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56" r:id="rId4"/>
    <p:sldId id="264" r:id="rId5"/>
    <p:sldId id="257" r:id="rId6"/>
    <p:sldId id="269" r:id="rId7"/>
    <p:sldId id="258" r:id="rId8"/>
    <p:sldId id="268" r:id="rId9"/>
    <p:sldId id="259" r:id="rId10"/>
    <p:sldId id="267" r:id="rId11"/>
    <p:sldId id="260" r:id="rId12"/>
    <p:sldId id="266" r:id="rId13"/>
    <p:sldId id="26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EF86C-570A-4750-ADA5-1BBB2DA8884C}" v="2" dt="2024-06-27T09:36:35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84252" autoAdjust="0"/>
  </p:normalViewPr>
  <p:slideViewPr>
    <p:cSldViewPr snapToGrid="0">
      <p:cViewPr varScale="1">
        <p:scale>
          <a:sx n="79" d="100"/>
          <a:sy n="79" d="100"/>
        </p:scale>
        <p:origin x="153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77F4E003-3043-42A3-B516-0DDCA6FDD870}"/>
    <pc:docChg chg="addSld modSld sldOrd">
      <pc:chgData name="Leonie Smith" userId="fed1330f33f5650e" providerId="LiveId" clId="{77F4E003-3043-42A3-B516-0DDCA6FDD870}" dt="2022-02-13T10:19:00.691" v="28" actId="20577"/>
      <pc:docMkLst>
        <pc:docMk/>
      </pc:docMkLst>
      <pc:sldChg chg="addSp delSp modSp">
        <pc:chgData name="Leonie Smith" userId="fed1330f33f5650e" providerId="LiveId" clId="{77F4E003-3043-42A3-B516-0DDCA6FDD870}" dt="2022-02-11T06:19:03.988" v="9"/>
        <pc:sldMkLst>
          <pc:docMk/>
          <pc:sldMk cId="1018574621" sldId="257"/>
        </pc:sldMkLst>
        <pc:picChg chg="add del mod">
          <ac:chgData name="Leonie Smith" userId="fed1330f33f5650e" providerId="LiveId" clId="{77F4E003-3043-42A3-B516-0DDCA6FDD870}" dt="2022-02-11T06:19:03.988" v="9"/>
          <ac:picMkLst>
            <pc:docMk/>
            <pc:sldMk cId="1018574621" sldId="257"/>
            <ac:picMk id="2" creationId="{6F26A7F3-F1F2-4F9A-8CF7-A3D572A6CAE6}"/>
          </ac:picMkLst>
        </pc:picChg>
        <pc:picChg chg="add mod">
          <ac:chgData name="Leonie Smith" userId="fed1330f33f5650e" providerId="LiveId" clId="{77F4E003-3043-42A3-B516-0DDCA6FDD870}" dt="2022-02-11T06:19:03.988" v="9"/>
          <ac:picMkLst>
            <pc:docMk/>
            <pc:sldMk cId="1018574621" sldId="257"/>
            <ac:picMk id="3" creationId="{0003786F-922C-4722-8006-431FD1F17C73}"/>
          </ac:picMkLst>
        </pc:picChg>
        <pc:picChg chg="del">
          <ac:chgData name="Leonie Smith" userId="fed1330f33f5650e" providerId="LiveId" clId="{77F4E003-3043-42A3-B516-0DDCA6FDD870}" dt="2022-02-11T06:18:46.086" v="8"/>
          <ac:picMkLst>
            <pc:docMk/>
            <pc:sldMk cId="1018574621" sldId="257"/>
            <ac:picMk id="13" creationId="{AAD687CA-8FE9-4541-B2D6-33C66DC0E7B2}"/>
          </ac:picMkLst>
        </pc:picChg>
      </pc:sldChg>
      <pc:sldChg chg="addSp delSp modSp">
        <pc:chgData name="Leonie Smith" userId="fed1330f33f5650e" providerId="LiveId" clId="{77F4E003-3043-42A3-B516-0DDCA6FDD870}" dt="2022-02-11T06:22:23.770" v="12"/>
        <pc:sldMkLst>
          <pc:docMk/>
          <pc:sldMk cId="525752733" sldId="258"/>
        </pc:sldMkLst>
        <pc:picChg chg="add del mod">
          <ac:chgData name="Leonie Smith" userId="fed1330f33f5650e" providerId="LiveId" clId="{77F4E003-3043-42A3-B516-0DDCA6FDD870}" dt="2022-02-11T06:21:58.832" v="11"/>
          <ac:picMkLst>
            <pc:docMk/>
            <pc:sldMk cId="525752733" sldId="258"/>
            <ac:picMk id="2" creationId="{8637CD2C-89A8-492C-AEF3-8AFA0AD7120E}"/>
          </ac:picMkLst>
        </pc:picChg>
        <pc:picChg chg="add del mod">
          <ac:chgData name="Leonie Smith" userId="fed1330f33f5650e" providerId="LiveId" clId="{77F4E003-3043-42A3-B516-0DDCA6FDD870}" dt="2022-02-11T06:22:23.770" v="12"/>
          <ac:picMkLst>
            <pc:docMk/>
            <pc:sldMk cId="525752733" sldId="258"/>
            <ac:picMk id="3" creationId="{724A6134-95BD-417D-AEE2-44C399AC76AA}"/>
          </ac:picMkLst>
        </pc:picChg>
        <pc:picChg chg="add mod">
          <ac:chgData name="Leonie Smith" userId="fed1330f33f5650e" providerId="LiveId" clId="{77F4E003-3043-42A3-B516-0DDCA6FDD870}" dt="2022-02-11T06:22:23.770" v="12"/>
          <ac:picMkLst>
            <pc:docMk/>
            <pc:sldMk cId="525752733" sldId="258"/>
            <ac:picMk id="5" creationId="{6290C05A-04B2-4DBE-8AE1-89D92D76E8AD}"/>
          </ac:picMkLst>
        </pc:picChg>
        <pc:picChg chg="del">
          <ac:chgData name="Leonie Smith" userId="fed1330f33f5650e" providerId="LiveId" clId="{77F4E003-3043-42A3-B516-0DDCA6FDD870}" dt="2022-02-11T06:21:37.013" v="10"/>
          <ac:picMkLst>
            <pc:docMk/>
            <pc:sldMk cId="525752733" sldId="258"/>
            <ac:picMk id="8" creationId="{F95DC78E-1760-463B-A04E-2CB0E1DFD68B}"/>
          </ac:picMkLst>
        </pc:picChg>
      </pc:sldChg>
      <pc:sldChg chg="addSp delSp modSp">
        <pc:chgData name="Leonie Smith" userId="fed1330f33f5650e" providerId="LiveId" clId="{77F4E003-3043-42A3-B516-0DDCA6FDD870}" dt="2022-02-11T06:24:14.925" v="14"/>
        <pc:sldMkLst>
          <pc:docMk/>
          <pc:sldMk cId="3459794170" sldId="259"/>
        </pc:sldMkLst>
        <pc:picChg chg="add del mod">
          <ac:chgData name="Leonie Smith" userId="fed1330f33f5650e" providerId="LiveId" clId="{77F4E003-3043-42A3-B516-0DDCA6FDD870}" dt="2022-02-11T06:24:14.925" v="14"/>
          <ac:picMkLst>
            <pc:docMk/>
            <pc:sldMk cId="3459794170" sldId="259"/>
            <ac:picMk id="2" creationId="{F639F898-839D-460B-A704-04DAFBF54A40}"/>
          </ac:picMkLst>
        </pc:picChg>
        <pc:picChg chg="add mod">
          <ac:chgData name="Leonie Smith" userId="fed1330f33f5650e" providerId="LiveId" clId="{77F4E003-3043-42A3-B516-0DDCA6FDD870}" dt="2022-02-11T06:24:14.925" v="14"/>
          <ac:picMkLst>
            <pc:docMk/>
            <pc:sldMk cId="3459794170" sldId="259"/>
            <ac:picMk id="3" creationId="{86B2EE15-7A23-4CB0-8203-FFE7008726AC}"/>
          </ac:picMkLst>
        </pc:picChg>
        <pc:picChg chg="del">
          <ac:chgData name="Leonie Smith" userId="fed1330f33f5650e" providerId="LiveId" clId="{77F4E003-3043-42A3-B516-0DDCA6FDD870}" dt="2022-02-11T06:23:48.218" v="13"/>
          <ac:picMkLst>
            <pc:docMk/>
            <pc:sldMk cId="3459794170" sldId="259"/>
            <ac:picMk id="5" creationId="{6D858A69-E780-49A8-9268-51263EB23A90}"/>
          </ac:picMkLst>
        </pc:picChg>
      </pc:sldChg>
      <pc:sldChg chg="addSp delSp modSp">
        <pc:chgData name="Leonie Smith" userId="fed1330f33f5650e" providerId="LiveId" clId="{77F4E003-3043-42A3-B516-0DDCA6FDD870}" dt="2022-02-11T06:26:22.464" v="18"/>
        <pc:sldMkLst>
          <pc:docMk/>
          <pc:sldMk cId="1204998267" sldId="260"/>
        </pc:sldMkLst>
        <pc:picChg chg="add del mod">
          <ac:chgData name="Leonie Smith" userId="fed1330f33f5650e" providerId="LiveId" clId="{77F4E003-3043-42A3-B516-0DDCA6FDD870}" dt="2022-02-11T06:25:45.503" v="16"/>
          <ac:picMkLst>
            <pc:docMk/>
            <pc:sldMk cId="1204998267" sldId="260"/>
            <ac:picMk id="2" creationId="{F3F2A6F8-ACBB-4A02-AAB7-FD2000C5E5FC}"/>
          </ac:picMkLst>
        </pc:picChg>
        <pc:picChg chg="add del mod">
          <ac:chgData name="Leonie Smith" userId="fed1330f33f5650e" providerId="LiveId" clId="{77F4E003-3043-42A3-B516-0DDCA6FDD870}" dt="2022-02-11T06:26:07.180" v="17"/>
          <ac:picMkLst>
            <pc:docMk/>
            <pc:sldMk cId="1204998267" sldId="260"/>
            <ac:picMk id="3" creationId="{97FF749C-C4ED-424B-B001-1CA75C7ED692}"/>
          </ac:picMkLst>
        </pc:picChg>
        <pc:picChg chg="add del mod">
          <ac:chgData name="Leonie Smith" userId="fed1330f33f5650e" providerId="LiveId" clId="{77F4E003-3043-42A3-B516-0DDCA6FDD870}" dt="2022-02-11T06:26:22.464" v="18"/>
          <ac:picMkLst>
            <pc:docMk/>
            <pc:sldMk cId="1204998267" sldId="260"/>
            <ac:picMk id="5" creationId="{C2B423EA-7A2B-4364-82FC-F7D1794006DA}"/>
          </ac:picMkLst>
        </pc:picChg>
        <pc:picChg chg="add mod">
          <ac:chgData name="Leonie Smith" userId="fed1330f33f5650e" providerId="LiveId" clId="{77F4E003-3043-42A3-B516-0DDCA6FDD870}" dt="2022-02-11T06:26:22.464" v="18"/>
          <ac:picMkLst>
            <pc:docMk/>
            <pc:sldMk cId="1204998267" sldId="260"/>
            <ac:picMk id="7" creationId="{7B176B2E-1871-499F-A1F8-9D939A0449C4}"/>
          </ac:picMkLst>
        </pc:picChg>
        <pc:picChg chg="del">
          <ac:chgData name="Leonie Smith" userId="fed1330f33f5650e" providerId="LiveId" clId="{77F4E003-3043-42A3-B516-0DDCA6FDD870}" dt="2022-02-11T06:25:34.633" v="15"/>
          <ac:picMkLst>
            <pc:docMk/>
            <pc:sldMk cId="1204998267" sldId="260"/>
            <ac:picMk id="10" creationId="{E03338FA-987D-47BF-AD18-8E4AA36121A7}"/>
          </ac:picMkLst>
        </pc:picChg>
      </pc:sldChg>
      <pc:sldChg chg="addSp delSp modSp">
        <pc:chgData name="Leonie Smith" userId="fed1330f33f5650e" providerId="LiveId" clId="{77F4E003-3043-42A3-B516-0DDCA6FDD870}" dt="2022-02-11T06:28:03.544" v="21"/>
        <pc:sldMkLst>
          <pc:docMk/>
          <pc:sldMk cId="3728152200" sldId="261"/>
        </pc:sldMkLst>
        <pc:picChg chg="del">
          <ac:chgData name="Leonie Smith" userId="fed1330f33f5650e" providerId="LiveId" clId="{77F4E003-3043-42A3-B516-0DDCA6FDD870}" dt="2022-02-11T06:27:36.133" v="19"/>
          <ac:picMkLst>
            <pc:docMk/>
            <pc:sldMk cId="3728152200" sldId="261"/>
            <ac:picMk id="2" creationId="{A1EA46A4-35DB-4DF3-99F8-24D14FE06FA4}"/>
          </ac:picMkLst>
        </pc:picChg>
        <pc:picChg chg="add del mod">
          <ac:chgData name="Leonie Smith" userId="fed1330f33f5650e" providerId="LiveId" clId="{77F4E003-3043-42A3-B516-0DDCA6FDD870}" dt="2022-02-11T06:27:46.783" v="20"/>
          <ac:picMkLst>
            <pc:docMk/>
            <pc:sldMk cId="3728152200" sldId="261"/>
            <ac:picMk id="3" creationId="{F720AF35-9C0E-48E1-83E0-9A9B66505DE6}"/>
          </ac:picMkLst>
        </pc:picChg>
        <pc:picChg chg="add del mod">
          <ac:chgData name="Leonie Smith" userId="fed1330f33f5650e" providerId="LiveId" clId="{77F4E003-3043-42A3-B516-0DDCA6FDD870}" dt="2022-02-11T06:28:03.544" v="21"/>
          <ac:picMkLst>
            <pc:docMk/>
            <pc:sldMk cId="3728152200" sldId="261"/>
            <ac:picMk id="5" creationId="{903F4CD7-1F10-40A8-B9E6-A5786A0D27DC}"/>
          </ac:picMkLst>
        </pc:picChg>
        <pc:picChg chg="add mod">
          <ac:chgData name="Leonie Smith" userId="fed1330f33f5650e" providerId="LiveId" clId="{77F4E003-3043-42A3-B516-0DDCA6FDD870}" dt="2022-02-11T06:28:03.544" v="21"/>
          <ac:picMkLst>
            <pc:docMk/>
            <pc:sldMk cId="3728152200" sldId="261"/>
            <ac:picMk id="7" creationId="{3659AB7E-198F-4DC0-A510-5FD2F0A981BF}"/>
          </ac:picMkLst>
        </pc:picChg>
      </pc:sldChg>
      <pc:sldChg chg="addSp modSp new mod ord modNotesTx">
        <pc:chgData name="Leonie Smith" userId="fed1330f33f5650e" providerId="LiveId" clId="{77F4E003-3043-42A3-B516-0DDCA6FDD870}" dt="2022-02-13T10:19:00.691" v="28" actId="20577"/>
        <pc:sldMkLst>
          <pc:docMk/>
          <pc:sldMk cId="498588084" sldId="262"/>
        </pc:sldMkLst>
        <pc:spChg chg="mod">
          <ac:chgData name="Leonie Smith" userId="fed1330f33f5650e" providerId="LiveId" clId="{77F4E003-3043-42A3-B516-0DDCA6FDD870}" dt="2022-02-11T06:16:19.553" v="6" actId="20577"/>
          <ac:spMkLst>
            <pc:docMk/>
            <pc:sldMk cId="498588084" sldId="262"/>
            <ac:spMk id="2" creationId="{E4FA1BF0-4C69-437E-BB8B-C1066869BE0D}"/>
          </ac:spMkLst>
        </pc:spChg>
        <pc:picChg chg="add mod">
          <ac:chgData name="Leonie Smith" userId="fed1330f33f5650e" providerId="LiveId" clId="{77F4E003-3043-42A3-B516-0DDCA6FDD870}" dt="2022-02-11T06:16:49.282" v="7"/>
          <ac:picMkLst>
            <pc:docMk/>
            <pc:sldMk cId="498588084" sldId="262"/>
            <ac:picMk id="4" creationId="{49562166-513D-468E-9F23-D210E0FDEFA8}"/>
          </ac:picMkLst>
        </pc:picChg>
      </pc:sldChg>
    </pc:docChg>
  </pc:docChgLst>
  <pc:docChgLst>
    <pc:chgData name="dhondup tsering" userId="425dcc2034446b72" providerId="LiveId" clId="{1954C276-F7CB-49AB-9878-6A9237A0DBC1}"/>
    <pc:docChg chg="modSld">
      <pc:chgData name="dhondup tsering" userId="425dcc2034446b72" providerId="LiveId" clId="{1954C276-F7CB-49AB-9878-6A9237A0DBC1}" dt="2021-08-17T07:31:50.355" v="26"/>
      <pc:docMkLst>
        <pc:docMk/>
      </pc:docMkLst>
      <pc:sldChg chg="addSp modSp">
        <pc:chgData name="dhondup tsering" userId="425dcc2034446b72" providerId="LiveId" clId="{1954C276-F7CB-49AB-9878-6A9237A0DBC1}" dt="2021-08-17T07:18:55.082" v="0"/>
        <pc:sldMkLst>
          <pc:docMk/>
          <pc:sldMk cId="3348757415" sldId="256"/>
        </pc:sldMkLst>
        <pc:picChg chg="add mod">
          <ac:chgData name="dhondup tsering" userId="425dcc2034446b72" providerId="LiveId" clId="{1954C276-F7CB-49AB-9878-6A9237A0DBC1}" dt="2021-08-17T07:18:55.082" v="0"/>
          <ac:picMkLst>
            <pc:docMk/>
            <pc:sldMk cId="3348757415" sldId="256"/>
            <ac:picMk id="2" creationId="{D65EEA5E-7330-48BC-A85F-AE9E49FD0C90}"/>
          </ac:picMkLst>
        </pc:picChg>
      </pc:sldChg>
      <pc:sldChg chg="addSp delSp modSp">
        <pc:chgData name="dhondup tsering" userId="425dcc2034446b72" providerId="LiveId" clId="{1954C276-F7CB-49AB-9878-6A9237A0DBC1}" dt="2021-08-17T07:23:09.182" v="10"/>
        <pc:sldMkLst>
          <pc:docMk/>
          <pc:sldMk cId="1018574621" sldId="257"/>
        </pc:sldMkLst>
        <pc:picChg chg="add del mod">
          <ac:chgData name="dhondup tsering" userId="425dcc2034446b72" providerId="LiveId" clId="{1954C276-F7CB-49AB-9878-6A9237A0DBC1}" dt="2021-08-17T07:20:21.379" v="2"/>
          <ac:picMkLst>
            <pc:docMk/>
            <pc:sldMk cId="1018574621" sldId="257"/>
            <ac:picMk id="2" creationId="{135288B8-89CE-42F1-8CF7-2DA4714A233B}"/>
          </ac:picMkLst>
        </pc:picChg>
        <pc:picChg chg="add del mod">
          <ac:chgData name="dhondup tsering" userId="425dcc2034446b72" providerId="LiveId" clId="{1954C276-F7CB-49AB-9878-6A9237A0DBC1}" dt="2021-08-17T07:20:39.225" v="3"/>
          <ac:picMkLst>
            <pc:docMk/>
            <pc:sldMk cId="1018574621" sldId="257"/>
            <ac:picMk id="3" creationId="{92272427-2CC3-412F-AA7C-828226170F7B}"/>
          </ac:picMkLst>
        </pc:picChg>
        <pc:picChg chg="add del mod">
          <ac:chgData name="dhondup tsering" userId="425dcc2034446b72" providerId="LiveId" clId="{1954C276-F7CB-49AB-9878-6A9237A0DBC1}" dt="2021-08-17T07:21:17.139" v="4"/>
          <ac:picMkLst>
            <pc:docMk/>
            <pc:sldMk cId="1018574621" sldId="257"/>
            <ac:picMk id="5" creationId="{E585942B-0003-41E3-83EE-12046B7EE750}"/>
          </ac:picMkLst>
        </pc:picChg>
        <pc:picChg chg="add del mod">
          <ac:chgData name="dhondup tsering" userId="425dcc2034446b72" providerId="LiveId" clId="{1954C276-F7CB-49AB-9878-6A9237A0DBC1}" dt="2021-08-17T07:21:34.382" v="5"/>
          <ac:picMkLst>
            <pc:docMk/>
            <pc:sldMk cId="1018574621" sldId="257"/>
            <ac:picMk id="7" creationId="{9C095F50-CAA8-4737-AAB1-60FEB5838A98}"/>
          </ac:picMkLst>
        </pc:picChg>
        <pc:picChg chg="add del mod">
          <ac:chgData name="dhondup tsering" userId="425dcc2034446b72" providerId="LiveId" clId="{1954C276-F7CB-49AB-9878-6A9237A0DBC1}" dt="2021-08-17T07:21:53.145" v="6"/>
          <ac:picMkLst>
            <pc:docMk/>
            <pc:sldMk cId="1018574621" sldId="257"/>
            <ac:picMk id="8" creationId="{5FF39655-9460-4FEC-A1F1-5B5BE41F988C}"/>
          </ac:picMkLst>
        </pc:picChg>
        <pc:picChg chg="add del mod">
          <ac:chgData name="dhondup tsering" userId="425dcc2034446b72" providerId="LiveId" clId="{1954C276-F7CB-49AB-9878-6A9237A0DBC1}" dt="2021-08-17T07:22:00.418" v="7"/>
          <ac:picMkLst>
            <pc:docMk/>
            <pc:sldMk cId="1018574621" sldId="257"/>
            <ac:picMk id="9" creationId="{0D2156E8-C0CD-48FC-8A29-F7899B8875A3}"/>
          </ac:picMkLst>
        </pc:picChg>
        <pc:picChg chg="add del mod">
          <ac:chgData name="dhondup tsering" userId="425dcc2034446b72" providerId="LiveId" clId="{1954C276-F7CB-49AB-9878-6A9237A0DBC1}" dt="2021-08-17T07:22:16.451" v="8"/>
          <ac:picMkLst>
            <pc:docMk/>
            <pc:sldMk cId="1018574621" sldId="257"/>
            <ac:picMk id="10" creationId="{9F1F19D5-8155-4A75-8B55-3070B001B64D}"/>
          </ac:picMkLst>
        </pc:picChg>
        <pc:picChg chg="add del mod">
          <ac:chgData name="dhondup tsering" userId="425dcc2034446b72" providerId="LiveId" clId="{1954C276-F7CB-49AB-9878-6A9237A0DBC1}" dt="2021-08-17T07:22:48.536" v="9"/>
          <ac:picMkLst>
            <pc:docMk/>
            <pc:sldMk cId="1018574621" sldId="257"/>
            <ac:picMk id="11" creationId="{DD86A1B9-03C1-4FA2-8C45-25AF66762C02}"/>
          </ac:picMkLst>
        </pc:picChg>
        <pc:picChg chg="add del mod">
          <ac:chgData name="dhondup tsering" userId="425dcc2034446b72" providerId="LiveId" clId="{1954C276-F7CB-49AB-9878-6A9237A0DBC1}" dt="2021-08-17T07:23:09.182" v="10"/>
          <ac:picMkLst>
            <pc:docMk/>
            <pc:sldMk cId="1018574621" sldId="257"/>
            <ac:picMk id="12" creationId="{36DEF3C1-B2DB-4A1D-A433-D732EE88BB3D}"/>
          </ac:picMkLst>
        </pc:picChg>
        <pc:picChg chg="add mod">
          <ac:chgData name="dhondup tsering" userId="425dcc2034446b72" providerId="LiveId" clId="{1954C276-F7CB-49AB-9878-6A9237A0DBC1}" dt="2021-08-17T07:23:09.182" v="10"/>
          <ac:picMkLst>
            <pc:docMk/>
            <pc:sldMk cId="1018574621" sldId="257"/>
            <ac:picMk id="13" creationId="{AAD687CA-8FE9-4541-B2D6-33C66DC0E7B2}"/>
          </ac:picMkLst>
        </pc:picChg>
      </pc:sldChg>
      <pc:sldChg chg="addSp delSp modSp">
        <pc:chgData name="dhondup tsering" userId="425dcc2034446b72" providerId="LiveId" clId="{1954C276-F7CB-49AB-9878-6A9237A0DBC1}" dt="2021-08-17T07:24:44.255" v="15"/>
        <pc:sldMkLst>
          <pc:docMk/>
          <pc:sldMk cId="525752733" sldId="258"/>
        </pc:sldMkLst>
        <pc:picChg chg="add del mod">
          <ac:chgData name="dhondup tsering" userId="425dcc2034446b72" providerId="LiveId" clId="{1954C276-F7CB-49AB-9878-6A9237A0DBC1}" dt="2021-08-17T07:24:05.353" v="12"/>
          <ac:picMkLst>
            <pc:docMk/>
            <pc:sldMk cId="525752733" sldId="258"/>
            <ac:picMk id="2" creationId="{04068675-11F4-4EF5-B9DD-CF852F73EF34}"/>
          </ac:picMkLst>
        </pc:picChg>
        <pc:picChg chg="add del mod">
          <ac:chgData name="dhondup tsering" userId="425dcc2034446b72" providerId="LiveId" clId="{1954C276-F7CB-49AB-9878-6A9237A0DBC1}" dt="2021-08-17T07:24:21.109" v="13"/>
          <ac:picMkLst>
            <pc:docMk/>
            <pc:sldMk cId="525752733" sldId="258"/>
            <ac:picMk id="3" creationId="{DC75C8FD-BC84-4027-883C-375C006285FE}"/>
          </ac:picMkLst>
        </pc:picChg>
        <pc:picChg chg="add del mod">
          <ac:chgData name="dhondup tsering" userId="425dcc2034446b72" providerId="LiveId" clId="{1954C276-F7CB-49AB-9878-6A9237A0DBC1}" dt="2021-08-17T07:24:28.272" v="14"/>
          <ac:picMkLst>
            <pc:docMk/>
            <pc:sldMk cId="525752733" sldId="258"/>
            <ac:picMk id="5" creationId="{2830B78C-5054-4F32-87CA-40A76B475628}"/>
          </ac:picMkLst>
        </pc:picChg>
        <pc:picChg chg="add del mod">
          <ac:chgData name="dhondup tsering" userId="425dcc2034446b72" providerId="LiveId" clId="{1954C276-F7CB-49AB-9878-6A9237A0DBC1}" dt="2021-08-17T07:24:44.255" v="15"/>
          <ac:picMkLst>
            <pc:docMk/>
            <pc:sldMk cId="525752733" sldId="258"/>
            <ac:picMk id="7" creationId="{40CC4C65-D8C7-47B1-9DA0-A1A605CCA423}"/>
          </ac:picMkLst>
        </pc:picChg>
        <pc:picChg chg="add mod">
          <ac:chgData name="dhondup tsering" userId="425dcc2034446b72" providerId="LiveId" clId="{1954C276-F7CB-49AB-9878-6A9237A0DBC1}" dt="2021-08-17T07:24:44.255" v="15"/>
          <ac:picMkLst>
            <pc:docMk/>
            <pc:sldMk cId="525752733" sldId="258"/>
            <ac:picMk id="8" creationId="{F95DC78E-1760-463B-A04E-2CB0E1DFD68B}"/>
          </ac:picMkLst>
        </pc:picChg>
      </pc:sldChg>
      <pc:sldChg chg="addSp delSp modSp">
        <pc:chgData name="dhondup tsering" userId="425dcc2034446b72" providerId="LiveId" clId="{1954C276-F7CB-49AB-9878-6A9237A0DBC1}" dt="2021-08-17T07:26:22.226" v="18"/>
        <pc:sldMkLst>
          <pc:docMk/>
          <pc:sldMk cId="3459794170" sldId="259"/>
        </pc:sldMkLst>
        <pc:picChg chg="add del mod">
          <ac:chgData name="dhondup tsering" userId="425dcc2034446b72" providerId="LiveId" clId="{1954C276-F7CB-49AB-9878-6A9237A0DBC1}" dt="2021-08-17T07:26:04.997" v="17"/>
          <ac:picMkLst>
            <pc:docMk/>
            <pc:sldMk cId="3459794170" sldId="259"/>
            <ac:picMk id="2" creationId="{C9C5D36B-9716-4028-B470-6F73752CE3C5}"/>
          </ac:picMkLst>
        </pc:picChg>
        <pc:picChg chg="add del mod">
          <ac:chgData name="dhondup tsering" userId="425dcc2034446b72" providerId="LiveId" clId="{1954C276-F7CB-49AB-9878-6A9237A0DBC1}" dt="2021-08-17T07:26:22.226" v="18"/>
          <ac:picMkLst>
            <pc:docMk/>
            <pc:sldMk cId="3459794170" sldId="259"/>
            <ac:picMk id="3" creationId="{182F2B34-0B02-4086-9241-F599FF7200D5}"/>
          </ac:picMkLst>
        </pc:picChg>
        <pc:picChg chg="add mod">
          <ac:chgData name="dhondup tsering" userId="425dcc2034446b72" providerId="LiveId" clId="{1954C276-F7CB-49AB-9878-6A9237A0DBC1}" dt="2021-08-17T07:26:22.226" v="18"/>
          <ac:picMkLst>
            <pc:docMk/>
            <pc:sldMk cId="3459794170" sldId="259"/>
            <ac:picMk id="5" creationId="{6D858A69-E780-49A8-9268-51263EB23A90}"/>
          </ac:picMkLst>
        </pc:picChg>
      </pc:sldChg>
      <pc:sldChg chg="addSp delSp modSp">
        <pc:chgData name="dhondup tsering" userId="425dcc2034446b72" providerId="LiveId" clId="{1954C276-F7CB-49AB-9878-6A9237A0DBC1}" dt="2021-08-17T07:31:03.692" v="25"/>
        <pc:sldMkLst>
          <pc:docMk/>
          <pc:sldMk cId="1204998267" sldId="260"/>
        </pc:sldMkLst>
        <pc:picChg chg="add del mod">
          <ac:chgData name="dhondup tsering" userId="425dcc2034446b72" providerId="LiveId" clId="{1954C276-F7CB-49AB-9878-6A9237A0DBC1}" dt="2021-08-17T07:30:06.335" v="20"/>
          <ac:picMkLst>
            <pc:docMk/>
            <pc:sldMk cId="1204998267" sldId="260"/>
            <ac:picMk id="2" creationId="{A6A6A2D3-69B1-462B-B53E-5C3BFEDADF4A}"/>
          </ac:picMkLst>
        </pc:picChg>
        <pc:picChg chg="add del mod">
          <ac:chgData name="dhondup tsering" userId="425dcc2034446b72" providerId="LiveId" clId="{1954C276-F7CB-49AB-9878-6A9237A0DBC1}" dt="2021-08-17T07:30:20.085" v="21"/>
          <ac:picMkLst>
            <pc:docMk/>
            <pc:sldMk cId="1204998267" sldId="260"/>
            <ac:picMk id="3" creationId="{B448F819-3837-482E-A3A2-15A5AA3C5BDA}"/>
          </ac:picMkLst>
        </pc:picChg>
        <pc:picChg chg="add del mod">
          <ac:chgData name="dhondup tsering" userId="425dcc2034446b72" providerId="LiveId" clId="{1954C276-F7CB-49AB-9878-6A9237A0DBC1}" dt="2021-08-17T07:30:30.406" v="22"/>
          <ac:picMkLst>
            <pc:docMk/>
            <pc:sldMk cId="1204998267" sldId="260"/>
            <ac:picMk id="5" creationId="{CBACCF59-B76E-49D9-8160-3C1DD900A31C}"/>
          </ac:picMkLst>
        </pc:picChg>
        <pc:picChg chg="add del mod">
          <ac:chgData name="dhondup tsering" userId="425dcc2034446b72" providerId="LiveId" clId="{1954C276-F7CB-49AB-9878-6A9237A0DBC1}" dt="2021-08-17T07:30:41.500" v="23"/>
          <ac:picMkLst>
            <pc:docMk/>
            <pc:sldMk cId="1204998267" sldId="260"/>
            <ac:picMk id="7" creationId="{B5B464F0-1360-4664-84A6-40E421C2218D}"/>
          </ac:picMkLst>
        </pc:picChg>
        <pc:picChg chg="add del mod">
          <ac:chgData name="dhondup tsering" userId="425dcc2034446b72" providerId="LiveId" clId="{1954C276-F7CB-49AB-9878-6A9237A0DBC1}" dt="2021-08-17T07:30:49.595" v="24"/>
          <ac:picMkLst>
            <pc:docMk/>
            <pc:sldMk cId="1204998267" sldId="260"/>
            <ac:picMk id="8" creationId="{FB68BF00-398D-4F5A-A569-1F1403F0E7E7}"/>
          </ac:picMkLst>
        </pc:picChg>
        <pc:picChg chg="add del mod">
          <ac:chgData name="dhondup tsering" userId="425dcc2034446b72" providerId="LiveId" clId="{1954C276-F7CB-49AB-9878-6A9237A0DBC1}" dt="2021-08-17T07:31:03.692" v="25"/>
          <ac:picMkLst>
            <pc:docMk/>
            <pc:sldMk cId="1204998267" sldId="260"/>
            <ac:picMk id="9" creationId="{F9030469-DF34-4816-96EC-E0D7AA24CDC7}"/>
          </ac:picMkLst>
        </pc:picChg>
        <pc:picChg chg="add mod">
          <ac:chgData name="dhondup tsering" userId="425dcc2034446b72" providerId="LiveId" clId="{1954C276-F7CB-49AB-9878-6A9237A0DBC1}" dt="2021-08-17T07:31:03.692" v="25"/>
          <ac:picMkLst>
            <pc:docMk/>
            <pc:sldMk cId="1204998267" sldId="260"/>
            <ac:picMk id="10" creationId="{E03338FA-987D-47BF-AD18-8E4AA36121A7}"/>
          </ac:picMkLst>
        </pc:picChg>
      </pc:sldChg>
      <pc:sldChg chg="addSp modSp">
        <pc:chgData name="dhondup tsering" userId="425dcc2034446b72" providerId="LiveId" clId="{1954C276-F7CB-49AB-9878-6A9237A0DBC1}" dt="2021-08-17T07:31:50.355" v="26"/>
        <pc:sldMkLst>
          <pc:docMk/>
          <pc:sldMk cId="3728152200" sldId="261"/>
        </pc:sldMkLst>
        <pc:picChg chg="add mod">
          <ac:chgData name="dhondup tsering" userId="425dcc2034446b72" providerId="LiveId" clId="{1954C276-F7CB-49AB-9878-6A9237A0DBC1}" dt="2021-08-17T07:31:50.355" v="26"/>
          <ac:picMkLst>
            <pc:docMk/>
            <pc:sldMk cId="3728152200" sldId="261"/>
            <ac:picMk id="2" creationId="{A1EA46A4-35DB-4DF3-99F8-24D14FE06FA4}"/>
          </ac:picMkLst>
        </pc:picChg>
      </pc:sldChg>
    </pc:docChg>
  </pc:docChgLst>
  <pc:docChgLst>
    <pc:chgData name="Leonie Smith" userId="fed1330f33f5650e" providerId="LiveId" clId="{425F28AC-8B73-458A-9F83-9B71D3BE54B2}"/>
    <pc:docChg chg="modSld">
      <pc:chgData name="Leonie Smith" userId="fed1330f33f5650e" providerId="LiveId" clId="{425F28AC-8B73-458A-9F83-9B71D3BE54B2}" dt="2023-01-23T12:56:43.496" v="6"/>
      <pc:docMkLst>
        <pc:docMk/>
      </pc:docMkLst>
      <pc:sldChg chg="addSp modSp">
        <pc:chgData name="Leonie Smith" userId="fed1330f33f5650e" providerId="LiveId" clId="{425F28AC-8B73-458A-9F83-9B71D3BE54B2}" dt="2023-01-23T12:55:40.221" v="0"/>
        <pc:sldMkLst>
          <pc:docMk/>
          <pc:sldMk cId="1058085230" sldId="263"/>
        </pc:sldMkLst>
        <pc:spChg chg="add mod">
          <ac:chgData name="Leonie Smith" userId="fed1330f33f5650e" providerId="LiveId" clId="{425F28AC-8B73-458A-9F83-9B71D3BE54B2}" dt="2023-01-23T12:55:40.221" v="0"/>
          <ac:spMkLst>
            <pc:docMk/>
            <pc:sldMk cId="1058085230" sldId="263"/>
            <ac:spMk id="2" creationId="{554AD29C-A876-F700-A3B2-30AB7C865D6C}"/>
          </ac:spMkLst>
        </pc:spChg>
      </pc:sldChg>
      <pc:sldChg chg="addSp modSp">
        <pc:chgData name="Leonie Smith" userId="fed1330f33f5650e" providerId="LiveId" clId="{425F28AC-8B73-458A-9F83-9B71D3BE54B2}" dt="2023-01-23T12:55:55.222" v="1"/>
        <pc:sldMkLst>
          <pc:docMk/>
          <pc:sldMk cId="2364889066" sldId="264"/>
        </pc:sldMkLst>
        <pc:spChg chg="add mod">
          <ac:chgData name="Leonie Smith" userId="fed1330f33f5650e" providerId="LiveId" clId="{425F28AC-8B73-458A-9F83-9B71D3BE54B2}" dt="2023-01-23T12:55:55.222" v="1"/>
          <ac:spMkLst>
            <pc:docMk/>
            <pc:sldMk cId="2364889066" sldId="264"/>
            <ac:spMk id="3" creationId="{1EF966CC-55D4-59E1-9A26-9705BFDE173B}"/>
          </ac:spMkLst>
        </pc:spChg>
      </pc:sldChg>
      <pc:sldChg chg="addSp modSp">
        <pc:chgData name="Leonie Smith" userId="fed1330f33f5650e" providerId="LiveId" clId="{425F28AC-8B73-458A-9F83-9B71D3BE54B2}" dt="2023-01-23T12:56:43.496" v="6"/>
        <pc:sldMkLst>
          <pc:docMk/>
          <pc:sldMk cId="1257719810" sldId="265"/>
        </pc:sldMkLst>
        <pc:spChg chg="add mod">
          <ac:chgData name="Leonie Smith" userId="fed1330f33f5650e" providerId="LiveId" clId="{425F28AC-8B73-458A-9F83-9B71D3BE54B2}" dt="2023-01-23T12:56:43.496" v="6"/>
          <ac:spMkLst>
            <pc:docMk/>
            <pc:sldMk cId="1257719810" sldId="265"/>
            <ac:spMk id="2" creationId="{1A507AD5-B6D0-F734-1EF2-6AE646AA5357}"/>
          </ac:spMkLst>
        </pc:spChg>
      </pc:sldChg>
      <pc:sldChg chg="addSp modSp">
        <pc:chgData name="Leonie Smith" userId="fed1330f33f5650e" providerId="LiveId" clId="{425F28AC-8B73-458A-9F83-9B71D3BE54B2}" dt="2023-01-23T12:56:35.508" v="5"/>
        <pc:sldMkLst>
          <pc:docMk/>
          <pc:sldMk cId="371143402" sldId="266"/>
        </pc:sldMkLst>
        <pc:spChg chg="add mod">
          <ac:chgData name="Leonie Smith" userId="fed1330f33f5650e" providerId="LiveId" clId="{425F28AC-8B73-458A-9F83-9B71D3BE54B2}" dt="2023-01-23T12:56:35.508" v="5"/>
          <ac:spMkLst>
            <pc:docMk/>
            <pc:sldMk cId="371143402" sldId="266"/>
            <ac:spMk id="2" creationId="{D428086C-8E2F-886D-CA0A-B4695625FA12}"/>
          </ac:spMkLst>
        </pc:spChg>
      </pc:sldChg>
      <pc:sldChg chg="addSp modSp">
        <pc:chgData name="Leonie Smith" userId="fed1330f33f5650e" providerId="LiveId" clId="{425F28AC-8B73-458A-9F83-9B71D3BE54B2}" dt="2023-01-23T12:56:27.060" v="4"/>
        <pc:sldMkLst>
          <pc:docMk/>
          <pc:sldMk cId="2347271456" sldId="267"/>
        </pc:sldMkLst>
        <pc:spChg chg="add mod">
          <ac:chgData name="Leonie Smith" userId="fed1330f33f5650e" providerId="LiveId" clId="{425F28AC-8B73-458A-9F83-9B71D3BE54B2}" dt="2023-01-23T12:56:27.060" v="4"/>
          <ac:spMkLst>
            <pc:docMk/>
            <pc:sldMk cId="2347271456" sldId="267"/>
            <ac:spMk id="2" creationId="{5EF80D18-455B-FDB0-5F62-080322D022C6}"/>
          </ac:spMkLst>
        </pc:spChg>
      </pc:sldChg>
      <pc:sldChg chg="addSp modSp">
        <pc:chgData name="Leonie Smith" userId="fed1330f33f5650e" providerId="LiveId" clId="{425F28AC-8B73-458A-9F83-9B71D3BE54B2}" dt="2023-01-23T12:56:18.282" v="3"/>
        <pc:sldMkLst>
          <pc:docMk/>
          <pc:sldMk cId="4236731628" sldId="268"/>
        </pc:sldMkLst>
        <pc:spChg chg="add mod">
          <ac:chgData name="Leonie Smith" userId="fed1330f33f5650e" providerId="LiveId" clId="{425F28AC-8B73-458A-9F83-9B71D3BE54B2}" dt="2023-01-23T12:56:18.282" v="3"/>
          <ac:spMkLst>
            <pc:docMk/>
            <pc:sldMk cId="4236731628" sldId="268"/>
            <ac:spMk id="2" creationId="{7EA699D2-F5FF-E14E-44B8-1A87062FAEF8}"/>
          </ac:spMkLst>
        </pc:spChg>
      </pc:sldChg>
      <pc:sldChg chg="addSp modSp">
        <pc:chgData name="Leonie Smith" userId="fed1330f33f5650e" providerId="LiveId" clId="{425F28AC-8B73-458A-9F83-9B71D3BE54B2}" dt="2023-01-23T12:56:08.740" v="2"/>
        <pc:sldMkLst>
          <pc:docMk/>
          <pc:sldMk cId="391111052" sldId="269"/>
        </pc:sldMkLst>
        <pc:spChg chg="add mod">
          <ac:chgData name="Leonie Smith" userId="fed1330f33f5650e" providerId="LiveId" clId="{425F28AC-8B73-458A-9F83-9B71D3BE54B2}" dt="2023-01-23T12:56:08.740" v="2"/>
          <ac:spMkLst>
            <pc:docMk/>
            <pc:sldMk cId="391111052" sldId="269"/>
            <ac:spMk id="2" creationId="{484E4CF0-A660-8956-4C75-2745E168B53E}"/>
          </ac:spMkLst>
        </pc:spChg>
      </pc:sldChg>
    </pc:docChg>
  </pc:docChgLst>
  <pc:docChgLst>
    <pc:chgData name="Alfred Smith" userId="3c60a3631c0db8ad" providerId="LiveId" clId="{CFFEF86C-570A-4750-ADA5-1BBB2DA8884C}"/>
    <pc:docChg chg="custSel modSld">
      <pc:chgData name="Alfred Smith" userId="3c60a3631c0db8ad" providerId="LiveId" clId="{CFFEF86C-570A-4750-ADA5-1BBB2DA8884C}" dt="2024-06-27T10:10:12.198" v="22"/>
      <pc:docMkLst>
        <pc:docMk/>
      </pc:docMkLst>
      <pc:sldChg chg="modSp mod">
        <pc:chgData name="Alfred Smith" userId="3c60a3631c0db8ad" providerId="LiveId" clId="{CFFEF86C-570A-4750-ADA5-1BBB2DA8884C}" dt="2024-06-27T10:09:09.992" v="18"/>
        <pc:sldMkLst>
          <pc:docMk/>
          <pc:sldMk cId="1018574621" sldId="257"/>
        </pc:sldMkLst>
        <pc:spChg chg="mod">
          <ac:chgData name="Alfred Smith" userId="3c60a3631c0db8ad" providerId="LiveId" clId="{CFFEF86C-570A-4750-ADA5-1BBB2DA8884C}" dt="2024-06-27T09:57:24.071" v="3"/>
          <ac:spMkLst>
            <pc:docMk/>
            <pc:sldMk cId="1018574621" sldId="257"/>
            <ac:spMk id="4" creationId="{9A13E2D8-2F59-44C1-B1D2-79C300C26DD4}"/>
          </ac:spMkLst>
        </pc:spChg>
        <pc:spChg chg="mod">
          <ac:chgData name="Alfred Smith" userId="3c60a3631c0db8ad" providerId="LiveId" clId="{CFFEF86C-570A-4750-ADA5-1BBB2DA8884C}" dt="2024-06-27T10:09:09.992" v="18"/>
          <ac:spMkLst>
            <pc:docMk/>
            <pc:sldMk cId="1018574621" sldId="257"/>
            <ac:spMk id="6" creationId="{416C064E-628E-47C0-A712-DB178FE9901E}"/>
          </ac:spMkLst>
        </pc:spChg>
      </pc:sldChg>
      <pc:sldChg chg="modSp mod">
        <pc:chgData name="Alfred Smith" userId="3c60a3631c0db8ad" providerId="LiveId" clId="{CFFEF86C-570A-4750-ADA5-1BBB2DA8884C}" dt="2024-06-27T10:09:18.733" v="19"/>
        <pc:sldMkLst>
          <pc:docMk/>
          <pc:sldMk cId="525752733" sldId="258"/>
        </pc:sldMkLst>
        <pc:spChg chg="mod">
          <ac:chgData name="Alfred Smith" userId="3c60a3631c0db8ad" providerId="LiveId" clId="{CFFEF86C-570A-4750-ADA5-1BBB2DA8884C}" dt="2024-06-27T09:57:35.422" v="4"/>
          <ac:spMkLst>
            <pc:docMk/>
            <pc:sldMk cId="525752733" sldId="258"/>
            <ac:spMk id="4" creationId="{9A13E2D8-2F59-44C1-B1D2-79C300C26DD4}"/>
          </ac:spMkLst>
        </pc:spChg>
        <pc:spChg chg="mod">
          <ac:chgData name="Alfred Smith" userId="3c60a3631c0db8ad" providerId="LiveId" clId="{CFFEF86C-570A-4750-ADA5-1BBB2DA8884C}" dt="2024-06-27T10:09:18.733" v="19"/>
          <ac:spMkLst>
            <pc:docMk/>
            <pc:sldMk cId="525752733" sldId="258"/>
            <ac:spMk id="6" creationId="{416C064E-628E-47C0-A712-DB178FE9901E}"/>
          </ac:spMkLst>
        </pc:spChg>
      </pc:sldChg>
      <pc:sldChg chg="modSp mod">
        <pc:chgData name="Alfred Smith" userId="3c60a3631c0db8ad" providerId="LiveId" clId="{CFFEF86C-570A-4750-ADA5-1BBB2DA8884C}" dt="2024-06-27T10:09:30.257" v="20"/>
        <pc:sldMkLst>
          <pc:docMk/>
          <pc:sldMk cId="3459794170" sldId="259"/>
        </pc:sldMkLst>
        <pc:spChg chg="mod">
          <ac:chgData name="Alfred Smith" userId="3c60a3631c0db8ad" providerId="LiveId" clId="{CFFEF86C-570A-4750-ADA5-1BBB2DA8884C}" dt="2024-06-27T09:57:54.298" v="6" actId="6549"/>
          <ac:spMkLst>
            <pc:docMk/>
            <pc:sldMk cId="3459794170" sldId="259"/>
            <ac:spMk id="4" creationId="{9A13E2D8-2F59-44C1-B1D2-79C300C26DD4}"/>
          </ac:spMkLst>
        </pc:spChg>
        <pc:spChg chg="mod">
          <ac:chgData name="Alfred Smith" userId="3c60a3631c0db8ad" providerId="LiveId" clId="{CFFEF86C-570A-4750-ADA5-1BBB2DA8884C}" dt="2024-06-27T10:09:30.257" v="20"/>
          <ac:spMkLst>
            <pc:docMk/>
            <pc:sldMk cId="3459794170" sldId="259"/>
            <ac:spMk id="6" creationId="{416C064E-628E-47C0-A712-DB178FE9901E}"/>
          </ac:spMkLst>
        </pc:spChg>
      </pc:sldChg>
      <pc:sldChg chg="modSp mod">
        <pc:chgData name="Alfred Smith" userId="3c60a3631c0db8ad" providerId="LiveId" clId="{CFFEF86C-570A-4750-ADA5-1BBB2DA8884C}" dt="2024-06-27T10:09:40.982" v="21"/>
        <pc:sldMkLst>
          <pc:docMk/>
          <pc:sldMk cId="1204998267" sldId="260"/>
        </pc:sldMkLst>
        <pc:spChg chg="mod">
          <ac:chgData name="Alfred Smith" userId="3c60a3631c0db8ad" providerId="LiveId" clId="{CFFEF86C-570A-4750-ADA5-1BBB2DA8884C}" dt="2024-06-27T09:58:05.054" v="7"/>
          <ac:spMkLst>
            <pc:docMk/>
            <pc:sldMk cId="1204998267" sldId="260"/>
            <ac:spMk id="4" creationId="{9A13E2D8-2F59-44C1-B1D2-79C300C26DD4}"/>
          </ac:spMkLst>
        </pc:spChg>
        <pc:spChg chg="mod">
          <ac:chgData name="Alfred Smith" userId="3c60a3631c0db8ad" providerId="LiveId" clId="{CFFEF86C-570A-4750-ADA5-1BBB2DA8884C}" dt="2024-06-27T10:09:40.982" v="21"/>
          <ac:spMkLst>
            <pc:docMk/>
            <pc:sldMk cId="1204998267" sldId="260"/>
            <ac:spMk id="6" creationId="{416C064E-628E-47C0-A712-DB178FE9901E}"/>
          </ac:spMkLst>
        </pc:spChg>
      </pc:sldChg>
      <pc:sldChg chg="modSp mod">
        <pc:chgData name="Alfred Smith" userId="3c60a3631c0db8ad" providerId="LiveId" clId="{CFFEF86C-570A-4750-ADA5-1BBB2DA8884C}" dt="2024-06-27T10:10:12.198" v="22"/>
        <pc:sldMkLst>
          <pc:docMk/>
          <pc:sldMk cId="3728152200" sldId="261"/>
        </pc:sldMkLst>
        <pc:spChg chg="mod">
          <ac:chgData name="Alfred Smith" userId="3c60a3631c0db8ad" providerId="LiveId" clId="{CFFEF86C-570A-4750-ADA5-1BBB2DA8884C}" dt="2024-06-27T09:58:42.558" v="17" actId="20577"/>
          <ac:spMkLst>
            <pc:docMk/>
            <pc:sldMk cId="3728152200" sldId="261"/>
            <ac:spMk id="4" creationId="{9A13E2D8-2F59-44C1-B1D2-79C300C26DD4}"/>
          </ac:spMkLst>
        </pc:spChg>
        <pc:spChg chg="mod">
          <ac:chgData name="Alfred Smith" userId="3c60a3631c0db8ad" providerId="LiveId" clId="{CFFEF86C-570A-4750-ADA5-1BBB2DA8884C}" dt="2024-06-27T10:10:12.198" v="22"/>
          <ac:spMkLst>
            <pc:docMk/>
            <pc:sldMk cId="3728152200" sldId="261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CFFEF86C-570A-4750-ADA5-1BBB2DA8884C}" dt="2024-06-27T09:34:19.352" v="1"/>
        <pc:sldMkLst>
          <pc:docMk/>
          <pc:sldMk cId="498588084" sldId="262"/>
        </pc:sldMkLst>
        <pc:spChg chg="del">
          <ac:chgData name="Alfred Smith" userId="3c60a3631c0db8ad" providerId="LiveId" clId="{CFFEF86C-570A-4750-ADA5-1BBB2DA8884C}" dt="2024-06-27T09:34:18.430" v="0" actId="478"/>
          <ac:spMkLst>
            <pc:docMk/>
            <pc:sldMk cId="498588084" sldId="262"/>
            <ac:spMk id="3" creationId="{80D325C6-ACD7-4412-A1FD-8AA845479DB9}"/>
          </ac:spMkLst>
        </pc:spChg>
        <pc:spChg chg="add mod">
          <ac:chgData name="Alfred Smith" userId="3c60a3631c0db8ad" providerId="LiveId" clId="{CFFEF86C-570A-4750-ADA5-1BBB2DA8884C}" dt="2024-06-27T09:34:19.352" v="1"/>
          <ac:spMkLst>
            <pc:docMk/>
            <pc:sldMk cId="498588084" sldId="262"/>
            <ac:spMk id="4" creationId="{7F2A4E99-98C1-BBC4-B714-7B7101C18901}"/>
          </ac:spMkLst>
        </pc:spChg>
      </pc:sldChg>
      <pc:sldChg chg="addSp modSp">
        <pc:chgData name="Alfred Smith" userId="3c60a3631c0db8ad" providerId="LiveId" clId="{CFFEF86C-570A-4750-ADA5-1BBB2DA8884C}" dt="2024-06-27T09:36:35.119" v="2"/>
        <pc:sldMkLst>
          <pc:docMk/>
          <pc:sldMk cId="2364889066" sldId="264"/>
        </pc:sldMkLst>
        <pc:spChg chg="add mod">
          <ac:chgData name="Alfred Smith" userId="3c60a3631c0db8ad" providerId="LiveId" clId="{CFFEF86C-570A-4750-ADA5-1BBB2DA8884C}" dt="2024-06-27T09:36:35.119" v="2"/>
          <ac:spMkLst>
            <pc:docMk/>
            <pc:sldMk cId="2364889066" sldId="264"/>
            <ac:spMk id="4" creationId="{2FA88DDC-180F-3D89-8863-D86488AE9135}"/>
          </ac:spMkLst>
        </pc:spChg>
      </pc:sldChg>
    </pc:docChg>
  </pc:docChgLst>
  <pc:docChgLst>
    <pc:chgData name="Leonie Smith" userId="fed1330f33f5650e" providerId="LiveId" clId="{5384149B-6370-40D2-920A-D730DC6E6F82}"/>
    <pc:docChg chg="addSld modSld sldOrd">
      <pc:chgData name="Leonie Smith" userId="fed1330f33f5650e" providerId="LiveId" clId="{5384149B-6370-40D2-920A-D730DC6E6F82}" dt="2022-03-02T11:32:30.596" v="39" actId="14100"/>
      <pc:docMkLst>
        <pc:docMk/>
      </pc:docMkLst>
      <pc:sldChg chg="addSp modSp new mod">
        <pc:chgData name="Leonie Smith" userId="fed1330f33f5650e" providerId="LiveId" clId="{5384149B-6370-40D2-920A-D730DC6E6F82}" dt="2022-03-02T11:28:24.092" v="21" actId="14100"/>
        <pc:sldMkLst>
          <pc:docMk/>
          <pc:sldMk cId="1058085230" sldId="263"/>
        </pc:sldMkLst>
        <pc:picChg chg="add mod">
          <ac:chgData name="Leonie Smith" userId="fed1330f33f5650e" providerId="LiveId" clId="{5384149B-6370-40D2-920A-D730DC6E6F82}" dt="2022-03-02T11:28:24.092" v="21" actId="14100"/>
          <ac:picMkLst>
            <pc:docMk/>
            <pc:sldMk cId="1058085230" sldId="263"/>
            <ac:picMk id="3" creationId="{6316B2D6-2433-4F7B-A941-558039A598DA}"/>
          </ac:picMkLst>
        </pc:picChg>
      </pc:sldChg>
      <pc:sldChg chg="addSp modSp add ord">
        <pc:chgData name="Leonie Smith" userId="fed1330f33f5650e" providerId="LiveId" clId="{5384149B-6370-40D2-920A-D730DC6E6F82}" dt="2022-03-02T11:28:39.344" v="22"/>
        <pc:sldMkLst>
          <pc:docMk/>
          <pc:sldMk cId="2364889066" sldId="264"/>
        </pc:sldMkLst>
        <pc:picChg chg="add mod">
          <ac:chgData name="Leonie Smith" userId="fed1330f33f5650e" providerId="LiveId" clId="{5384149B-6370-40D2-920A-D730DC6E6F82}" dt="2022-03-02T11:28:39.344" v="22"/>
          <ac:picMkLst>
            <pc:docMk/>
            <pc:sldMk cId="2364889066" sldId="264"/>
            <ac:picMk id="2" creationId="{65AAFB20-4A3E-420B-B384-BEE0C0DCEF2A}"/>
          </ac:picMkLst>
        </pc:picChg>
      </pc:sldChg>
      <pc:sldChg chg="addSp modSp add mod">
        <pc:chgData name="Leonie Smith" userId="fed1330f33f5650e" providerId="LiveId" clId="{5384149B-6370-40D2-920A-D730DC6E6F82}" dt="2022-03-02T11:32:30.596" v="39" actId="14100"/>
        <pc:sldMkLst>
          <pc:docMk/>
          <pc:sldMk cId="1257719810" sldId="265"/>
        </pc:sldMkLst>
        <pc:picChg chg="add mod">
          <ac:chgData name="Leonie Smith" userId="fed1330f33f5650e" providerId="LiveId" clId="{5384149B-6370-40D2-920A-D730DC6E6F82}" dt="2022-03-02T11:32:30.596" v="39" actId="14100"/>
          <ac:picMkLst>
            <pc:docMk/>
            <pc:sldMk cId="1257719810" sldId="265"/>
            <ac:picMk id="3" creationId="{5CD86539-DD1C-4CA3-BFC8-E817ABE6D72A}"/>
          </ac:picMkLst>
        </pc:picChg>
      </pc:sldChg>
      <pc:sldChg chg="addSp modSp add mod">
        <pc:chgData name="Leonie Smith" userId="fed1330f33f5650e" providerId="LiveId" clId="{5384149B-6370-40D2-920A-D730DC6E6F82}" dt="2022-03-02T11:31:51.088" v="36" actId="14100"/>
        <pc:sldMkLst>
          <pc:docMk/>
          <pc:sldMk cId="371143402" sldId="266"/>
        </pc:sldMkLst>
        <pc:picChg chg="add mod">
          <ac:chgData name="Leonie Smith" userId="fed1330f33f5650e" providerId="LiveId" clId="{5384149B-6370-40D2-920A-D730DC6E6F82}" dt="2022-03-02T11:31:51.088" v="36" actId="14100"/>
          <ac:picMkLst>
            <pc:docMk/>
            <pc:sldMk cId="371143402" sldId="266"/>
            <ac:picMk id="3" creationId="{15B992ED-FC3B-4660-8398-F6FBA0D79ADC}"/>
          </ac:picMkLst>
        </pc:picChg>
      </pc:sldChg>
      <pc:sldChg chg="addSp modSp add mod">
        <pc:chgData name="Leonie Smith" userId="fed1330f33f5650e" providerId="LiveId" clId="{5384149B-6370-40D2-920A-D730DC6E6F82}" dt="2022-03-02T11:31:05.512" v="33" actId="14100"/>
        <pc:sldMkLst>
          <pc:docMk/>
          <pc:sldMk cId="2347271456" sldId="267"/>
        </pc:sldMkLst>
        <pc:picChg chg="add mod">
          <ac:chgData name="Leonie Smith" userId="fed1330f33f5650e" providerId="LiveId" clId="{5384149B-6370-40D2-920A-D730DC6E6F82}" dt="2022-03-02T11:31:05.512" v="33" actId="14100"/>
          <ac:picMkLst>
            <pc:docMk/>
            <pc:sldMk cId="2347271456" sldId="267"/>
            <ac:picMk id="3" creationId="{5EAEF3F0-FD77-47A3-8464-96E294F70BEA}"/>
          </ac:picMkLst>
        </pc:picChg>
      </pc:sldChg>
      <pc:sldChg chg="addSp modSp add mod">
        <pc:chgData name="Leonie Smith" userId="fed1330f33f5650e" providerId="LiveId" clId="{5384149B-6370-40D2-920A-D730DC6E6F82}" dt="2022-03-02T11:30:14.226" v="30" actId="1076"/>
        <pc:sldMkLst>
          <pc:docMk/>
          <pc:sldMk cId="4236731628" sldId="268"/>
        </pc:sldMkLst>
        <pc:picChg chg="add mod">
          <ac:chgData name="Leonie Smith" userId="fed1330f33f5650e" providerId="LiveId" clId="{5384149B-6370-40D2-920A-D730DC6E6F82}" dt="2022-03-02T11:30:14.226" v="30" actId="1076"/>
          <ac:picMkLst>
            <pc:docMk/>
            <pc:sldMk cId="4236731628" sldId="268"/>
            <ac:picMk id="3" creationId="{D3C44A0E-9A3E-48D3-8C4C-A3F4573FA689}"/>
          </ac:picMkLst>
        </pc:picChg>
      </pc:sldChg>
      <pc:sldChg chg="addSp modSp add mod">
        <pc:chgData name="Leonie Smith" userId="fed1330f33f5650e" providerId="LiveId" clId="{5384149B-6370-40D2-920A-D730DC6E6F82}" dt="2022-03-02T11:29:27.335" v="26" actId="1076"/>
        <pc:sldMkLst>
          <pc:docMk/>
          <pc:sldMk cId="391111052" sldId="269"/>
        </pc:sldMkLst>
        <pc:picChg chg="add mod">
          <ac:chgData name="Leonie Smith" userId="fed1330f33f5650e" providerId="LiveId" clId="{5384149B-6370-40D2-920A-D730DC6E6F82}" dt="2022-03-02T11:29:27.335" v="26" actId="1076"/>
          <ac:picMkLst>
            <pc:docMk/>
            <pc:sldMk cId="391111052" sldId="269"/>
            <ac:picMk id="3" creationId="{CF2C1196-8AEF-41A8-9C15-892D5292C53D}"/>
          </ac:picMkLst>
        </pc:picChg>
      </pc:sldChg>
    </pc:docChg>
  </pc:docChgLst>
  <pc:docChgLst>
    <pc:chgData name="Leonie Smith" userId="fed1330f33f5650e" providerId="LiveId" clId="{95994D62-4560-46BD-A7B2-B4A2BDEDC6CE}"/>
    <pc:docChg chg="modSld">
      <pc:chgData name="Leonie Smith" userId="fed1330f33f5650e" providerId="LiveId" clId="{95994D62-4560-46BD-A7B2-B4A2BDEDC6CE}" dt="2021-12-10T08:17:58.512" v="0"/>
      <pc:docMkLst>
        <pc:docMk/>
      </pc:docMkLst>
      <pc:sldChg chg="modNotesTx">
        <pc:chgData name="Leonie Smith" userId="fed1330f33f5650e" providerId="LiveId" clId="{95994D62-4560-46BD-A7B2-B4A2BDEDC6CE}" dt="2021-12-10T08:17:58.512" v="0"/>
        <pc:sldMkLst>
          <pc:docMk/>
          <pc:sldMk cId="3348757415" sldId="256"/>
        </pc:sldMkLst>
      </pc:sldChg>
    </pc:docChg>
  </pc:docChgLst>
  <pc:docChgLst>
    <pc:chgData name="Leonie Smith" userId="fed1330f33f5650e" providerId="LiveId" clId="{5DAACCCE-9369-469D-98F2-63B7D18706BD}"/>
    <pc:docChg chg="custSel modSld">
      <pc:chgData name="Leonie Smith" userId="fed1330f33f5650e" providerId="LiveId" clId="{5DAACCCE-9369-469D-98F2-63B7D18706BD}" dt="2023-10-27T07:16:38.440" v="38" actId="20577"/>
      <pc:docMkLst>
        <pc:docMk/>
      </pc:docMkLst>
      <pc:sldChg chg="addSp delSp modSp mod modTransition modAnim">
        <pc:chgData name="Leonie Smith" userId="fed1330f33f5650e" providerId="LiveId" clId="{5DAACCCE-9369-469D-98F2-63B7D18706BD}" dt="2023-10-25T08:46:23.800" v="5"/>
        <pc:sldMkLst>
          <pc:docMk/>
          <pc:sldMk cId="3348757415" sldId="256"/>
        </pc:sldMkLst>
        <pc:picChg chg="del">
          <ac:chgData name="Leonie Smith" userId="fed1330f33f5650e" providerId="LiveId" clId="{5DAACCCE-9369-469D-98F2-63B7D18706BD}" dt="2023-10-25T08:46:18.553" v="4"/>
          <ac:picMkLst>
            <pc:docMk/>
            <pc:sldMk cId="3348757415" sldId="256"/>
            <ac:picMk id="2" creationId="{D65EEA5E-7330-48BC-A85F-AE9E49FD0C90}"/>
          </ac:picMkLst>
        </pc:picChg>
        <pc:picChg chg="add del mod">
          <ac:chgData name="Leonie Smith" userId="fed1330f33f5650e" providerId="LiveId" clId="{5DAACCCE-9369-469D-98F2-63B7D18706BD}" dt="2023-10-25T08:46:23.800" v="5"/>
          <ac:picMkLst>
            <pc:docMk/>
            <pc:sldMk cId="3348757415" sldId="256"/>
            <ac:picMk id="5" creationId="{859EF638-A798-209D-1F92-B902650F47BB}"/>
          </ac:picMkLst>
        </pc:picChg>
        <pc:picChg chg="add mod">
          <ac:chgData name="Leonie Smith" userId="fed1330f33f5650e" providerId="LiveId" clId="{5DAACCCE-9369-469D-98F2-63B7D18706BD}" dt="2023-10-25T08:46:23.800" v="5"/>
          <ac:picMkLst>
            <pc:docMk/>
            <pc:sldMk cId="3348757415" sldId="256"/>
            <ac:picMk id="7" creationId="{D2140DF0-E398-FA21-C412-92D965B06799}"/>
          </ac:picMkLst>
        </pc:picChg>
      </pc:sldChg>
      <pc:sldChg chg="addSp delSp modSp mod modTransition modAnim">
        <pc:chgData name="Leonie Smith" userId="fed1330f33f5650e" providerId="LiveId" clId="{5DAACCCE-9369-469D-98F2-63B7D18706BD}" dt="2023-10-25T08:47:29.350" v="11"/>
        <pc:sldMkLst>
          <pc:docMk/>
          <pc:sldMk cId="1018574621" sldId="257"/>
        </pc:sldMkLst>
        <pc:picChg chg="del">
          <ac:chgData name="Leonie Smith" userId="fed1330f33f5650e" providerId="LiveId" clId="{5DAACCCE-9369-469D-98F2-63B7D18706BD}" dt="2023-10-25T08:46:47.534" v="7"/>
          <ac:picMkLst>
            <pc:docMk/>
            <pc:sldMk cId="1018574621" sldId="257"/>
            <ac:picMk id="3" creationId="{0003786F-922C-4722-8006-431FD1F17C73}"/>
          </ac:picMkLst>
        </pc:picChg>
        <pc:picChg chg="add del mod">
          <ac:chgData name="Leonie Smith" userId="fed1330f33f5650e" providerId="LiveId" clId="{5DAACCCE-9369-469D-98F2-63B7D18706BD}" dt="2023-10-25T08:46:59.800" v="8"/>
          <ac:picMkLst>
            <pc:docMk/>
            <pc:sldMk cId="1018574621" sldId="257"/>
            <ac:picMk id="5" creationId="{ACCBFB3F-E522-0D78-D097-879B573EA0B6}"/>
          </ac:picMkLst>
        </pc:picChg>
        <pc:picChg chg="add del mod">
          <ac:chgData name="Leonie Smith" userId="fed1330f33f5650e" providerId="LiveId" clId="{5DAACCCE-9369-469D-98F2-63B7D18706BD}" dt="2023-10-25T08:47:14.012" v="10"/>
          <ac:picMkLst>
            <pc:docMk/>
            <pc:sldMk cId="1018574621" sldId="257"/>
            <ac:picMk id="7" creationId="{0D6A9E92-4926-3D5D-709E-F10E4390C05C}"/>
          </ac:picMkLst>
        </pc:picChg>
        <pc:picChg chg="add del mod ord">
          <ac:chgData name="Leonie Smith" userId="fed1330f33f5650e" providerId="LiveId" clId="{5DAACCCE-9369-469D-98F2-63B7D18706BD}" dt="2023-10-25T08:47:29.350" v="11"/>
          <ac:picMkLst>
            <pc:docMk/>
            <pc:sldMk cId="1018574621" sldId="257"/>
            <ac:picMk id="10" creationId="{79C2085B-3374-4257-02C4-F203D8DB2A74}"/>
          </ac:picMkLst>
        </pc:picChg>
        <pc:picChg chg="add mod">
          <ac:chgData name="Leonie Smith" userId="fed1330f33f5650e" providerId="LiveId" clId="{5DAACCCE-9369-469D-98F2-63B7D18706BD}" dt="2023-10-25T08:47:29.350" v="11"/>
          <ac:picMkLst>
            <pc:docMk/>
            <pc:sldMk cId="1018574621" sldId="257"/>
            <ac:picMk id="11" creationId="{A123868F-6189-5EC2-BFD9-E5B14C752698}"/>
          </ac:picMkLst>
        </pc:picChg>
      </pc:sldChg>
      <pc:sldChg chg="addSp delSp modSp mod modTransition modAnim">
        <pc:chgData name="Leonie Smith" userId="fed1330f33f5650e" providerId="LiveId" clId="{5DAACCCE-9369-469D-98F2-63B7D18706BD}" dt="2023-10-25T08:48:13.900" v="14"/>
        <pc:sldMkLst>
          <pc:docMk/>
          <pc:sldMk cId="525752733" sldId="258"/>
        </pc:sldMkLst>
        <pc:picChg chg="add del mod">
          <ac:chgData name="Leonie Smith" userId="fed1330f33f5650e" providerId="LiveId" clId="{5DAACCCE-9369-469D-98F2-63B7D18706BD}" dt="2023-10-25T08:48:13.900" v="14"/>
          <ac:picMkLst>
            <pc:docMk/>
            <pc:sldMk cId="525752733" sldId="258"/>
            <ac:picMk id="3" creationId="{F4CC1F04-4B11-5CC5-93EF-F82367F51589}"/>
          </ac:picMkLst>
        </pc:picChg>
        <pc:picChg chg="del">
          <ac:chgData name="Leonie Smith" userId="fed1330f33f5650e" providerId="LiveId" clId="{5DAACCCE-9369-469D-98F2-63B7D18706BD}" dt="2023-10-25T08:47:58.882" v="13"/>
          <ac:picMkLst>
            <pc:docMk/>
            <pc:sldMk cId="525752733" sldId="258"/>
            <ac:picMk id="5" creationId="{6290C05A-04B2-4DBE-8AE1-89D92D76E8AD}"/>
          </ac:picMkLst>
        </pc:picChg>
        <pc:picChg chg="add mod">
          <ac:chgData name="Leonie Smith" userId="fed1330f33f5650e" providerId="LiveId" clId="{5DAACCCE-9369-469D-98F2-63B7D18706BD}" dt="2023-10-25T08:48:13.900" v="14"/>
          <ac:picMkLst>
            <pc:docMk/>
            <pc:sldMk cId="525752733" sldId="258"/>
            <ac:picMk id="7" creationId="{F14F9518-64DB-A7C9-4AD6-BA9AF537B9FC}"/>
          </ac:picMkLst>
        </pc:picChg>
      </pc:sldChg>
      <pc:sldChg chg="addSp delSp modSp mod modTransition modAnim">
        <pc:chgData name="Leonie Smith" userId="fed1330f33f5650e" providerId="LiveId" clId="{5DAACCCE-9369-469D-98F2-63B7D18706BD}" dt="2023-10-25T08:50:00.729" v="20"/>
        <pc:sldMkLst>
          <pc:docMk/>
          <pc:sldMk cId="3459794170" sldId="259"/>
        </pc:sldMkLst>
        <pc:picChg chg="del">
          <ac:chgData name="Leonie Smith" userId="fed1330f33f5650e" providerId="LiveId" clId="{5DAACCCE-9369-469D-98F2-63B7D18706BD}" dt="2023-10-25T08:49:33.553" v="16"/>
          <ac:picMkLst>
            <pc:docMk/>
            <pc:sldMk cId="3459794170" sldId="259"/>
            <ac:picMk id="3" creationId="{86B2EE15-7A23-4CB0-8203-FFE7008726AC}"/>
          </ac:picMkLst>
        </pc:picChg>
        <pc:picChg chg="add del mod">
          <ac:chgData name="Leonie Smith" userId="fed1330f33f5650e" providerId="LiveId" clId="{5DAACCCE-9369-469D-98F2-63B7D18706BD}" dt="2023-10-25T08:49:39.926" v="17"/>
          <ac:picMkLst>
            <pc:docMk/>
            <pc:sldMk cId="3459794170" sldId="259"/>
            <ac:picMk id="5" creationId="{213C7869-B3B7-DEEB-7D7A-CC9C1EDF2DDB}"/>
          </ac:picMkLst>
        </pc:picChg>
        <pc:picChg chg="add del mod">
          <ac:chgData name="Leonie Smith" userId="fed1330f33f5650e" providerId="LiveId" clId="{5DAACCCE-9369-469D-98F2-63B7D18706BD}" dt="2023-10-25T08:49:44.007" v="19"/>
          <ac:picMkLst>
            <pc:docMk/>
            <pc:sldMk cId="3459794170" sldId="259"/>
            <ac:picMk id="7" creationId="{577689F3-7446-0E68-1EB8-63C11DBDBE98}"/>
          </ac:picMkLst>
        </pc:picChg>
        <pc:picChg chg="add del mod ord">
          <ac:chgData name="Leonie Smith" userId="fed1330f33f5650e" providerId="LiveId" clId="{5DAACCCE-9369-469D-98F2-63B7D18706BD}" dt="2023-10-25T08:50:00.729" v="20"/>
          <ac:picMkLst>
            <pc:docMk/>
            <pc:sldMk cId="3459794170" sldId="259"/>
            <ac:picMk id="10" creationId="{7D945433-8441-6820-C248-184602B8A7AC}"/>
          </ac:picMkLst>
        </pc:picChg>
        <pc:picChg chg="add mod">
          <ac:chgData name="Leonie Smith" userId="fed1330f33f5650e" providerId="LiveId" clId="{5DAACCCE-9369-469D-98F2-63B7D18706BD}" dt="2023-10-25T08:50:00.729" v="20"/>
          <ac:picMkLst>
            <pc:docMk/>
            <pc:sldMk cId="3459794170" sldId="259"/>
            <ac:picMk id="11" creationId="{D2A7D4FA-4611-0681-B46B-3DA2D3747010}"/>
          </ac:picMkLst>
        </pc:picChg>
      </pc:sldChg>
      <pc:sldChg chg="addSp delSp modSp mod modTransition modAnim">
        <pc:chgData name="Leonie Smith" userId="fed1330f33f5650e" providerId="LiveId" clId="{5DAACCCE-9369-469D-98F2-63B7D18706BD}" dt="2023-10-25T08:52:54.598" v="29"/>
        <pc:sldMkLst>
          <pc:docMk/>
          <pc:sldMk cId="1204998267" sldId="260"/>
        </pc:sldMkLst>
        <pc:picChg chg="add del mod">
          <ac:chgData name="Leonie Smith" userId="fed1330f33f5650e" providerId="LiveId" clId="{5DAACCCE-9369-469D-98F2-63B7D18706BD}" dt="2023-10-25T08:51:32.746" v="23"/>
          <ac:picMkLst>
            <pc:docMk/>
            <pc:sldMk cId="1204998267" sldId="260"/>
            <ac:picMk id="3" creationId="{7D322516-4AE3-9EFF-2534-E351736538C4}"/>
          </ac:picMkLst>
        </pc:picChg>
        <pc:picChg chg="add del mod">
          <ac:chgData name="Leonie Smith" userId="fed1330f33f5650e" providerId="LiveId" clId="{5DAACCCE-9369-469D-98F2-63B7D18706BD}" dt="2023-10-25T08:52:15.486" v="25"/>
          <ac:picMkLst>
            <pc:docMk/>
            <pc:sldMk cId="1204998267" sldId="260"/>
            <ac:picMk id="5" creationId="{2C8A737D-12C1-4D98-2023-D7B996DDC453}"/>
          </ac:picMkLst>
        </pc:picChg>
        <pc:picChg chg="del">
          <ac:chgData name="Leonie Smith" userId="fed1330f33f5650e" providerId="LiveId" clId="{5DAACCCE-9369-469D-98F2-63B7D18706BD}" dt="2023-10-25T08:51:19.917" v="22"/>
          <ac:picMkLst>
            <pc:docMk/>
            <pc:sldMk cId="1204998267" sldId="260"/>
            <ac:picMk id="7" creationId="{7B176B2E-1871-499F-A1F8-9D939A0449C4}"/>
          </ac:picMkLst>
        </pc:picChg>
        <pc:picChg chg="add del mod ord">
          <ac:chgData name="Leonie Smith" userId="fed1330f33f5650e" providerId="LiveId" clId="{5DAACCCE-9369-469D-98F2-63B7D18706BD}" dt="2023-10-25T08:52:28.396" v="26"/>
          <ac:picMkLst>
            <pc:docMk/>
            <pc:sldMk cId="1204998267" sldId="260"/>
            <ac:picMk id="12" creationId="{8D529E65-4B07-7A0D-782F-9C49461E76D8}"/>
          </ac:picMkLst>
        </pc:picChg>
        <pc:picChg chg="add del mod">
          <ac:chgData name="Leonie Smith" userId="fed1330f33f5650e" providerId="LiveId" clId="{5DAACCCE-9369-469D-98F2-63B7D18706BD}" dt="2023-10-25T08:52:43.189" v="28"/>
          <ac:picMkLst>
            <pc:docMk/>
            <pc:sldMk cId="1204998267" sldId="260"/>
            <ac:picMk id="13" creationId="{00982902-DD08-4FDD-1596-BED56E459236}"/>
          </ac:picMkLst>
        </pc:picChg>
        <pc:picChg chg="add del mod ord">
          <ac:chgData name="Leonie Smith" userId="fed1330f33f5650e" providerId="LiveId" clId="{5DAACCCE-9369-469D-98F2-63B7D18706BD}" dt="2023-10-25T08:52:54.598" v="29"/>
          <ac:picMkLst>
            <pc:docMk/>
            <pc:sldMk cId="1204998267" sldId="260"/>
            <ac:picMk id="16" creationId="{1B05CC30-47C5-DAEF-E32C-8F92864DA9CA}"/>
          </ac:picMkLst>
        </pc:picChg>
        <pc:picChg chg="add mod">
          <ac:chgData name="Leonie Smith" userId="fed1330f33f5650e" providerId="LiveId" clId="{5DAACCCE-9369-469D-98F2-63B7D18706BD}" dt="2023-10-25T08:52:54.598" v="29"/>
          <ac:picMkLst>
            <pc:docMk/>
            <pc:sldMk cId="1204998267" sldId="260"/>
            <ac:picMk id="17" creationId="{201D3599-6768-B97A-8AFC-F15307B9EB4B}"/>
          </ac:picMkLst>
        </pc:picChg>
      </pc:sldChg>
      <pc:sldChg chg="addSp delSp modSp mod modTransition modAnim">
        <pc:chgData name="Leonie Smith" userId="fed1330f33f5650e" providerId="LiveId" clId="{5DAACCCE-9369-469D-98F2-63B7D18706BD}" dt="2023-10-25T08:53:35.892" v="32"/>
        <pc:sldMkLst>
          <pc:docMk/>
          <pc:sldMk cId="3728152200" sldId="261"/>
        </pc:sldMkLst>
        <pc:picChg chg="add del mod">
          <ac:chgData name="Leonie Smith" userId="fed1330f33f5650e" providerId="LiveId" clId="{5DAACCCE-9369-469D-98F2-63B7D18706BD}" dt="2023-10-25T08:53:35.892" v="32"/>
          <ac:picMkLst>
            <pc:docMk/>
            <pc:sldMk cId="3728152200" sldId="261"/>
            <ac:picMk id="3" creationId="{E40D7917-06AB-EAFB-A61E-2464B619C31C}"/>
          </ac:picMkLst>
        </pc:picChg>
        <pc:picChg chg="add mod">
          <ac:chgData name="Leonie Smith" userId="fed1330f33f5650e" providerId="LiveId" clId="{5DAACCCE-9369-469D-98F2-63B7D18706BD}" dt="2023-10-25T08:53:35.892" v="32"/>
          <ac:picMkLst>
            <pc:docMk/>
            <pc:sldMk cId="3728152200" sldId="261"/>
            <ac:picMk id="5" creationId="{E2B5B64F-FAAF-F8DF-5A66-CDEA903B23FF}"/>
          </ac:picMkLst>
        </pc:picChg>
        <pc:picChg chg="del">
          <ac:chgData name="Leonie Smith" userId="fed1330f33f5650e" providerId="LiveId" clId="{5DAACCCE-9369-469D-98F2-63B7D18706BD}" dt="2023-10-25T08:53:20.898" v="31"/>
          <ac:picMkLst>
            <pc:docMk/>
            <pc:sldMk cId="3728152200" sldId="261"/>
            <ac:picMk id="7" creationId="{3659AB7E-198F-4DC0-A510-5FD2F0A981BF}"/>
          </ac:picMkLst>
        </pc:picChg>
      </pc:sldChg>
      <pc:sldChg chg="addSp delSp modSp mod modTransition modAnim modNotesTx">
        <pc:chgData name="Leonie Smith" userId="fed1330f33f5650e" providerId="LiveId" clId="{5DAACCCE-9369-469D-98F2-63B7D18706BD}" dt="2023-10-27T07:16:38.440" v="38" actId="20577"/>
        <pc:sldMkLst>
          <pc:docMk/>
          <pc:sldMk cId="498588084" sldId="262"/>
        </pc:sldMkLst>
        <pc:picChg chg="del">
          <ac:chgData name="Leonie Smith" userId="fed1330f33f5650e" providerId="LiveId" clId="{5DAACCCE-9369-469D-98F2-63B7D18706BD}" dt="2023-10-25T08:45:54.736" v="1"/>
          <ac:picMkLst>
            <pc:docMk/>
            <pc:sldMk cId="498588084" sldId="262"/>
            <ac:picMk id="4" creationId="{49562166-513D-468E-9F23-D210E0FDEFA8}"/>
          </ac:picMkLst>
        </pc:picChg>
        <pc:picChg chg="add del mod">
          <ac:chgData name="Leonie Smith" userId="fed1330f33f5650e" providerId="LiveId" clId="{5DAACCCE-9369-469D-98F2-63B7D18706BD}" dt="2023-10-25T08:46:00.920" v="2"/>
          <ac:picMkLst>
            <pc:docMk/>
            <pc:sldMk cId="498588084" sldId="262"/>
            <ac:picMk id="7" creationId="{5E088836-8FB6-0B02-3DC9-B77D8464A7FD}"/>
          </ac:picMkLst>
        </pc:picChg>
        <pc:picChg chg="add mod">
          <ac:chgData name="Leonie Smith" userId="fed1330f33f5650e" providerId="LiveId" clId="{5DAACCCE-9369-469D-98F2-63B7D18706BD}" dt="2023-10-25T08:46:00.920" v="2"/>
          <ac:picMkLst>
            <pc:docMk/>
            <pc:sldMk cId="498588084" sldId="262"/>
            <ac:picMk id="8" creationId="{6B5B77FF-B44D-5628-7D7E-DF9F3C19D7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092B5-D722-4869-8CFE-0EA22310C50F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3C1EC-D987-4280-B5A5-1F3B8D6C5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18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 Kham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C1EC-D987-4280-B5A5-1F3B8D6C54F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78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C1EC-D987-4280-B5A5-1F3B8D6C54F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49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C1EC-D987-4280-B5A5-1F3B8D6C54FE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3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1BF0-4C69-437E-BB8B-C1066869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09-6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B5B77FF-B44D-5628-7D7E-DF9F3C19D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2A4E99-98C1-BBC4-B714-7B7101C1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85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"/>
    </mc:Choice>
    <mc:Fallback xmlns="">
      <p:transition spd="slow" advTm="2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EF3F0-FD77-47A3-8464-96E294F7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0165"/>
            <a:ext cx="12192000" cy="7418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80D18-455B-FDB0-5F62-080322D022C6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9:10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4727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 magicians could not stand before Moses, because the boils had broken out on them and on all the Egyptians.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སྒྱུ་མ་མཁན་དེ་དག་དང་ཨེ་ཅིབ་པ་ཐམས་ཅད་ཀྱི་ལུས་སྟེང་དུ་གཉན་འབུར་བྱུང་བས། སྒྱུ་མ་མཁན་དེ་དག་མོ་ཤེའི་མདུན་དུ་ཚུགས་མ་ཐུབ། </a:t>
            </a:r>
            <a:endParaRPr lang="en-ZA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201D3599-6768-B97A-8AFC-F15307B9E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0"/>
    </mc:Choice>
    <mc:Fallback xmlns="">
      <p:transition spd="slow" advTm="8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992ED-FC3B-4660-8398-F6FBA0D79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75696" cy="6977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8086C-8E2F-886D-CA0A-B4695625FA12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114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the 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cap="small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hardened Pharaoh’s heart, and he would not listen to them, just as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had said to Moses.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12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འོན་ཀྱང་དཀོན་མཆོག་ཡ་ཝཱེས་ཕཱར་ཨོལ་གྱི་སེམས་གྱོང་པོར་མཛད་ཅིང་མོ་ཤེ་ལ་གསུངས་པ་བཞིན་དུ་ཕཱར་ཨོལ་གྱིས་མོ་ཤེ་དང་ཨ་རོན་གཉིས་ལ་མ་མཉན་ཏོ། 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2B5B64F-FAAF-F8DF-5A66-CDEA903B23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0"/>
    </mc:Choice>
    <mc:Fallback xmlns="">
      <p:transition spd="slow" advTm="11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86539-DD1C-4CA3-BFC8-E817ABE6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0459"/>
            <a:ext cx="12192000" cy="7008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507AD5-B6D0-F734-1EF2-6AE646AA5357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>
                <a:solidFill>
                  <a:schemeClr val="bg1"/>
                </a:solidFill>
                <a:latin typeface="ArialMT"/>
              </a:rPr>
              <a:t>9:12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2577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6B2D6-2433-4F7B-A941-558039A5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6348"/>
            <a:ext cx="12834851" cy="7894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4AD29C-A876-F700-A3B2-30AB7C865D6C}"/>
              </a:ext>
            </a:extLst>
          </p:cNvPr>
          <p:cNvSpPr txBox="1"/>
          <p:nvPr/>
        </p:nvSpPr>
        <p:spPr>
          <a:xfrm>
            <a:off x="517948" y="-241746"/>
            <a:ext cx="5155324" cy="32015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7200" b="1" cap="all" dirty="0">
                <a:solidFill>
                  <a:schemeClr val="bg1"/>
                </a:solidFill>
                <a:latin typeface="ArialMT"/>
              </a:rPr>
              <a:t>སྡེབ་ཐོན 9</a:t>
            </a:r>
            <a:endParaRPr lang="en-US" sz="7200" b="1" cap="all" dirty="0">
              <a:solidFill>
                <a:schemeClr val="bg1"/>
              </a:solidFill>
              <a:latin typeface="ArialMT"/>
            </a:endParaRPr>
          </a:p>
          <a:p>
            <a:pPr algn="ctr"/>
            <a:r>
              <a:rPr lang="bo-CN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གཉན་འབུར།</a:t>
            </a:r>
            <a:endParaRPr lang="en-ZA" sz="7200" dirty="0">
              <a:solidFill>
                <a:schemeClr val="bg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808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6) Boils – Ex 9:8-12 (</a:t>
            </a:r>
            <a:r>
              <a:rPr lang="en-ZA" sz="40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Center</a:t>
            </a: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Bottom</a:t>
            </a:r>
            <a:r>
              <a:rPr lang="en-ZA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)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7036676" y="23333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1" cap="all" dirty="0">
                <a:solidFill>
                  <a:srgbClr val="444444"/>
                </a:solidFill>
                <a:latin typeface="ArialMT"/>
              </a:rPr>
              <a:t>སྡེབ་ཐོན 9</a:t>
            </a:r>
          </a:p>
          <a:p>
            <a:endParaRPr lang="en-ZA" sz="6000" dirty="0"/>
          </a:p>
          <a:p>
            <a:endParaRPr lang="en-ZA" sz="6000" dirty="0"/>
          </a:p>
          <a:p>
            <a:r>
              <a:rPr lang="bo-CN" sz="60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གཉན་འབུར།</a:t>
            </a:r>
            <a:endParaRPr lang="en-ZA" sz="6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2140DF0-E398-FA21-C412-92D965B06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"/>
    </mc:Choice>
    <mc:Fallback xmlns="">
      <p:transition spd="slow" advTm="1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AFB20-4A3E-420B-B384-BEE0C0DC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6348"/>
            <a:ext cx="12834851" cy="7894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F966CC-55D4-59E1-9A26-9705BFDE173B}"/>
              </a:ext>
            </a:extLst>
          </p:cNvPr>
          <p:cNvSpPr txBox="1"/>
          <p:nvPr/>
        </p:nvSpPr>
        <p:spPr>
          <a:xfrm>
            <a:off x="517948" y="-241746"/>
            <a:ext cx="5155324" cy="32015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7200" b="1" cap="all" dirty="0">
                <a:solidFill>
                  <a:schemeClr val="bg1"/>
                </a:solidFill>
                <a:latin typeface="ArialMT"/>
              </a:rPr>
              <a:t>སྡེབ་ཐོན 9</a:t>
            </a:r>
            <a:endParaRPr lang="en-US" sz="7200" b="1" cap="all" dirty="0">
              <a:solidFill>
                <a:schemeClr val="bg1"/>
              </a:solidFill>
              <a:latin typeface="ArialMT"/>
            </a:endParaRPr>
          </a:p>
          <a:p>
            <a:pPr algn="ctr"/>
            <a:r>
              <a:rPr lang="bo-CN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གཉན་འབུར།</a:t>
            </a:r>
            <a:endParaRPr lang="en-ZA" sz="7200" dirty="0">
              <a:solidFill>
                <a:schemeClr val="bg1"/>
              </a:solidFill>
            </a:endParaRPr>
          </a:p>
          <a:p>
            <a:endParaRPr lang="en-ZA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FA88DDC-180F-3D89-8863-D86488AE9135}"/>
              </a:ext>
            </a:extLst>
          </p:cNvPr>
          <p:cNvSpPr txBox="1"/>
          <p:nvPr/>
        </p:nvSpPr>
        <p:spPr>
          <a:xfrm>
            <a:off x="713843" y="595191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8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8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said to Moses and Aaron, “Take handfuls of soot from the furnace; in the sight of Pharaoh, Moses is to toss it into the air. 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8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དེ་ནས་དཀོན་མཆོག་ཡ་ཝཱེས་མོ་ཤེ་དང་ཨ་རོན་གཉིས་ལ་འདི་སྐད་དུ། སྲེག་ཐབ་ནས་དུ་དྲེག་སྤར་གང་ལོངས་ལ། མོ་ཤེ་ཡིས་ཕཱར་ཨོལ་གྱི་མིག་མདུན་དུ་གནམ་ལ་གཏོར་ཅིག་དང་། 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123868F-6189-5EC2-BFD9-E5B14C752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8"/>
    </mc:Choice>
    <mc:Fallback xmlns="">
      <p:transition spd="slow" advTm="11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C1196-8AEF-41A8-9C15-892D5292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538" y="0"/>
            <a:ext cx="129735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E4CF0-A660-8956-4C75-2745E168B53E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9:8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9111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9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It will become fine dust over all the land of Egypt, and festering boils will break out on man and beast throughout the land.”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9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དུ་དྲེག་དེ་ནི་ཨེ་ཅིབ་ཡུལ་ཡོངས་སུ་རྡུལ་དུ་འགྱུར་ཞིང་། མི་ཕྱུགས་གཉིས་ཀྱི་ལུས་སྟེང་དུ་གཉན་འབུར་ཆུ་བུར་ཅན་དུ་འགྱུར་འོང་ཞེས་གསུངས་པ་ལ།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14F9518-64DB-A7C9-4AD6-BA9AF537B9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4"/>
    </mc:Choice>
    <mc:Fallback xmlns="">
      <p:transition spd="slow" advTm="11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44A0E-9A3E-48D3-8C4C-A3F4573F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6283" y="0"/>
            <a:ext cx="1429828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699D2-F5FF-E14E-44B8-1A87062FAEF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9:9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23673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10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they took soot from the furnace and stood before Pharaoh. Moses tossed it into the air, and festering boils broke out on man and beast. 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10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མོ་ཤེ་དང་ཨ་རོན་གཉིས་ཀྱིས་དུ་དྲེག་བླངས་ནས་ཕཱར་ཨོལ་གྱི་མདུན་དུ་འགྲེང་སྟེ། མོ་ཤེ་ཡིས་དེ་གནམ་ལ་གཏོར་བ་ན། མི་ཕྱུགས་གཉིས་ཀྱི་ལུས་སྟེང་དུ་གཉན་འབུར་ཆུ་བུར་ཅན་དུ་གྱུར།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2A7D4FA-4611-0681-B46B-3DA2D3747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3"/>
    </mc:Choice>
    <mc:Fallback xmlns="">
      <p:transition spd="slow" advTm="13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550</Words>
  <Application>Microsoft Office PowerPoint</Application>
  <PresentationFormat>Widescreen</PresentationFormat>
  <Paragraphs>40</Paragraphs>
  <Slides>14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09-6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5</cp:revision>
  <dcterms:created xsi:type="dcterms:W3CDTF">2021-07-20T09:23:46Z</dcterms:created>
  <dcterms:modified xsi:type="dcterms:W3CDTF">2024-06-27T10:10:22Z</dcterms:modified>
</cp:coreProperties>
</file>