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2" r:id="rId2"/>
    <p:sldId id="303" r:id="rId3"/>
    <p:sldId id="256" r:id="rId4"/>
    <p:sldId id="323" r:id="rId5"/>
    <p:sldId id="281" r:id="rId6"/>
    <p:sldId id="322" r:id="rId7"/>
    <p:sldId id="283" r:id="rId8"/>
    <p:sldId id="320" r:id="rId9"/>
    <p:sldId id="284" r:id="rId10"/>
    <p:sldId id="319" r:id="rId11"/>
    <p:sldId id="285" r:id="rId12"/>
    <p:sldId id="318" r:id="rId13"/>
    <p:sldId id="286" r:id="rId14"/>
    <p:sldId id="317" r:id="rId15"/>
    <p:sldId id="287" r:id="rId16"/>
    <p:sldId id="316" r:id="rId17"/>
    <p:sldId id="288" r:id="rId18"/>
    <p:sldId id="315" r:id="rId19"/>
    <p:sldId id="289" r:id="rId20"/>
    <p:sldId id="314" r:id="rId21"/>
    <p:sldId id="290" r:id="rId22"/>
    <p:sldId id="313" r:id="rId23"/>
    <p:sldId id="291" r:id="rId24"/>
    <p:sldId id="312" r:id="rId25"/>
    <p:sldId id="292" r:id="rId26"/>
    <p:sldId id="311" r:id="rId27"/>
    <p:sldId id="293" r:id="rId28"/>
    <p:sldId id="310" r:id="rId29"/>
    <p:sldId id="294" r:id="rId30"/>
    <p:sldId id="309" r:id="rId31"/>
    <p:sldId id="295" r:id="rId32"/>
    <p:sldId id="308" r:id="rId33"/>
    <p:sldId id="296" r:id="rId34"/>
    <p:sldId id="307" r:id="rId35"/>
    <p:sldId id="297" r:id="rId36"/>
    <p:sldId id="306" r:id="rId37"/>
    <p:sldId id="298" r:id="rId38"/>
    <p:sldId id="305" r:id="rId39"/>
    <p:sldId id="299" r:id="rId40"/>
    <p:sldId id="304" r:id="rId41"/>
    <p:sldId id="300" r:id="rId42"/>
    <p:sldId id="3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FEE19-7F13-4F98-8DA6-9DB9F0D28C17}" v="2" dt="2024-06-27T09:36:20.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84252" autoAdjust="0"/>
  </p:normalViewPr>
  <p:slideViewPr>
    <p:cSldViewPr snapToGrid="0">
      <p:cViewPr varScale="1">
        <p:scale>
          <a:sx n="98" d="100"/>
          <a:sy n="98" d="100"/>
        </p:scale>
        <p:origin x="85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hondup tsering" userId="425dcc2034446b72" providerId="LiveId" clId="{CDEE5D33-D1D5-4BDF-9B6C-1AF78558D9EA}"/>
    <pc:docChg chg="modSld">
      <pc:chgData name="dhondup tsering" userId="425dcc2034446b72" providerId="LiveId" clId="{CDEE5D33-D1D5-4BDF-9B6C-1AF78558D9EA}" dt="2021-08-19T06:24:20.961" v="104"/>
      <pc:docMkLst>
        <pc:docMk/>
      </pc:docMkLst>
      <pc:sldChg chg="addSp delSp modSp">
        <pc:chgData name="dhondup tsering" userId="425dcc2034446b72" providerId="LiveId" clId="{CDEE5D33-D1D5-4BDF-9B6C-1AF78558D9EA}" dt="2021-08-19T05:26:16.928" v="25"/>
        <pc:sldMkLst>
          <pc:docMk/>
          <pc:sldMk cId="3348757415" sldId="256"/>
        </pc:sldMkLst>
        <pc:picChg chg="add del mod">
          <ac:chgData name="dhondup tsering" userId="425dcc2034446b72" providerId="LiveId" clId="{CDEE5D33-D1D5-4BDF-9B6C-1AF78558D9EA}" dt="2021-08-19T05:03:30.031" v="1"/>
          <ac:picMkLst>
            <pc:docMk/>
            <pc:sldMk cId="3348757415" sldId="256"/>
            <ac:picMk id="2" creationId="{1F09A0FB-F377-41FE-ADC4-54E98CF8A093}"/>
          </ac:picMkLst>
        </pc:picChg>
        <pc:picChg chg="add del mod">
          <ac:chgData name="dhondup tsering" userId="425dcc2034446b72" providerId="LiveId" clId="{CDEE5D33-D1D5-4BDF-9B6C-1AF78558D9EA}" dt="2021-08-19T05:25:12.855" v="24"/>
          <ac:picMkLst>
            <pc:docMk/>
            <pc:sldMk cId="3348757415" sldId="256"/>
            <ac:picMk id="3" creationId="{31AB0C30-0B5A-44CB-9F69-92254902E6D7}"/>
          </ac:picMkLst>
        </pc:picChg>
        <pc:picChg chg="add del mod">
          <ac:chgData name="dhondup tsering" userId="425dcc2034446b72" providerId="LiveId" clId="{CDEE5D33-D1D5-4BDF-9B6C-1AF78558D9EA}" dt="2021-08-19T05:26:16.928" v="25"/>
          <ac:picMkLst>
            <pc:docMk/>
            <pc:sldMk cId="3348757415" sldId="256"/>
            <ac:picMk id="5" creationId="{CC6B9E29-0275-4379-B60A-3B92C072C862}"/>
          </ac:picMkLst>
        </pc:picChg>
        <pc:picChg chg="add mod">
          <ac:chgData name="dhondup tsering" userId="425dcc2034446b72" providerId="LiveId" clId="{CDEE5D33-D1D5-4BDF-9B6C-1AF78558D9EA}" dt="2021-08-19T05:26:16.928" v="25"/>
          <ac:picMkLst>
            <pc:docMk/>
            <pc:sldMk cId="3348757415" sldId="256"/>
            <ac:picMk id="7" creationId="{C278FF2B-BB5D-4B74-B518-9B144B966AEC}"/>
          </ac:picMkLst>
        </pc:picChg>
      </pc:sldChg>
      <pc:sldChg chg="addSp delSp modSp">
        <pc:chgData name="dhondup tsering" userId="425dcc2034446b72" providerId="LiveId" clId="{CDEE5D33-D1D5-4BDF-9B6C-1AF78558D9EA}" dt="2021-08-19T05:27:48.380" v="27"/>
        <pc:sldMkLst>
          <pc:docMk/>
          <pc:sldMk cId="1021847376" sldId="281"/>
        </pc:sldMkLst>
        <pc:picChg chg="add del mod">
          <ac:chgData name="dhondup tsering" userId="425dcc2034446b72" providerId="LiveId" clId="{CDEE5D33-D1D5-4BDF-9B6C-1AF78558D9EA}" dt="2021-08-19T05:05:46.657" v="3"/>
          <ac:picMkLst>
            <pc:docMk/>
            <pc:sldMk cId="1021847376" sldId="281"/>
            <ac:picMk id="2" creationId="{0A97407D-323B-4A7D-9E14-E3EA6FC149DB}"/>
          </ac:picMkLst>
        </pc:picChg>
        <pc:picChg chg="add del mod">
          <ac:chgData name="dhondup tsering" userId="425dcc2034446b72" providerId="LiveId" clId="{CDEE5D33-D1D5-4BDF-9B6C-1AF78558D9EA}" dt="2021-08-19T05:06:50.632" v="4"/>
          <ac:picMkLst>
            <pc:docMk/>
            <pc:sldMk cId="1021847376" sldId="281"/>
            <ac:picMk id="3" creationId="{E9D68EA9-C3AA-43A0-83A7-FDC343A1E825}"/>
          </ac:picMkLst>
        </pc:picChg>
        <pc:picChg chg="add del mod">
          <ac:chgData name="dhondup tsering" userId="425dcc2034446b72" providerId="LiveId" clId="{CDEE5D33-D1D5-4BDF-9B6C-1AF78558D9EA}" dt="2021-08-19T05:07:09.110" v="5"/>
          <ac:picMkLst>
            <pc:docMk/>
            <pc:sldMk cId="1021847376" sldId="281"/>
            <ac:picMk id="5" creationId="{C473B859-33E8-4FF8-8C7E-CD1C2B9CD2A8}"/>
          </ac:picMkLst>
        </pc:picChg>
        <pc:picChg chg="add del mod">
          <ac:chgData name="dhondup tsering" userId="425dcc2034446b72" providerId="LiveId" clId="{CDEE5D33-D1D5-4BDF-9B6C-1AF78558D9EA}" dt="2021-08-19T05:27:21.403" v="26"/>
          <ac:picMkLst>
            <pc:docMk/>
            <pc:sldMk cId="1021847376" sldId="281"/>
            <ac:picMk id="7" creationId="{0659ECCF-060A-4144-BC04-CECA4220F01A}"/>
          </ac:picMkLst>
        </pc:picChg>
        <pc:picChg chg="add del mod">
          <ac:chgData name="dhondup tsering" userId="425dcc2034446b72" providerId="LiveId" clId="{CDEE5D33-D1D5-4BDF-9B6C-1AF78558D9EA}" dt="2021-08-19T05:27:48.380" v="27"/>
          <ac:picMkLst>
            <pc:docMk/>
            <pc:sldMk cId="1021847376" sldId="281"/>
            <ac:picMk id="8" creationId="{E20F8597-DF3D-4142-98B3-4279617682DB}"/>
          </ac:picMkLst>
        </pc:picChg>
        <pc:picChg chg="add mod">
          <ac:chgData name="dhondup tsering" userId="425dcc2034446b72" providerId="LiveId" clId="{CDEE5D33-D1D5-4BDF-9B6C-1AF78558D9EA}" dt="2021-08-19T05:27:48.380" v="27"/>
          <ac:picMkLst>
            <pc:docMk/>
            <pc:sldMk cId="1021847376" sldId="281"/>
            <ac:picMk id="9" creationId="{E7FAC442-2744-4B9E-8771-7CA54E28727D}"/>
          </ac:picMkLst>
        </pc:picChg>
      </pc:sldChg>
      <pc:sldChg chg="addSp delSp modSp">
        <pc:chgData name="dhondup tsering" userId="425dcc2034446b72" providerId="LiveId" clId="{CDEE5D33-D1D5-4BDF-9B6C-1AF78558D9EA}" dt="2021-08-19T05:30:28.518" v="31"/>
        <pc:sldMkLst>
          <pc:docMk/>
          <pc:sldMk cId="3019708834" sldId="282"/>
        </pc:sldMkLst>
        <pc:picChg chg="add del mod">
          <ac:chgData name="dhondup tsering" userId="425dcc2034446b72" providerId="LiveId" clId="{CDEE5D33-D1D5-4BDF-9B6C-1AF78558D9EA}" dt="2021-08-19T05:12:36.470" v="7"/>
          <ac:picMkLst>
            <pc:docMk/>
            <pc:sldMk cId="3019708834" sldId="282"/>
            <ac:picMk id="2" creationId="{94DF8EC7-9CBA-485A-AA22-4968D25FFC38}"/>
          </ac:picMkLst>
        </pc:picChg>
        <pc:picChg chg="add del mod">
          <ac:chgData name="dhondup tsering" userId="425dcc2034446b72" providerId="LiveId" clId="{CDEE5D33-D1D5-4BDF-9B6C-1AF78558D9EA}" dt="2021-08-19T05:13:12.391" v="8"/>
          <ac:picMkLst>
            <pc:docMk/>
            <pc:sldMk cId="3019708834" sldId="282"/>
            <ac:picMk id="3" creationId="{565B76CB-45BE-4B06-98F9-D3E296252F14}"/>
          </ac:picMkLst>
        </pc:picChg>
        <pc:picChg chg="add del mod">
          <ac:chgData name="dhondup tsering" userId="425dcc2034446b72" providerId="LiveId" clId="{CDEE5D33-D1D5-4BDF-9B6C-1AF78558D9EA}" dt="2021-08-19T05:13:24.356" v="9"/>
          <ac:picMkLst>
            <pc:docMk/>
            <pc:sldMk cId="3019708834" sldId="282"/>
            <ac:picMk id="5" creationId="{9095ACB0-13F6-4F70-88B6-66FC24798214}"/>
          </ac:picMkLst>
        </pc:picChg>
        <pc:picChg chg="add del mod">
          <ac:chgData name="dhondup tsering" userId="425dcc2034446b72" providerId="LiveId" clId="{CDEE5D33-D1D5-4BDF-9B6C-1AF78558D9EA}" dt="2021-08-19T05:13:46.620" v="10"/>
          <ac:picMkLst>
            <pc:docMk/>
            <pc:sldMk cId="3019708834" sldId="282"/>
            <ac:picMk id="7" creationId="{9152BF27-AE9A-40E9-8CAA-3B459666AEFE}"/>
          </ac:picMkLst>
        </pc:picChg>
        <pc:picChg chg="add del mod">
          <ac:chgData name="dhondup tsering" userId="425dcc2034446b72" providerId="LiveId" clId="{CDEE5D33-D1D5-4BDF-9B6C-1AF78558D9EA}" dt="2021-08-19T05:14:22.204" v="11"/>
          <ac:picMkLst>
            <pc:docMk/>
            <pc:sldMk cId="3019708834" sldId="282"/>
            <ac:picMk id="8" creationId="{FBCEE1E2-39FF-4B84-ACB2-A196069F7DCA}"/>
          </ac:picMkLst>
        </pc:picChg>
        <pc:picChg chg="add del mod">
          <ac:chgData name="dhondup tsering" userId="425dcc2034446b72" providerId="LiveId" clId="{CDEE5D33-D1D5-4BDF-9B6C-1AF78558D9EA}" dt="2021-08-19T05:14:39.853" v="12"/>
          <ac:picMkLst>
            <pc:docMk/>
            <pc:sldMk cId="3019708834" sldId="282"/>
            <ac:picMk id="9" creationId="{E47BD570-FE56-4EA4-9FF6-997B704CC8A7}"/>
          </ac:picMkLst>
        </pc:picChg>
        <pc:picChg chg="add del mod">
          <ac:chgData name="dhondup tsering" userId="425dcc2034446b72" providerId="LiveId" clId="{CDEE5D33-D1D5-4BDF-9B6C-1AF78558D9EA}" dt="2021-08-19T05:15:02.753" v="13"/>
          <ac:picMkLst>
            <pc:docMk/>
            <pc:sldMk cId="3019708834" sldId="282"/>
            <ac:picMk id="10" creationId="{F34D4975-1BCD-45C2-B7DE-704B694DD539}"/>
          </ac:picMkLst>
        </pc:picChg>
        <pc:picChg chg="add del mod">
          <ac:chgData name="dhondup tsering" userId="425dcc2034446b72" providerId="LiveId" clId="{CDEE5D33-D1D5-4BDF-9B6C-1AF78558D9EA}" dt="2021-08-19T05:28:42.332" v="28"/>
          <ac:picMkLst>
            <pc:docMk/>
            <pc:sldMk cId="3019708834" sldId="282"/>
            <ac:picMk id="11" creationId="{80FC7A72-E202-4C9B-BE1A-2E1B67262E02}"/>
          </ac:picMkLst>
        </pc:picChg>
        <pc:picChg chg="add del mod">
          <ac:chgData name="dhondup tsering" userId="425dcc2034446b72" providerId="LiveId" clId="{CDEE5D33-D1D5-4BDF-9B6C-1AF78558D9EA}" dt="2021-08-19T05:29:03.949" v="29"/>
          <ac:picMkLst>
            <pc:docMk/>
            <pc:sldMk cId="3019708834" sldId="282"/>
            <ac:picMk id="12" creationId="{CA83939B-7F0E-4E28-A6A6-456E04187585}"/>
          </ac:picMkLst>
        </pc:picChg>
        <pc:picChg chg="add del mod">
          <ac:chgData name="dhondup tsering" userId="425dcc2034446b72" providerId="LiveId" clId="{CDEE5D33-D1D5-4BDF-9B6C-1AF78558D9EA}" dt="2021-08-19T05:29:54.807" v="30"/>
          <ac:picMkLst>
            <pc:docMk/>
            <pc:sldMk cId="3019708834" sldId="282"/>
            <ac:picMk id="13" creationId="{C6A25A64-5777-4D95-BBA0-3F4037AB34F2}"/>
          </ac:picMkLst>
        </pc:picChg>
        <pc:picChg chg="add del mod">
          <ac:chgData name="dhondup tsering" userId="425dcc2034446b72" providerId="LiveId" clId="{CDEE5D33-D1D5-4BDF-9B6C-1AF78558D9EA}" dt="2021-08-19T05:30:28.518" v="31"/>
          <ac:picMkLst>
            <pc:docMk/>
            <pc:sldMk cId="3019708834" sldId="282"/>
            <ac:picMk id="14" creationId="{AE7F2612-A9ED-4CC9-835E-A3127DE98D84}"/>
          </ac:picMkLst>
        </pc:picChg>
        <pc:picChg chg="add mod">
          <ac:chgData name="dhondup tsering" userId="425dcc2034446b72" providerId="LiveId" clId="{CDEE5D33-D1D5-4BDF-9B6C-1AF78558D9EA}" dt="2021-08-19T05:30:28.518" v="31"/>
          <ac:picMkLst>
            <pc:docMk/>
            <pc:sldMk cId="3019708834" sldId="282"/>
            <ac:picMk id="15" creationId="{5136AB6D-E27A-4047-8C81-0780035BBBDD}"/>
          </ac:picMkLst>
        </pc:picChg>
      </pc:sldChg>
      <pc:sldChg chg="addSp delSp modSp">
        <pc:chgData name="dhondup tsering" userId="425dcc2034446b72" providerId="LiveId" clId="{CDEE5D33-D1D5-4BDF-9B6C-1AF78558D9EA}" dt="2021-08-19T05:31:59.458" v="34"/>
        <pc:sldMkLst>
          <pc:docMk/>
          <pc:sldMk cId="823317579" sldId="283"/>
        </pc:sldMkLst>
        <pc:picChg chg="add del mod">
          <ac:chgData name="dhondup tsering" userId="425dcc2034446b72" providerId="LiveId" clId="{CDEE5D33-D1D5-4BDF-9B6C-1AF78558D9EA}" dt="2021-08-19T05:19:30.663" v="15"/>
          <ac:picMkLst>
            <pc:docMk/>
            <pc:sldMk cId="823317579" sldId="283"/>
            <ac:picMk id="2" creationId="{C11940CF-0143-4C36-9ADB-1FF4D3D5DC74}"/>
          </ac:picMkLst>
        </pc:picChg>
        <pc:picChg chg="add del mod">
          <ac:chgData name="dhondup tsering" userId="425dcc2034446b72" providerId="LiveId" clId="{CDEE5D33-D1D5-4BDF-9B6C-1AF78558D9EA}" dt="2021-08-19T05:19:42.438" v="16"/>
          <ac:picMkLst>
            <pc:docMk/>
            <pc:sldMk cId="823317579" sldId="283"/>
            <ac:picMk id="3" creationId="{7133D45F-25BF-4C6F-9530-D0F6D37ECA94}"/>
          </ac:picMkLst>
        </pc:picChg>
        <pc:picChg chg="add del mod">
          <ac:chgData name="dhondup tsering" userId="425dcc2034446b72" providerId="LiveId" clId="{CDEE5D33-D1D5-4BDF-9B6C-1AF78558D9EA}" dt="2021-08-19T05:19:56.502" v="17"/>
          <ac:picMkLst>
            <pc:docMk/>
            <pc:sldMk cId="823317579" sldId="283"/>
            <ac:picMk id="5" creationId="{0E87D316-FB0B-4382-AC2B-227C8B12FA44}"/>
          </ac:picMkLst>
        </pc:picChg>
        <pc:picChg chg="add del mod">
          <ac:chgData name="dhondup tsering" userId="425dcc2034446b72" providerId="LiveId" clId="{CDEE5D33-D1D5-4BDF-9B6C-1AF78558D9EA}" dt="2021-08-19T05:20:21.729" v="18"/>
          <ac:picMkLst>
            <pc:docMk/>
            <pc:sldMk cId="823317579" sldId="283"/>
            <ac:picMk id="7" creationId="{42DC09D6-EAB9-4291-8E2E-A060D622D522}"/>
          </ac:picMkLst>
        </pc:picChg>
        <pc:picChg chg="add del mod">
          <ac:chgData name="dhondup tsering" userId="425dcc2034446b72" providerId="LiveId" clId="{CDEE5D33-D1D5-4BDF-9B6C-1AF78558D9EA}" dt="2021-08-19T05:20:38.130" v="19"/>
          <ac:picMkLst>
            <pc:docMk/>
            <pc:sldMk cId="823317579" sldId="283"/>
            <ac:picMk id="8" creationId="{E3889135-2047-4495-A346-3672725A0D72}"/>
          </ac:picMkLst>
        </pc:picChg>
        <pc:picChg chg="add del mod">
          <ac:chgData name="dhondup tsering" userId="425dcc2034446b72" providerId="LiveId" clId="{CDEE5D33-D1D5-4BDF-9B6C-1AF78558D9EA}" dt="2021-08-19T05:21:00.334" v="20"/>
          <ac:picMkLst>
            <pc:docMk/>
            <pc:sldMk cId="823317579" sldId="283"/>
            <ac:picMk id="9" creationId="{8789D22C-2488-4D61-8BEA-C69FC67F8C95}"/>
          </ac:picMkLst>
        </pc:picChg>
        <pc:picChg chg="add del mod">
          <ac:chgData name="dhondup tsering" userId="425dcc2034446b72" providerId="LiveId" clId="{CDEE5D33-D1D5-4BDF-9B6C-1AF78558D9EA}" dt="2021-08-19T05:21:08.015" v="21"/>
          <ac:picMkLst>
            <pc:docMk/>
            <pc:sldMk cId="823317579" sldId="283"/>
            <ac:picMk id="10" creationId="{81D1C7F7-DAC3-4C68-9743-B8A73B1E2DBF}"/>
          </ac:picMkLst>
        </pc:picChg>
        <pc:picChg chg="add del mod">
          <ac:chgData name="dhondup tsering" userId="425dcc2034446b72" providerId="LiveId" clId="{CDEE5D33-D1D5-4BDF-9B6C-1AF78558D9EA}" dt="2021-08-19T05:21:28.819" v="22"/>
          <ac:picMkLst>
            <pc:docMk/>
            <pc:sldMk cId="823317579" sldId="283"/>
            <ac:picMk id="11" creationId="{91F69886-2D18-4D47-BE56-5025BDE1B125}"/>
          </ac:picMkLst>
        </pc:picChg>
        <pc:picChg chg="add del mod">
          <ac:chgData name="dhondup tsering" userId="425dcc2034446b72" providerId="LiveId" clId="{CDEE5D33-D1D5-4BDF-9B6C-1AF78558D9EA}" dt="2021-08-19T05:22:22.695" v="23"/>
          <ac:picMkLst>
            <pc:docMk/>
            <pc:sldMk cId="823317579" sldId="283"/>
            <ac:picMk id="12" creationId="{DDDF85C7-25D5-4A0C-8038-6E8BA32C696F}"/>
          </ac:picMkLst>
        </pc:picChg>
        <pc:picChg chg="add del mod">
          <ac:chgData name="dhondup tsering" userId="425dcc2034446b72" providerId="LiveId" clId="{CDEE5D33-D1D5-4BDF-9B6C-1AF78558D9EA}" dt="2021-08-19T05:31:12.986" v="32"/>
          <ac:picMkLst>
            <pc:docMk/>
            <pc:sldMk cId="823317579" sldId="283"/>
            <ac:picMk id="13" creationId="{ADBA51D0-C09E-4DBF-B600-D5F4482270C1}"/>
          </ac:picMkLst>
        </pc:picChg>
        <pc:picChg chg="add del mod">
          <ac:chgData name="dhondup tsering" userId="425dcc2034446b72" providerId="LiveId" clId="{CDEE5D33-D1D5-4BDF-9B6C-1AF78558D9EA}" dt="2021-08-19T05:31:35.838" v="33"/>
          <ac:picMkLst>
            <pc:docMk/>
            <pc:sldMk cId="823317579" sldId="283"/>
            <ac:picMk id="14" creationId="{94B73E01-1157-4A28-960D-C9E9F4C6E4C3}"/>
          </ac:picMkLst>
        </pc:picChg>
        <pc:picChg chg="add del mod">
          <ac:chgData name="dhondup tsering" userId="425dcc2034446b72" providerId="LiveId" clId="{CDEE5D33-D1D5-4BDF-9B6C-1AF78558D9EA}" dt="2021-08-19T05:31:59.458" v="34"/>
          <ac:picMkLst>
            <pc:docMk/>
            <pc:sldMk cId="823317579" sldId="283"/>
            <ac:picMk id="15" creationId="{DC52BC7D-31A9-456A-8CED-AD369D6031A3}"/>
          </ac:picMkLst>
        </pc:picChg>
        <pc:picChg chg="add mod">
          <ac:chgData name="dhondup tsering" userId="425dcc2034446b72" providerId="LiveId" clId="{CDEE5D33-D1D5-4BDF-9B6C-1AF78558D9EA}" dt="2021-08-19T05:31:59.458" v="34"/>
          <ac:picMkLst>
            <pc:docMk/>
            <pc:sldMk cId="823317579" sldId="283"/>
            <ac:picMk id="16" creationId="{F462EC9D-F95B-4406-990B-F44A3A3D0B3A}"/>
          </ac:picMkLst>
        </pc:picChg>
      </pc:sldChg>
      <pc:sldChg chg="addSp delSp modSp">
        <pc:chgData name="dhondup tsering" userId="425dcc2034446b72" providerId="LiveId" clId="{CDEE5D33-D1D5-4BDF-9B6C-1AF78558D9EA}" dt="2021-08-19T05:33:38.327" v="37"/>
        <pc:sldMkLst>
          <pc:docMk/>
          <pc:sldMk cId="1518346851" sldId="284"/>
        </pc:sldMkLst>
        <pc:picChg chg="add del mod">
          <ac:chgData name="dhondup tsering" userId="425dcc2034446b72" providerId="LiveId" clId="{CDEE5D33-D1D5-4BDF-9B6C-1AF78558D9EA}" dt="2021-08-19T05:33:00.263" v="36"/>
          <ac:picMkLst>
            <pc:docMk/>
            <pc:sldMk cId="1518346851" sldId="284"/>
            <ac:picMk id="2" creationId="{9A417F2B-2E3B-4FF7-9458-156721B00479}"/>
          </ac:picMkLst>
        </pc:picChg>
        <pc:picChg chg="add del mod">
          <ac:chgData name="dhondup tsering" userId="425dcc2034446b72" providerId="LiveId" clId="{CDEE5D33-D1D5-4BDF-9B6C-1AF78558D9EA}" dt="2021-08-19T05:33:38.327" v="37"/>
          <ac:picMkLst>
            <pc:docMk/>
            <pc:sldMk cId="1518346851" sldId="284"/>
            <ac:picMk id="3" creationId="{1B22AE54-6C72-46A5-9D97-2F29139CAFF9}"/>
          </ac:picMkLst>
        </pc:picChg>
        <pc:picChg chg="add mod">
          <ac:chgData name="dhondup tsering" userId="425dcc2034446b72" providerId="LiveId" clId="{CDEE5D33-D1D5-4BDF-9B6C-1AF78558D9EA}" dt="2021-08-19T05:33:38.327" v="37"/>
          <ac:picMkLst>
            <pc:docMk/>
            <pc:sldMk cId="1518346851" sldId="284"/>
            <ac:picMk id="5" creationId="{BDEB25B8-8B83-417A-B3E6-279ABBF42A1A}"/>
          </ac:picMkLst>
        </pc:picChg>
      </pc:sldChg>
      <pc:sldChg chg="addSp delSp modSp">
        <pc:chgData name="dhondup tsering" userId="425dcc2034446b72" providerId="LiveId" clId="{CDEE5D33-D1D5-4BDF-9B6C-1AF78558D9EA}" dt="2021-08-19T05:38:42.660" v="46"/>
        <pc:sldMkLst>
          <pc:docMk/>
          <pc:sldMk cId="3931266953" sldId="285"/>
        </pc:sldMkLst>
        <pc:picChg chg="add del mod">
          <ac:chgData name="dhondup tsering" userId="425dcc2034446b72" providerId="LiveId" clId="{CDEE5D33-D1D5-4BDF-9B6C-1AF78558D9EA}" dt="2021-08-19T05:35:40.377" v="39"/>
          <ac:picMkLst>
            <pc:docMk/>
            <pc:sldMk cId="3931266953" sldId="285"/>
            <ac:picMk id="2" creationId="{FAFC1D01-AD0B-4478-B19F-9C37AF26F741}"/>
          </ac:picMkLst>
        </pc:picChg>
        <pc:picChg chg="add del mod">
          <ac:chgData name="dhondup tsering" userId="425dcc2034446b72" providerId="LiveId" clId="{CDEE5D33-D1D5-4BDF-9B6C-1AF78558D9EA}" dt="2021-08-19T05:35:58.686" v="40"/>
          <ac:picMkLst>
            <pc:docMk/>
            <pc:sldMk cId="3931266953" sldId="285"/>
            <ac:picMk id="3" creationId="{063676BF-C276-42ED-A7A7-5977D61C4317}"/>
          </ac:picMkLst>
        </pc:picChg>
        <pc:picChg chg="add del mod">
          <ac:chgData name="dhondup tsering" userId="425dcc2034446b72" providerId="LiveId" clId="{CDEE5D33-D1D5-4BDF-9B6C-1AF78558D9EA}" dt="2021-08-19T05:36:32.528" v="41"/>
          <ac:picMkLst>
            <pc:docMk/>
            <pc:sldMk cId="3931266953" sldId="285"/>
            <ac:picMk id="5" creationId="{56E4BB84-E330-4C2A-8F6D-BCDBEEC59E8A}"/>
          </ac:picMkLst>
        </pc:picChg>
        <pc:picChg chg="add del mod">
          <ac:chgData name="dhondup tsering" userId="425dcc2034446b72" providerId="LiveId" clId="{CDEE5D33-D1D5-4BDF-9B6C-1AF78558D9EA}" dt="2021-08-19T05:36:44.455" v="42"/>
          <ac:picMkLst>
            <pc:docMk/>
            <pc:sldMk cId="3931266953" sldId="285"/>
            <ac:picMk id="7" creationId="{7DA6D74F-39A3-4FE0-A24B-E1683686C338}"/>
          </ac:picMkLst>
        </pc:picChg>
        <pc:picChg chg="add del mod">
          <ac:chgData name="dhondup tsering" userId="425dcc2034446b72" providerId="LiveId" clId="{CDEE5D33-D1D5-4BDF-9B6C-1AF78558D9EA}" dt="2021-08-19T05:37:02.886" v="43"/>
          <ac:picMkLst>
            <pc:docMk/>
            <pc:sldMk cId="3931266953" sldId="285"/>
            <ac:picMk id="8" creationId="{976E30F9-AD3D-4AE5-BA73-22F0E47C64B7}"/>
          </ac:picMkLst>
        </pc:picChg>
        <pc:picChg chg="add del mod">
          <ac:chgData name="dhondup tsering" userId="425dcc2034446b72" providerId="LiveId" clId="{CDEE5D33-D1D5-4BDF-9B6C-1AF78558D9EA}" dt="2021-08-19T05:37:45.222" v="44"/>
          <ac:picMkLst>
            <pc:docMk/>
            <pc:sldMk cId="3931266953" sldId="285"/>
            <ac:picMk id="9" creationId="{215AE1A5-A49B-41AB-A0A0-607CD02DCA2F}"/>
          </ac:picMkLst>
        </pc:picChg>
        <pc:picChg chg="add del mod">
          <ac:chgData name="dhondup tsering" userId="425dcc2034446b72" providerId="LiveId" clId="{CDEE5D33-D1D5-4BDF-9B6C-1AF78558D9EA}" dt="2021-08-19T05:38:25.498" v="45"/>
          <ac:picMkLst>
            <pc:docMk/>
            <pc:sldMk cId="3931266953" sldId="285"/>
            <ac:picMk id="10" creationId="{D6BEC20D-95D8-4D91-96B9-E2F8995DD4FF}"/>
          </ac:picMkLst>
        </pc:picChg>
        <pc:picChg chg="add del mod">
          <ac:chgData name="dhondup tsering" userId="425dcc2034446b72" providerId="LiveId" clId="{CDEE5D33-D1D5-4BDF-9B6C-1AF78558D9EA}" dt="2021-08-19T05:38:42.660" v="46"/>
          <ac:picMkLst>
            <pc:docMk/>
            <pc:sldMk cId="3931266953" sldId="285"/>
            <ac:picMk id="11" creationId="{37A439BA-5505-4D23-9626-221AD6B72A4E}"/>
          </ac:picMkLst>
        </pc:picChg>
        <pc:picChg chg="add mod">
          <ac:chgData name="dhondup tsering" userId="425dcc2034446b72" providerId="LiveId" clId="{CDEE5D33-D1D5-4BDF-9B6C-1AF78558D9EA}" dt="2021-08-19T05:38:42.660" v="46"/>
          <ac:picMkLst>
            <pc:docMk/>
            <pc:sldMk cId="3931266953" sldId="285"/>
            <ac:picMk id="12" creationId="{00713131-FE1E-443E-B968-54853B833892}"/>
          </ac:picMkLst>
        </pc:picChg>
      </pc:sldChg>
      <pc:sldChg chg="addSp delSp modSp">
        <pc:chgData name="dhondup tsering" userId="425dcc2034446b72" providerId="LiveId" clId="{CDEE5D33-D1D5-4BDF-9B6C-1AF78558D9EA}" dt="2021-08-19T05:41:51.374" v="49"/>
        <pc:sldMkLst>
          <pc:docMk/>
          <pc:sldMk cId="2107878311" sldId="286"/>
        </pc:sldMkLst>
        <pc:picChg chg="add del mod">
          <ac:chgData name="dhondup tsering" userId="425dcc2034446b72" providerId="LiveId" clId="{CDEE5D33-D1D5-4BDF-9B6C-1AF78558D9EA}" dt="2021-08-19T05:40:58.455" v="48"/>
          <ac:picMkLst>
            <pc:docMk/>
            <pc:sldMk cId="2107878311" sldId="286"/>
            <ac:picMk id="2" creationId="{EA3AFAAE-6077-47A9-A493-17C9A5714180}"/>
          </ac:picMkLst>
        </pc:picChg>
        <pc:picChg chg="add del mod">
          <ac:chgData name="dhondup tsering" userId="425dcc2034446b72" providerId="LiveId" clId="{CDEE5D33-D1D5-4BDF-9B6C-1AF78558D9EA}" dt="2021-08-19T05:41:51.374" v="49"/>
          <ac:picMkLst>
            <pc:docMk/>
            <pc:sldMk cId="2107878311" sldId="286"/>
            <ac:picMk id="3" creationId="{A0E13FEC-85CA-447F-9DE7-96A54E201585}"/>
          </ac:picMkLst>
        </pc:picChg>
        <pc:picChg chg="add mod">
          <ac:chgData name="dhondup tsering" userId="425dcc2034446b72" providerId="LiveId" clId="{CDEE5D33-D1D5-4BDF-9B6C-1AF78558D9EA}" dt="2021-08-19T05:41:51.374" v="49"/>
          <ac:picMkLst>
            <pc:docMk/>
            <pc:sldMk cId="2107878311" sldId="286"/>
            <ac:picMk id="5" creationId="{2833306B-F67A-40DC-94C3-2AB63C021417}"/>
          </ac:picMkLst>
        </pc:picChg>
      </pc:sldChg>
      <pc:sldChg chg="addSp delSp modSp">
        <pc:chgData name="dhondup tsering" userId="425dcc2034446b72" providerId="LiveId" clId="{CDEE5D33-D1D5-4BDF-9B6C-1AF78558D9EA}" dt="2021-08-19T05:48:30.175" v="62"/>
        <pc:sldMkLst>
          <pc:docMk/>
          <pc:sldMk cId="2121564069" sldId="287"/>
        </pc:sldMkLst>
        <pc:picChg chg="add del mod">
          <ac:chgData name="dhondup tsering" userId="425dcc2034446b72" providerId="LiveId" clId="{CDEE5D33-D1D5-4BDF-9B6C-1AF78558D9EA}" dt="2021-08-19T05:44:11.825" v="51"/>
          <ac:picMkLst>
            <pc:docMk/>
            <pc:sldMk cId="2121564069" sldId="287"/>
            <ac:picMk id="2" creationId="{FE0E3F48-5A15-4398-821D-2D5BFD57E10A}"/>
          </ac:picMkLst>
        </pc:picChg>
        <pc:picChg chg="add del mod">
          <ac:chgData name="dhondup tsering" userId="425dcc2034446b72" providerId="LiveId" clId="{CDEE5D33-D1D5-4BDF-9B6C-1AF78558D9EA}" dt="2021-08-19T05:44:28.839" v="52"/>
          <ac:picMkLst>
            <pc:docMk/>
            <pc:sldMk cId="2121564069" sldId="287"/>
            <ac:picMk id="3" creationId="{C404864A-75DE-4BB3-B112-F6947DB0EDEB}"/>
          </ac:picMkLst>
        </pc:picChg>
        <pc:picChg chg="add del mod">
          <ac:chgData name="dhondup tsering" userId="425dcc2034446b72" providerId="LiveId" clId="{CDEE5D33-D1D5-4BDF-9B6C-1AF78558D9EA}" dt="2021-08-19T05:44:44.814" v="53"/>
          <ac:picMkLst>
            <pc:docMk/>
            <pc:sldMk cId="2121564069" sldId="287"/>
            <ac:picMk id="5" creationId="{069D36D5-92EA-4F52-A8FC-FB17B53B7959}"/>
          </ac:picMkLst>
        </pc:picChg>
        <pc:picChg chg="add del mod">
          <ac:chgData name="dhondup tsering" userId="425dcc2034446b72" providerId="LiveId" clId="{CDEE5D33-D1D5-4BDF-9B6C-1AF78558D9EA}" dt="2021-08-19T05:45:07.400" v="54"/>
          <ac:picMkLst>
            <pc:docMk/>
            <pc:sldMk cId="2121564069" sldId="287"/>
            <ac:picMk id="7" creationId="{47B54FE5-B8AF-4EA0-A9C5-45458DBBDCD7}"/>
          </ac:picMkLst>
        </pc:picChg>
        <pc:picChg chg="add del mod">
          <ac:chgData name="dhondup tsering" userId="425dcc2034446b72" providerId="LiveId" clId="{CDEE5D33-D1D5-4BDF-9B6C-1AF78558D9EA}" dt="2021-08-19T05:46:06.127" v="55"/>
          <ac:picMkLst>
            <pc:docMk/>
            <pc:sldMk cId="2121564069" sldId="287"/>
            <ac:picMk id="8" creationId="{2ACB8BF8-3196-4136-A8F2-6806F35ACD7F}"/>
          </ac:picMkLst>
        </pc:picChg>
        <pc:picChg chg="add del mod">
          <ac:chgData name="dhondup tsering" userId="425dcc2034446b72" providerId="LiveId" clId="{CDEE5D33-D1D5-4BDF-9B6C-1AF78558D9EA}" dt="2021-08-19T05:46:18.494" v="56"/>
          <ac:picMkLst>
            <pc:docMk/>
            <pc:sldMk cId="2121564069" sldId="287"/>
            <ac:picMk id="9" creationId="{844FD2B1-9E39-4E6B-BD70-7F88CC63C14D}"/>
          </ac:picMkLst>
        </pc:picChg>
        <pc:picChg chg="add del mod">
          <ac:chgData name="dhondup tsering" userId="425dcc2034446b72" providerId="LiveId" clId="{CDEE5D33-D1D5-4BDF-9B6C-1AF78558D9EA}" dt="2021-08-19T05:46:40.260" v="57"/>
          <ac:picMkLst>
            <pc:docMk/>
            <pc:sldMk cId="2121564069" sldId="287"/>
            <ac:picMk id="10" creationId="{55C2633C-45A3-4937-AEF5-3769421C2F19}"/>
          </ac:picMkLst>
        </pc:picChg>
        <pc:picChg chg="add del mod">
          <ac:chgData name="dhondup tsering" userId="425dcc2034446b72" providerId="LiveId" clId="{CDEE5D33-D1D5-4BDF-9B6C-1AF78558D9EA}" dt="2021-08-19T05:47:01.435" v="58"/>
          <ac:picMkLst>
            <pc:docMk/>
            <pc:sldMk cId="2121564069" sldId="287"/>
            <ac:picMk id="11" creationId="{3EA8484F-E386-4A16-90C3-B6F710C76317}"/>
          </ac:picMkLst>
        </pc:picChg>
        <pc:picChg chg="add del mod">
          <ac:chgData name="dhondup tsering" userId="425dcc2034446b72" providerId="LiveId" clId="{CDEE5D33-D1D5-4BDF-9B6C-1AF78558D9EA}" dt="2021-08-19T05:47:17.681" v="59"/>
          <ac:picMkLst>
            <pc:docMk/>
            <pc:sldMk cId="2121564069" sldId="287"/>
            <ac:picMk id="12" creationId="{C6755C48-B72F-49BE-BC26-AF0DBA681DDD}"/>
          </ac:picMkLst>
        </pc:picChg>
        <pc:picChg chg="add del mod">
          <ac:chgData name="dhondup tsering" userId="425dcc2034446b72" providerId="LiveId" clId="{CDEE5D33-D1D5-4BDF-9B6C-1AF78558D9EA}" dt="2021-08-19T05:47:32.565" v="60"/>
          <ac:picMkLst>
            <pc:docMk/>
            <pc:sldMk cId="2121564069" sldId="287"/>
            <ac:picMk id="13" creationId="{84C56F73-B31B-4B2D-B911-A9773A8A2DE8}"/>
          </ac:picMkLst>
        </pc:picChg>
        <pc:picChg chg="add del mod">
          <ac:chgData name="dhondup tsering" userId="425dcc2034446b72" providerId="LiveId" clId="{CDEE5D33-D1D5-4BDF-9B6C-1AF78558D9EA}" dt="2021-08-19T05:47:52.081" v="61"/>
          <ac:picMkLst>
            <pc:docMk/>
            <pc:sldMk cId="2121564069" sldId="287"/>
            <ac:picMk id="14" creationId="{6918C6DB-078C-41C2-9853-55F7FC3F5289}"/>
          </ac:picMkLst>
        </pc:picChg>
        <pc:picChg chg="add del mod">
          <ac:chgData name="dhondup tsering" userId="425dcc2034446b72" providerId="LiveId" clId="{CDEE5D33-D1D5-4BDF-9B6C-1AF78558D9EA}" dt="2021-08-19T05:48:30.175" v="62"/>
          <ac:picMkLst>
            <pc:docMk/>
            <pc:sldMk cId="2121564069" sldId="287"/>
            <ac:picMk id="15" creationId="{5878D104-F9C3-4BFE-A004-806FDB3D1489}"/>
          </ac:picMkLst>
        </pc:picChg>
        <pc:picChg chg="add mod">
          <ac:chgData name="dhondup tsering" userId="425dcc2034446b72" providerId="LiveId" clId="{CDEE5D33-D1D5-4BDF-9B6C-1AF78558D9EA}" dt="2021-08-19T05:48:30.175" v="62"/>
          <ac:picMkLst>
            <pc:docMk/>
            <pc:sldMk cId="2121564069" sldId="287"/>
            <ac:picMk id="16" creationId="{295A3C90-D1CF-4D5F-A31E-0CE1C129F8EA}"/>
          </ac:picMkLst>
        </pc:picChg>
      </pc:sldChg>
      <pc:sldChg chg="addSp modSp">
        <pc:chgData name="dhondup tsering" userId="425dcc2034446b72" providerId="LiveId" clId="{CDEE5D33-D1D5-4BDF-9B6C-1AF78558D9EA}" dt="2021-08-19T05:50:04.902" v="63"/>
        <pc:sldMkLst>
          <pc:docMk/>
          <pc:sldMk cId="2028187751" sldId="288"/>
        </pc:sldMkLst>
        <pc:picChg chg="add mod">
          <ac:chgData name="dhondup tsering" userId="425dcc2034446b72" providerId="LiveId" clId="{CDEE5D33-D1D5-4BDF-9B6C-1AF78558D9EA}" dt="2021-08-19T05:50:04.902" v="63"/>
          <ac:picMkLst>
            <pc:docMk/>
            <pc:sldMk cId="2028187751" sldId="288"/>
            <ac:picMk id="2" creationId="{D26576A6-BE2D-44C3-B705-1E7042D152A2}"/>
          </ac:picMkLst>
        </pc:picChg>
      </pc:sldChg>
      <pc:sldChg chg="addSp delSp modSp">
        <pc:chgData name="dhondup tsering" userId="425dcc2034446b72" providerId="LiveId" clId="{CDEE5D33-D1D5-4BDF-9B6C-1AF78558D9EA}" dt="2021-08-19T05:54:06.445" v="67"/>
        <pc:sldMkLst>
          <pc:docMk/>
          <pc:sldMk cId="2039599865" sldId="289"/>
        </pc:sldMkLst>
        <pc:picChg chg="add del mod">
          <ac:chgData name="dhondup tsering" userId="425dcc2034446b72" providerId="LiveId" clId="{CDEE5D33-D1D5-4BDF-9B6C-1AF78558D9EA}" dt="2021-08-19T05:53:35.083" v="65"/>
          <ac:picMkLst>
            <pc:docMk/>
            <pc:sldMk cId="2039599865" sldId="289"/>
            <ac:picMk id="2" creationId="{F2D4E149-9B20-4278-AC2B-A0EF239418E1}"/>
          </ac:picMkLst>
        </pc:picChg>
        <pc:picChg chg="add del mod">
          <ac:chgData name="dhondup tsering" userId="425dcc2034446b72" providerId="LiveId" clId="{CDEE5D33-D1D5-4BDF-9B6C-1AF78558D9EA}" dt="2021-08-19T05:53:47.243" v="66"/>
          <ac:picMkLst>
            <pc:docMk/>
            <pc:sldMk cId="2039599865" sldId="289"/>
            <ac:picMk id="3" creationId="{22ABC2C2-BEA9-4066-9482-BC91D7C9709B}"/>
          </ac:picMkLst>
        </pc:picChg>
        <pc:picChg chg="add del mod">
          <ac:chgData name="dhondup tsering" userId="425dcc2034446b72" providerId="LiveId" clId="{CDEE5D33-D1D5-4BDF-9B6C-1AF78558D9EA}" dt="2021-08-19T05:54:06.445" v="67"/>
          <ac:picMkLst>
            <pc:docMk/>
            <pc:sldMk cId="2039599865" sldId="289"/>
            <ac:picMk id="5" creationId="{3927FF3F-0264-48B5-8ABC-DBCE41C835F3}"/>
          </ac:picMkLst>
        </pc:picChg>
        <pc:picChg chg="add mod">
          <ac:chgData name="dhondup tsering" userId="425dcc2034446b72" providerId="LiveId" clId="{CDEE5D33-D1D5-4BDF-9B6C-1AF78558D9EA}" dt="2021-08-19T05:54:06.445" v="67"/>
          <ac:picMkLst>
            <pc:docMk/>
            <pc:sldMk cId="2039599865" sldId="289"/>
            <ac:picMk id="7" creationId="{B778BB5B-2097-49A6-890D-96CE0FFDDB99}"/>
          </ac:picMkLst>
        </pc:picChg>
      </pc:sldChg>
      <pc:sldChg chg="addSp delSp modSp">
        <pc:chgData name="dhondup tsering" userId="425dcc2034446b72" providerId="LiveId" clId="{CDEE5D33-D1D5-4BDF-9B6C-1AF78558D9EA}" dt="2021-08-19T05:56:53.203" v="71"/>
        <pc:sldMkLst>
          <pc:docMk/>
          <pc:sldMk cId="1698400688" sldId="290"/>
        </pc:sldMkLst>
        <pc:picChg chg="add del mod">
          <ac:chgData name="dhondup tsering" userId="425dcc2034446b72" providerId="LiveId" clId="{CDEE5D33-D1D5-4BDF-9B6C-1AF78558D9EA}" dt="2021-08-19T05:56:13.427" v="69"/>
          <ac:picMkLst>
            <pc:docMk/>
            <pc:sldMk cId="1698400688" sldId="290"/>
            <ac:picMk id="2" creationId="{6C431165-EF6E-437A-9240-B314A3AF4057}"/>
          </ac:picMkLst>
        </pc:picChg>
        <pc:picChg chg="add del mod">
          <ac:chgData name="dhondup tsering" userId="425dcc2034446b72" providerId="LiveId" clId="{CDEE5D33-D1D5-4BDF-9B6C-1AF78558D9EA}" dt="2021-08-19T05:56:33.301" v="70"/>
          <ac:picMkLst>
            <pc:docMk/>
            <pc:sldMk cId="1698400688" sldId="290"/>
            <ac:picMk id="3" creationId="{05FB5459-01B8-4BD8-B032-24CBC916E6D1}"/>
          </ac:picMkLst>
        </pc:picChg>
        <pc:picChg chg="add del mod">
          <ac:chgData name="dhondup tsering" userId="425dcc2034446b72" providerId="LiveId" clId="{CDEE5D33-D1D5-4BDF-9B6C-1AF78558D9EA}" dt="2021-08-19T05:56:53.203" v="71"/>
          <ac:picMkLst>
            <pc:docMk/>
            <pc:sldMk cId="1698400688" sldId="290"/>
            <ac:picMk id="5" creationId="{49FE39FD-6ADD-45DE-B99C-52165EE7EDC6}"/>
          </ac:picMkLst>
        </pc:picChg>
        <pc:picChg chg="add mod">
          <ac:chgData name="dhondup tsering" userId="425dcc2034446b72" providerId="LiveId" clId="{CDEE5D33-D1D5-4BDF-9B6C-1AF78558D9EA}" dt="2021-08-19T05:56:53.203" v="71"/>
          <ac:picMkLst>
            <pc:docMk/>
            <pc:sldMk cId="1698400688" sldId="290"/>
            <ac:picMk id="7" creationId="{C6577271-CA7C-488E-AD54-B306D3F820BB}"/>
          </ac:picMkLst>
        </pc:picChg>
      </pc:sldChg>
      <pc:sldChg chg="addSp delSp modSp">
        <pc:chgData name="dhondup tsering" userId="425dcc2034446b72" providerId="LiveId" clId="{CDEE5D33-D1D5-4BDF-9B6C-1AF78558D9EA}" dt="2021-08-19T06:01:30.273" v="73"/>
        <pc:sldMkLst>
          <pc:docMk/>
          <pc:sldMk cId="121971557" sldId="291"/>
        </pc:sldMkLst>
        <pc:picChg chg="add del mod">
          <ac:chgData name="dhondup tsering" userId="425dcc2034446b72" providerId="LiveId" clId="{CDEE5D33-D1D5-4BDF-9B6C-1AF78558D9EA}" dt="2021-08-19T06:01:30.273" v="73"/>
          <ac:picMkLst>
            <pc:docMk/>
            <pc:sldMk cId="121971557" sldId="291"/>
            <ac:picMk id="2" creationId="{C758D717-98F0-442C-85C2-EA77B42A6872}"/>
          </ac:picMkLst>
        </pc:picChg>
        <pc:picChg chg="add mod">
          <ac:chgData name="dhondup tsering" userId="425dcc2034446b72" providerId="LiveId" clId="{CDEE5D33-D1D5-4BDF-9B6C-1AF78558D9EA}" dt="2021-08-19T06:01:30.273" v="73"/>
          <ac:picMkLst>
            <pc:docMk/>
            <pc:sldMk cId="121971557" sldId="291"/>
            <ac:picMk id="3" creationId="{06D2CA6B-A5B4-407F-BA36-ACCFF124C22A}"/>
          </ac:picMkLst>
        </pc:picChg>
      </pc:sldChg>
      <pc:sldChg chg="addSp delSp modSp">
        <pc:chgData name="dhondup tsering" userId="425dcc2034446b72" providerId="LiveId" clId="{CDEE5D33-D1D5-4BDF-9B6C-1AF78558D9EA}" dt="2021-08-19T06:05:15.164" v="77"/>
        <pc:sldMkLst>
          <pc:docMk/>
          <pc:sldMk cId="3071293968" sldId="292"/>
        </pc:sldMkLst>
        <pc:picChg chg="add del mod">
          <ac:chgData name="dhondup tsering" userId="425dcc2034446b72" providerId="LiveId" clId="{CDEE5D33-D1D5-4BDF-9B6C-1AF78558D9EA}" dt="2021-08-19T06:03:36.390" v="75"/>
          <ac:picMkLst>
            <pc:docMk/>
            <pc:sldMk cId="3071293968" sldId="292"/>
            <ac:picMk id="2" creationId="{E401B7FF-C8FB-404E-9328-03E506A4C1B1}"/>
          </ac:picMkLst>
        </pc:picChg>
        <pc:picChg chg="add del mod">
          <ac:chgData name="dhondup tsering" userId="425dcc2034446b72" providerId="LiveId" clId="{CDEE5D33-D1D5-4BDF-9B6C-1AF78558D9EA}" dt="2021-08-19T06:03:59.151" v="76"/>
          <ac:picMkLst>
            <pc:docMk/>
            <pc:sldMk cId="3071293968" sldId="292"/>
            <ac:picMk id="3" creationId="{B57E164B-B1F1-4095-BED9-700E3B0A28B5}"/>
          </ac:picMkLst>
        </pc:picChg>
        <pc:picChg chg="add del mod">
          <ac:chgData name="dhondup tsering" userId="425dcc2034446b72" providerId="LiveId" clId="{CDEE5D33-D1D5-4BDF-9B6C-1AF78558D9EA}" dt="2021-08-19T06:05:15.164" v="77"/>
          <ac:picMkLst>
            <pc:docMk/>
            <pc:sldMk cId="3071293968" sldId="292"/>
            <ac:picMk id="5" creationId="{798A3622-E332-46B2-AC56-D50AFF4D3034}"/>
          </ac:picMkLst>
        </pc:picChg>
        <pc:picChg chg="add mod">
          <ac:chgData name="dhondup tsering" userId="425dcc2034446b72" providerId="LiveId" clId="{CDEE5D33-D1D5-4BDF-9B6C-1AF78558D9EA}" dt="2021-08-19T06:05:15.164" v="77"/>
          <ac:picMkLst>
            <pc:docMk/>
            <pc:sldMk cId="3071293968" sldId="292"/>
            <ac:picMk id="7" creationId="{C59B4AC9-6E37-4EED-8C34-3C8A2901DDBB}"/>
          </ac:picMkLst>
        </pc:picChg>
      </pc:sldChg>
      <pc:sldChg chg="addSp delSp modSp">
        <pc:chgData name="dhondup tsering" userId="425dcc2034446b72" providerId="LiveId" clId="{CDEE5D33-D1D5-4BDF-9B6C-1AF78558D9EA}" dt="2021-08-19T06:07:52.858" v="81"/>
        <pc:sldMkLst>
          <pc:docMk/>
          <pc:sldMk cId="3528185974" sldId="293"/>
        </pc:sldMkLst>
        <pc:picChg chg="add del mod">
          <ac:chgData name="dhondup tsering" userId="425dcc2034446b72" providerId="LiveId" clId="{CDEE5D33-D1D5-4BDF-9B6C-1AF78558D9EA}" dt="2021-08-19T06:07:10.535" v="79"/>
          <ac:picMkLst>
            <pc:docMk/>
            <pc:sldMk cId="3528185974" sldId="293"/>
            <ac:picMk id="2" creationId="{A198492E-7F41-44B0-96D5-5FE5DBEA07CB}"/>
          </ac:picMkLst>
        </pc:picChg>
        <pc:picChg chg="add del mod">
          <ac:chgData name="dhondup tsering" userId="425dcc2034446b72" providerId="LiveId" clId="{CDEE5D33-D1D5-4BDF-9B6C-1AF78558D9EA}" dt="2021-08-19T06:07:29.602" v="80"/>
          <ac:picMkLst>
            <pc:docMk/>
            <pc:sldMk cId="3528185974" sldId="293"/>
            <ac:picMk id="3" creationId="{3BE220FE-BEDE-4C58-A73C-A26E434D6C5E}"/>
          </ac:picMkLst>
        </pc:picChg>
        <pc:picChg chg="add del mod">
          <ac:chgData name="dhondup tsering" userId="425dcc2034446b72" providerId="LiveId" clId="{CDEE5D33-D1D5-4BDF-9B6C-1AF78558D9EA}" dt="2021-08-19T06:07:52.858" v="81"/>
          <ac:picMkLst>
            <pc:docMk/>
            <pc:sldMk cId="3528185974" sldId="293"/>
            <ac:picMk id="5" creationId="{D6659F5B-A821-43CC-9D5F-097988816BCB}"/>
          </ac:picMkLst>
        </pc:picChg>
        <pc:picChg chg="add mod">
          <ac:chgData name="dhondup tsering" userId="425dcc2034446b72" providerId="LiveId" clId="{CDEE5D33-D1D5-4BDF-9B6C-1AF78558D9EA}" dt="2021-08-19T06:07:52.858" v="81"/>
          <ac:picMkLst>
            <pc:docMk/>
            <pc:sldMk cId="3528185974" sldId="293"/>
            <ac:picMk id="7" creationId="{12F0285B-8A67-4C24-B61E-C95021C2D1CE}"/>
          </ac:picMkLst>
        </pc:picChg>
      </pc:sldChg>
      <pc:sldChg chg="addSp modSp">
        <pc:chgData name="dhondup tsering" userId="425dcc2034446b72" providerId="LiveId" clId="{CDEE5D33-D1D5-4BDF-9B6C-1AF78558D9EA}" dt="2021-08-19T06:09:22.660" v="82"/>
        <pc:sldMkLst>
          <pc:docMk/>
          <pc:sldMk cId="3783556250" sldId="294"/>
        </pc:sldMkLst>
        <pc:picChg chg="add mod">
          <ac:chgData name="dhondup tsering" userId="425dcc2034446b72" providerId="LiveId" clId="{CDEE5D33-D1D5-4BDF-9B6C-1AF78558D9EA}" dt="2021-08-19T06:09:22.660" v="82"/>
          <ac:picMkLst>
            <pc:docMk/>
            <pc:sldMk cId="3783556250" sldId="294"/>
            <ac:picMk id="2" creationId="{A1E60BCA-A75D-43F9-BA7A-D50FCD34E9A7}"/>
          </ac:picMkLst>
        </pc:picChg>
      </pc:sldChg>
      <pc:sldChg chg="addSp delSp modSp">
        <pc:chgData name="dhondup tsering" userId="425dcc2034446b72" providerId="LiveId" clId="{CDEE5D33-D1D5-4BDF-9B6C-1AF78558D9EA}" dt="2021-08-19T06:14:41.188" v="94"/>
        <pc:sldMkLst>
          <pc:docMk/>
          <pc:sldMk cId="1401990578" sldId="295"/>
        </pc:sldMkLst>
        <pc:picChg chg="add del mod">
          <ac:chgData name="dhondup tsering" userId="425dcc2034446b72" providerId="LiveId" clId="{CDEE5D33-D1D5-4BDF-9B6C-1AF78558D9EA}" dt="2021-08-19T06:11:02.180" v="84"/>
          <ac:picMkLst>
            <pc:docMk/>
            <pc:sldMk cId="1401990578" sldId="295"/>
            <ac:picMk id="2" creationId="{73D8AF8D-A807-4D68-A343-FBFB7693B325}"/>
          </ac:picMkLst>
        </pc:picChg>
        <pc:picChg chg="add del mod">
          <ac:chgData name="dhondup tsering" userId="425dcc2034446b72" providerId="LiveId" clId="{CDEE5D33-D1D5-4BDF-9B6C-1AF78558D9EA}" dt="2021-08-19T06:11:32.948" v="85"/>
          <ac:picMkLst>
            <pc:docMk/>
            <pc:sldMk cId="1401990578" sldId="295"/>
            <ac:picMk id="3" creationId="{7F18D5CE-6453-4059-B594-4D8D1BDFB50E}"/>
          </ac:picMkLst>
        </pc:picChg>
        <pc:picChg chg="add del mod">
          <ac:chgData name="dhondup tsering" userId="425dcc2034446b72" providerId="LiveId" clId="{CDEE5D33-D1D5-4BDF-9B6C-1AF78558D9EA}" dt="2021-08-19T06:11:42.441" v="86"/>
          <ac:picMkLst>
            <pc:docMk/>
            <pc:sldMk cId="1401990578" sldId="295"/>
            <ac:picMk id="5" creationId="{248FA909-0988-4EA7-9527-3211A628EA2F}"/>
          </ac:picMkLst>
        </pc:picChg>
        <pc:picChg chg="add del mod">
          <ac:chgData name="dhondup tsering" userId="425dcc2034446b72" providerId="LiveId" clId="{CDEE5D33-D1D5-4BDF-9B6C-1AF78558D9EA}" dt="2021-08-19T06:12:01.237" v="87"/>
          <ac:picMkLst>
            <pc:docMk/>
            <pc:sldMk cId="1401990578" sldId="295"/>
            <ac:picMk id="7" creationId="{520B9AD9-5D01-4389-84A6-8BFDFC4A644B}"/>
          </ac:picMkLst>
        </pc:picChg>
        <pc:picChg chg="add del mod">
          <ac:chgData name="dhondup tsering" userId="425dcc2034446b72" providerId="LiveId" clId="{CDEE5D33-D1D5-4BDF-9B6C-1AF78558D9EA}" dt="2021-08-19T06:12:24.920" v="88"/>
          <ac:picMkLst>
            <pc:docMk/>
            <pc:sldMk cId="1401990578" sldId="295"/>
            <ac:picMk id="8" creationId="{A913537F-B2B6-4ABE-B475-F7ADF5F2D268}"/>
          </ac:picMkLst>
        </pc:picChg>
        <pc:picChg chg="add del mod">
          <ac:chgData name="dhondup tsering" userId="425dcc2034446b72" providerId="LiveId" clId="{CDEE5D33-D1D5-4BDF-9B6C-1AF78558D9EA}" dt="2021-08-19T06:13:05.005" v="89"/>
          <ac:picMkLst>
            <pc:docMk/>
            <pc:sldMk cId="1401990578" sldId="295"/>
            <ac:picMk id="9" creationId="{BC27CCED-304D-4B4D-92EB-CAA0E592CCC6}"/>
          </ac:picMkLst>
        </pc:picChg>
        <pc:picChg chg="add del mod">
          <ac:chgData name="dhondup tsering" userId="425dcc2034446b72" providerId="LiveId" clId="{CDEE5D33-D1D5-4BDF-9B6C-1AF78558D9EA}" dt="2021-08-19T06:13:22.008" v="90"/>
          <ac:picMkLst>
            <pc:docMk/>
            <pc:sldMk cId="1401990578" sldId="295"/>
            <ac:picMk id="10" creationId="{428947A6-3D40-4811-A295-0A4F07AFF113}"/>
          </ac:picMkLst>
        </pc:picChg>
        <pc:picChg chg="add del mod">
          <ac:chgData name="dhondup tsering" userId="425dcc2034446b72" providerId="LiveId" clId="{CDEE5D33-D1D5-4BDF-9B6C-1AF78558D9EA}" dt="2021-08-19T06:13:41.427" v="91"/>
          <ac:picMkLst>
            <pc:docMk/>
            <pc:sldMk cId="1401990578" sldId="295"/>
            <ac:picMk id="11" creationId="{7FC90678-D6D7-4B6F-90A2-375F7B18F2B0}"/>
          </ac:picMkLst>
        </pc:picChg>
        <pc:picChg chg="add del mod">
          <ac:chgData name="dhondup tsering" userId="425dcc2034446b72" providerId="LiveId" clId="{CDEE5D33-D1D5-4BDF-9B6C-1AF78558D9EA}" dt="2021-08-19T06:14:00.991" v="92"/>
          <ac:picMkLst>
            <pc:docMk/>
            <pc:sldMk cId="1401990578" sldId="295"/>
            <ac:picMk id="12" creationId="{966F4215-6313-4DD2-B52E-0F1959AB0EF0}"/>
          </ac:picMkLst>
        </pc:picChg>
        <pc:picChg chg="add del mod">
          <ac:chgData name="dhondup tsering" userId="425dcc2034446b72" providerId="LiveId" clId="{CDEE5D33-D1D5-4BDF-9B6C-1AF78558D9EA}" dt="2021-08-19T06:14:24.762" v="93"/>
          <ac:picMkLst>
            <pc:docMk/>
            <pc:sldMk cId="1401990578" sldId="295"/>
            <ac:picMk id="13" creationId="{BD3F5D60-512A-4C49-9022-6186E3F00D7B}"/>
          </ac:picMkLst>
        </pc:picChg>
        <pc:picChg chg="add del mod">
          <ac:chgData name="dhondup tsering" userId="425dcc2034446b72" providerId="LiveId" clId="{CDEE5D33-D1D5-4BDF-9B6C-1AF78558D9EA}" dt="2021-08-19T06:14:41.188" v="94"/>
          <ac:picMkLst>
            <pc:docMk/>
            <pc:sldMk cId="1401990578" sldId="295"/>
            <ac:picMk id="14" creationId="{41EB9A59-7B78-4250-A56E-219629B9F780}"/>
          </ac:picMkLst>
        </pc:picChg>
        <pc:picChg chg="add mod">
          <ac:chgData name="dhondup tsering" userId="425dcc2034446b72" providerId="LiveId" clId="{CDEE5D33-D1D5-4BDF-9B6C-1AF78558D9EA}" dt="2021-08-19T06:14:41.188" v="94"/>
          <ac:picMkLst>
            <pc:docMk/>
            <pc:sldMk cId="1401990578" sldId="295"/>
            <ac:picMk id="15" creationId="{85385B69-6531-4C26-BCD2-02F3165930DD}"/>
          </ac:picMkLst>
        </pc:picChg>
      </pc:sldChg>
      <pc:sldChg chg="addSp modSp">
        <pc:chgData name="dhondup tsering" userId="425dcc2034446b72" providerId="LiveId" clId="{CDEE5D33-D1D5-4BDF-9B6C-1AF78558D9EA}" dt="2021-08-19T06:15:35.298" v="95"/>
        <pc:sldMkLst>
          <pc:docMk/>
          <pc:sldMk cId="3117243400" sldId="296"/>
        </pc:sldMkLst>
        <pc:picChg chg="add mod">
          <ac:chgData name="dhondup tsering" userId="425dcc2034446b72" providerId="LiveId" clId="{CDEE5D33-D1D5-4BDF-9B6C-1AF78558D9EA}" dt="2021-08-19T06:15:35.298" v="95"/>
          <ac:picMkLst>
            <pc:docMk/>
            <pc:sldMk cId="3117243400" sldId="296"/>
            <ac:picMk id="2" creationId="{908F575C-5FCF-477B-9702-A4C0C146E1BB}"/>
          </ac:picMkLst>
        </pc:picChg>
      </pc:sldChg>
      <pc:sldChg chg="addSp delSp modSp">
        <pc:chgData name="dhondup tsering" userId="425dcc2034446b72" providerId="LiveId" clId="{CDEE5D33-D1D5-4BDF-9B6C-1AF78558D9EA}" dt="2021-08-19T06:17:57.573" v="97"/>
        <pc:sldMkLst>
          <pc:docMk/>
          <pc:sldMk cId="1906408391" sldId="297"/>
        </pc:sldMkLst>
        <pc:picChg chg="add del mod">
          <ac:chgData name="dhondup tsering" userId="425dcc2034446b72" providerId="LiveId" clId="{CDEE5D33-D1D5-4BDF-9B6C-1AF78558D9EA}" dt="2021-08-19T06:17:57.573" v="97"/>
          <ac:picMkLst>
            <pc:docMk/>
            <pc:sldMk cId="1906408391" sldId="297"/>
            <ac:picMk id="2" creationId="{6C09F0DF-A2A2-475A-91B3-B1C52775EC65}"/>
          </ac:picMkLst>
        </pc:picChg>
        <pc:picChg chg="add mod">
          <ac:chgData name="dhondup tsering" userId="425dcc2034446b72" providerId="LiveId" clId="{CDEE5D33-D1D5-4BDF-9B6C-1AF78558D9EA}" dt="2021-08-19T06:17:57.573" v="97"/>
          <ac:picMkLst>
            <pc:docMk/>
            <pc:sldMk cId="1906408391" sldId="297"/>
            <ac:picMk id="3" creationId="{1690A5A3-530A-4180-8754-4E174B9FE950}"/>
          </ac:picMkLst>
        </pc:picChg>
      </pc:sldChg>
      <pc:sldChg chg="addSp modSp">
        <pc:chgData name="dhondup tsering" userId="425dcc2034446b72" providerId="LiveId" clId="{CDEE5D33-D1D5-4BDF-9B6C-1AF78558D9EA}" dt="2021-08-19T06:18:45.472" v="98"/>
        <pc:sldMkLst>
          <pc:docMk/>
          <pc:sldMk cId="1945060646" sldId="298"/>
        </pc:sldMkLst>
        <pc:picChg chg="add mod">
          <ac:chgData name="dhondup tsering" userId="425dcc2034446b72" providerId="LiveId" clId="{CDEE5D33-D1D5-4BDF-9B6C-1AF78558D9EA}" dt="2021-08-19T06:18:45.472" v="98"/>
          <ac:picMkLst>
            <pc:docMk/>
            <pc:sldMk cId="1945060646" sldId="298"/>
            <ac:picMk id="2" creationId="{C4B94267-15FF-43CC-80B5-113FF14F8F0D}"/>
          </ac:picMkLst>
        </pc:picChg>
      </pc:sldChg>
      <pc:sldChg chg="addSp delSp modSp">
        <pc:chgData name="dhondup tsering" userId="425dcc2034446b72" providerId="LiveId" clId="{CDEE5D33-D1D5-4BDF-9B6C-1AF78558D9EA}" dt="2021-08-19T06:23:23.511" v="102"/>
        <pc:sldMkLst>
          <pc:docMk/>
          <pc:sldMk cId="1880540446" sldId="299"/>
        </pc:sldMkLst>
        <pc:picChg chg="add del mod">
          <ac:chgData name="dhondup tsering" userId="425dcc2034446b72" providerId="LiveId" clId="{CDEE5D33-D1D5-4BDF-9B6C-1AF78558D9EA}" dt="2021-08-19T06:22:32.367" v="100"/>
          <ac:picMkLst>
            <pc:docMk/>
            <pc:sldMk cId="1880540446" sldId="299"/>
            <ac:picMk id="2" creationId="{0C97C68F-518B-4975-899B-E66DEAA8734F}"/>
          </ac:picMkLst>
        </pc:picChg>
        <pc:picChg chg="add del mod">
          <ac:chgData name="dhondup tsering" userId="425dcc2034446b72" providerId="LiveId" clId="{CDEE5D33-D1D5-4BDF-9B6C-1AF78558D9EA}" dt="2021-08-19T06:23:03.929" v="101"/>
          <ac:picMkLst>
            <pc:docMk/>
            <pc:sldMk cId="1880540446" sldId="299"/>
            <ac:picMk id="3" creationId="{7F03A55F-85A9-484B-B696-3E872E0E024F}"/>
          </ac:picMkLst>
        </pc:picChg>
        <pc:picChg chg="add del mod">
          <ac:chgData name="dhondup tsering" userId="425dcc2034446b72" providerId="LiveId" clId="{CDEE5D33-D1D5-4BDF-9B6C-1AF78558D9EA}" dt="2021-08-19T06:23:23.511" v="102"/>
          <ac:picMkLst>
            <pc:docMk/>
            <pc:sldMk cId="1880540446" sldId="299"/>
            <ac:picMk id="5" creationId="{F17F56D8-19CB-4B8A-AD6F-4B1694C998AF}"/>
          </ac:picMkLst>
        </pc:picChg>
        <pc:picChg chg="add mod">
          <ac:chgData name="dhondup tsering" userId="425dcc2034446b72" providerId="LiveId" clId="{CDEE5D33-D1D5-4BDF-9B6C-1AF78558D9EA}" dt="2021-08-19T06:23:23.511" v="102"/>
          <ac:picMkLst>
            <pc:docMk/>
            <pc:sldMk cId="1880540446" sldId="299"/>
            <ac:picMk id="7" creationId="{05BC780B-C188-4CA3-B6E7-2F05F2615DCA}"/>
          </ac:picMkLst>
        </pc:picChg>
      </pc:sldChg>
      <pc:sldChg chg="addSp delSp modSp">
        <pc:chgData name="dhondup tsering" userId="425dcc2034446b72" providerId="LiveId" clId="{CDEE5D33-D1D5-4BDF-9B6C-1AF78558D9EA}" dt="2021-08-19T06:24:20.961" v="104"/>
        <pc:sldMkLst>
          <pc:docMk/>
          <pc:sldMk cId="605851986" sldId="300"/>
        </pc:sldMkLst>
        <pc:picChg chg="add del mod">
          <ac:chgData name="dhondup tsering" userId="425dcc2034446b72" providerId="LiveId" clId="{CDEE5D33-D1D5-4BDF-9B6C-1AF78558D9EA}" dt="2021-08-19T06:24:20.961" v="104"/>
          <ac:picMkLst>
            <pc:docMk/>
            <pc:sldMk cId="605851986" sldId="300"/>
            <ac:picMk id="2" creationId="{9313407A-3F11-4AE0-B37C-3C9C898E5FF9}"/>
          </ac:picMkLst>
        </pc:picChg>
        <pc:picChg chg="add mod">
          <ac:chgData name="dhondup tsering" userId="425dcc2034446b72" providerId="LiveId" clId="{CDEE5D33-D1D5-4BDF-9B6C-1AF78558D9EA}" dt="2021-08-19T06:24:20.961" v="104"/>
          <ac:picMkLst>
            <pc:docMk/>
            <pc:sldMk cId="605851986" sldId="300"/>
            <ac:picMk id="3" creationId="{0AFF8882-BFA3-4BF5-A4EE-977944F5CF06}"/>
          </ac:picMkLst>
        </pc:picChg>
      </pc:sldChg>
    </pc:docChg>
  </pc:docChgLst>
  <pc:docChgLst>
    <pc:chgData name="Leonie Smith" userId="fed1330f33f5650e" providerId="LiveId" clId="{15E0C4CA-665C-4988-9244-29CEEDAD67B3}"/>
    <pc:docChg chg="undo custSel addSld delSld modSld sldOrd">
      <pc:chgData name="Leonie Smith" userId="fed1330f33f5650e" providerId="LiveId" clId="{15E0C4CA-665C-4988-9244-29CEEDAD67B3}" dt="2022-03-07T06:17:42.947" v="215" actId="21"/>
      <pc:docMkLst>
        <pc:docMk/>
      </pc:docMkLst>
      <pc:sldChg chg="addSp delSp modSp mod">
        <pc:chgData name="Leonie Smith" userId="fed1330f33f5650e" providerId="LiveId" clId="{15E0C4CA-665C-4988-9244-29CEEDAD67B3}" dt="2022-03-07T06:17:36.129" v="209"/>
        <pc:sldMkLst>
          <pc:docMk/>
          <pc:sldMk cId="3348757415" sldId="256"/>
        </pc:sldMkLst>
        <pc:spChg chg="mod">
          <ac:chgData name="Leonie Smith" userId="fed1330f33f5650e" providerId="LiveId" clId="{15E0C4CA-665C-4988-9244-29CEEDAD67B3}" dt="2022-03-07T06:11:32.233" v="128" actId="1076"/>
          <ac:spMkLst>
            <pc:docMk/>
            <pc:sldMk cId="3348757415" sldId="256"/>
            <ac:spMk id="6" creationId="{416C064E-628E-47C0-A712-DB178FE9901E}"/>
          </ac:spMkLst>
        </pc:spChg>
        <pc:spChg chg="add del mod">
          <ac:chgData name="Leonie Smith" userId="fed1330f33f5650e" providerId="LiveId" clId="{15E0C4CA-665C-4988-9244-29CEEDAD67B3}" dt="2022-03-07T06:17:34.879" v="207"/>
          <ac:spMkLst>
            <pc:docMk/>
            <pc:sldMk cId="3348757415" sldId="256"/>
            <ac:spMk id="8" creationId="{12CA1A81-7E96-4FE3-9589-4BD0D7926802}"/>
          </ac:spMkLst>
        </pc:spChg>
        <pc:picChg chg="add del mod">
          <ac:chgData name="Leonie Smith" userId="fed1330f33f5650e" providerId="LiveId" clId="{15E0C4CA-665C-4988-9244-29CEEDAD67B3}" dt="2022-03-07T06:17:36.129" v="209"/>
          <ac:picMkLst>
            <pc:docMk/>
            <pc:sldMk cId="3348757415" sldId="256"/>
            <ac:picMk id="5" creationId="{F4286C37-43CC-4E1D-BEFA-72C580949E4D}"/>
          </ac:picMkLst>
        </pc:picChg>
      </pc:sldChg>
      <pc:sldChg chg="addSp delSp modSp">
        <pc:chgData name="Leonie Smith" userId="fed1330f33f5650e" providerId="LiveId" clId="{15E0C4CA-665C-4988-9244-29CEEDAD67B3}" dt="2022-03-07T06:17:33.248" v="204"/>
        <pc:sldMkLst>
          <pc:docMk/>
          <pc:sldMk cId="1021847376" sldId="281"/>
        </pc:sldMkLst>
        <pc:spChg chg="add del mod">
          <ac:chgData name="Leonie Smith" userId="fed1330f33f5650e" providerId="LiveId" clId="{15E0C4CA-665C-4988-9244-29CEEDAD67B3}" dt="2022-03-07T06:17:32.145" v="202"/>
          <ac:spMkLst>
            <pc:docMk/>
            <pc:sldMk cId="1021847376" sldId="281"/>
            <ac:spMk id="8" creationId="{FC61A6DB-8B7D-41DF-8CCB-8D4200B61B57}"/>
          </ac:spMkLst>
        </pc:spChg>
        <pc:picChg chg="add del mod">
          <ac:chgData name="Leonie Smith" userId="fed1330f33f5650e" providerId="LiveId" clId="{15E0C4CA-665C-4988-9244-29CEEDAD67B3}" dt="2022-03-07T06:17:33.248" v="204"/>
          <ac:picMkLst>
            <pc:docMk/>
            <pc:sldMk cId="1021847376" sldId="281"/>
            <ac:picMk id="7" creationId="{6CA981E1-2DE6-4248-87D1-C67BDA2E853A}"/>
          </ac:picMkLst>
        </pc:picChg>
      </pc:sldChg>
      <pc:sldChg chg="del">
        <pc:chgData name="Leonie Smith" userId="fed1330f33f5650e" providerId="LiveId" clId="{15E0C4CA-665C-4988-9244-29CEEDAD67B3}" dt="2022-03-07T05:52:16.804" v="65" actId="47"/>
        <pc:sldMkLst>
          <pc:docMk/>
          <pc:sldMk cId="3019708834" sldId="282"/>
        </pc:sldMkLst>
      </pc:sldChg>
      <pc:sldChg chg="addSp delSp modSp">
        <pc:chgData name="Leonie Smith" userId="fed1330f33f5650e" providerId="LiveId" clId="{15E0C4CA-665C-4988-9244-29CEEDAD67B3}" dt="2022-03-07T06:17:41.366" v="214"/>
        <pc:sldMkLst>
          <pc:docMk/>
          <pc:sldMk cId="1360447950" sldId="302"/>
        </pc:sldMkLst>
        <pc:spChg chg="add del mod">
          <ac:chgData name="Leonie Smith" userId="fed1330f33f5650e" providerId="LiveId" clId="{15E0C4CA-665C-4988-9244-29CEEDAD67B3}" dt="2022-03-07T06:17:39.044" v="212"/>
          <ac:spMkLst>
            <pc:docMk/>
            <pc:sldMk cId="1360447950" sldId="302"/>
            <ac:spMk id="7" creationId="{A1D10643-E26E-4DEE-9EFD-39018F1C9369}"/>
          </ac:spMkLst>
        </pc:spChg>
        <pc:picChg chg="add del mod">
          <ac:chgData name="Leonie Smith" userId="fed1330f33f5650e" providerId="LiveId" clId="{15E0C4CA-665C-4988-9244-29CEEDAD67B3}" dt="2022-03-07T06:17:41.366" v="214"/>
          <ac:picMkLst>
            <pc:docMk/>
            <pc:sldMk cId="1360447950" sldId="302"/>
            <ac:picMk id="5" creationId="{88EB7A5E-B667-465E-9646-08E220A25D3E}"/>
          </ac:picMkLst>
        </pc:picChg>
      </pc:sldChg>
      <pc:sldChg chg="addSp delSp modSp new add del mod ord">
        <pc:chgData name="Leonie Smith" userId="fed1330f33f5650e" providerId="LiveId" clId="{15E0C4CA-665C-4988-9244-29CEEDAD67B3}" dt="2022-03-07T06:17:42.947" v="215" actId="21"/>
        <pc:sldMkLst>
          <pc:docMk/>
          <pc:sldMk cId="3405473016" sldId="303"/>
        </pc:sldMkLst>
        <pc:spChg chg="add del mod">
          <ac:chgData name="Leonie Smith" userId="fed1330f33f5650e" providerId="LiveId" clId="{15E0C4CA-665C-4988-9244-29CEEDAD67B3}" dt="2022-03-07T06:17:40.432" v="213" actId="21"/>
          <ac:spMkLst>
            <pc:docMk/>
            <pc:sldMk cId="3405473016" sldId="303"/>
            <ac:spMk id="4" creationId="{9D234277-0568-4C49-BF7E-7CD95D76A726}"/>
          </ac:spMkLst>
        </pc:spChg>
        <pc:picChg chg="add del mod">
          <ac:chgData name="Leonie Smith" userId="fed1330f33f5650e" providerId="LiveId" clId="{15E0C4CA-665C-4988-9244-29CEEDAD67B3}" dt="2022-03-07T06:17:42.947" v="215" actId="21"/>
          <ac:picMkLst>
            <pc:docMk/>
            <pc:sldMk cId="3405473016" sldId="303"/>
            <ac:picMk id="3" creationId="{4BDB90CD-B091-48D0-8886-94ECD4F25387}"/>
          </ac:picMkLst>
        </pc:picChg>
      </pc:sldChg>
      <pc:sldChg chg="addSp modSp add mod">
        <pc:chgData name="Leonie Smith" userId="fed1330f33f5650e" providerId="LiveId" clId="{15E0C4CA-665C-4988-9244-29CEEDAD67B3}" dt="2022-03-07T06:14:23.621" v="161" actId="20577"/>
        <pc:sldMkLst>
          <pc:docMk/>
          <pc:sldMk cId="1966170405" sldId="304"/>
        </pc:sldMkLst>
        <pc:spChg chg="add mod">
          <ac:chgData name="Leonie Smith" userId="fed1330f33f5650e" providerId="LiveId" clId="{15E0C4CA-665C-4988-9244-29CEEDAD67B3}" dt="2022-03-07T06:14:23.621" v="161" actId="20577"/>
          <ac:spMkLst>
            <pc:docMk/>
            <pc:sldMk cId="1966170405" sldId="304"/>
            <ac:spMk id="4" creationId="{449F086D-404B-4706-B0AE-6A574CDA13AC}"/>
          </ac:spMkLst>
        </pc:spChg>
        <pc:picChg chg="add mod">
          <ac:chgData name="Leonie Smith" userId="fed1330f33f5650e" providerId="LiveId" clId="{15E0C4CA-665C-4988-9244-29CEEDAD67B3}" dt="2022-03-07T06:09:25.722" v="123" actId="14100"/>
          <ac:picMkLst>
            <pc:docMk/>
            <pc:sldMk cId="1966170405" sldId="304"/>
            <ac:picMk id="3" creationId="{E9E3565C-E64F-4555-9310-7D205BECA909}"/>
          </ac:picMkLst>
        </pc:picChg>
      </pc:sldChg>
      <pc:sldChg chg="addSp modSp add mod">
        <pc:chgData name="Leonie Smith" userId="fed1330f33f5650e" providerId="LiveId" clId="{15E0C4CA-665C-4988-9244-29CEEDAD67B3}" dt="2022-03-07T06:14:31.642" v="163" actId="20577"/>
        <pc:sldMkLst>
          <pc:docMk/>
          <pc:sldMk cId="1797426206" sldId="305"/>
        </pc:sldMkLst>
        <pc:spChg chg="add mod">
          <ac:chgData name="Leonie Smith" userId="fed1330f33f5650e" providerId="LiveId" clId="{15E0C4CA-665C-4988-9244-29CEEDAD67B3}" dt="2022-03-07T06:14:31.642" v="163" actId="20577"/>
          <ac:spMkLst>
            <pc:docMk/>
            <pc:sldMk cId="1797426206" sldId="305"/>
            <ac:spMk id="4" creationId="{464FA81F-B5F2-49DA-969A-3B3AE7010BB8}"/>
          </ac:spMkLst>
        </pc:spChg>
        <pc:picChg chg="add mod">
          <ac:chgData name="Leonie Smith" userId="fed1330f33f5650e" providerId="LiveId" clId="{15E0C4CA-665C-4988-9244-29CEEDAD67B3}" dt="2022-03-07T06:08:46.036" v="120" actId="1076"/>
          <ac:picMkLst>
            <pc:docMk/>
            <pc:sldMk cId="1797426206" sldId="305"/>
            <ac:picMk id="3" creationId="{D809C724-D0A3-4ECD-AF30-7A7F09023457}"/>
          </ac:picMkLst>
        </pc:picChg>
      </pc:sldChg>
      <pc:sldChg chg="addSp modSp add mod">
        <pc:chgData name="Leonie Smith" userId="fed1330f33f5650e" providerId="LiveId" clId="{15E0C4CA-665C-4988-9244-29CEEDAD67B3}" dt="2022-03-07T06:14:40.055" v="165" actId="20577"/>
        <pc:sldMkLst>
          <pc:docMk/>
          <pc:sldMk cId="1803624643" sldId="306"/>
        </pc:sldMkLst>
        <pc:spChg chg="add mod">
          <ac:chgData name="Leonie Smith" userId="fed1330f33f5650e" providerId="LiveId" clId="{15E0C4CA-665C-4988-9244-29CEEDAD67B3}" dt="2022-03-07T06:14:40.055" v="165" actId="20577"/>
          <ac:spMkLst>
            <pc:docMk/>
            <pc:sldMk cId="1803624643" sldId="306"/>
            <ac:spMk id="4" creationId="{CF0A761C-48BD-4F14-8829-074616754F5C}"/>
          </ac:spMkLst>
        </pc:spChg>
        <pc:picChg chg="add mod">
          <ac:chgData name="Leonie Smith" userId="fed1330f33f5650e" providerId="LiveId" clId="{15E0C4CA-665C-4988-9244-29CEEDAD67B3}" dt="2022-03-07T06:07:59.320" v="116" actId="14100"/>
          <ac:picMkLst>
            <pc:docMk/>
            <pc:sldMk cId="1803624643" sldId="306"/>
            <ac:picMk id="3" creationId="{A70D02A7-F072-4579-BC0A-78D9E41A832C}"/>
          </ac:picMkLst>
        </pc:picChg>
      </pc:sldChg>
      <pc:sldChg chg="addSp modSp add mod">
        <pc:chgData name="Leonie Smith" userId="fed1330f33f5650e" providerId="LiveId" clId="{15E0C4CA-665C-4988-9244-29CEEDAD67B3}" dt="2022-03-07T06:14:47.648" v="167" actId="20577"/>
        <pc:sldMkLst>
          <pc:docMk/>
          <pc:sldMk cId="86084414" sldId="307"/>
        </pc:sldMkLst>
        <pc:spChg chg="add mod">
          <ac:chgData name="Leonie Smith" userId="fed1330f33f5650e" providerId="LiveId" clId="{15E0C4CA-665C-4988-9244-29CEEDAD67B3}" dt="2022-03-07T06:14:47.648" v="167" actId="20577"/>
          <ac:spMkLst>
            <pc:docMk/>
            <pc:sldMk cId="86084414" sldId="307"/>
            <ac:spMk id="4" creationId="{CD640127-9715-4000-B448-EDD02C8350B3}"/>
          </ac:spMkLst>
        </pc:spChg>
        <pc:picChg chg="add mod">
          <ac:chgData name="Leonie Smith" userId="fed1330f33f5650e" providerId="LiveId" clId="{15E0C4CA-665C-4988-9244-29CEEDAD67B3}" dt="2022-03-07T06:07:25.245" v="113" actId="14100"/>
          <ac:picMkLst>
            <pc:docMk/>
            <pc:sldMk cId="86084414" sldId="307"/>
            <ac:picMk id="3" creationId="{35818B68-85A3-415F-9776-78E531623DB2}"/>
          </ac:picMkLst>
        </pc:picChg>
      </pc:sldChg>
      <pc:sldChg chg="addSp modSp add mod">
        <pc:chgData name="Leonie Smith" userId="fed1330f33f5650e" providerId="LiveId" clId="{15E0C4CA-665C-4988-9244-29CEEDAD67B3}" dt="2022-03-07T06:14:56.086" v="169" actId="20577"/>
        <pc:sldMkLst>
          <pc:docMk/>
          <pc:sldMk cId="3826668351" sldId="308"/>
        </pc:sldMkLst>
        <pc:spChg chg="add mod">
          <ac:chgData name="Leonie Smith" userId="fed1330f33f5650e" providerId="LiveId" clId="{15E0C4CA-665C-4988-9244-29CEEDAD67B3}" dt="2022-03-07T06:14:56.086" v="169" actId="20577"/>
          <ac:spMkLst>
            <pc:docMk/>
            <pc:sldMk cId="3826668351" sldId="308"/>
            <ac:spMk id="4" creationId="{9963018E-F074-43EC-A559-1DF16893E0C6}"/>
          </ac:spMkLst>
        </pc:spChg>
        <pc:picChg chg="add mod">
          <ac:chgData name="Leonie Smith" userId="fed1330f33f5650e" providerId="LiveId" clId="{15E0C4CA-665C-4988-9244-29CEEDAD67B3}" dt="2022-03-07T06:06:36.722" v="110" actId="14100"/>
          <ac:picMkLst>
            <pc:docMk/>
            <pc:sldMk cId="3826668351" sldId="308"/>
            <ac:picMk id="3" creationId="{B9BA1153-23FC-454B-84F3-2067F43946B1}"/>
          </ac:picMkLst>
        </pc:picChg>
      </pc:sldChg>
      <pc:sldChg chg="addSp modSp add mod">
        <pc:chgData name="Leonie Smith" userId="fed1330f33f5650e" providerId="LiveId" clId="{15E0C4CA-665C-4988-9244-29CEEDAD67B3}" dt="2022-03-07T06:15:01.633" v="171" actId="20577"/>
        <pc:sldMkLst>
          <pc:docMk/>
          <pc:sldMk cId="1029853857" sldId="309"/>
        </pc:sldMkLst>
        <pc:spChg chg="add mod">
          <ac:chgData name="Leonie Smith" userId="fed1330f33f5650e" providerId="LiveId" clId="{15E0C4CA-665C-4988-9244-29CEEDAD67B3}" dt="2022-03-07T06:15:01.633" v="171" actId="20577"/>
          <ac:spMkLst>
            <pc:docMk/>
            <pc:sldMk cId="1029853857" sldId="309"/>
            <ac:spMk id="4" creationId="{770A2161-CC6B-4B16-A426-40E74B106193}"/>
          </ac:spMkLst>
        </pc:spChg>
        <pc:picChg chg="add mod">
          <ac:chgData name="Leonie Smith" userId="fed1330f33f5650e" providerId="LiveId" clId="{15E0C4CA-665C-4988-9244-29CEEDAD67B3}" dt="2022-03-07T06:05:47.439" v="107" actId="14100"/>
          <ac:picMkLst>
            <pc:docMk/>
            <pc:sldMk cId="1029853857" sldId="309"/>
            <ac:picMk id="3" creationId="{A25C4CC2-7EA4-49B4-BC31-22CD05A85F99}"/>
          </ac:picMkLst>
        </pc:picChg>
      </pc:sldChg>
      <pc:sldChg chg="addSp modSp add mod">
        <pc:chgData name="Leonie Smith" userId="fed1330f33f5650e" providerId="LiveId" clId="{15E0C4CA-665C-4988-9244-29CEEDAD67B3}" dt="2022-03-07T06:15:12.656" v="173" actId="20577"/>
        <pc:sldMkLst>
          <pc:docMk/>
          <pc:sldMk cId="237661619" sldId="310"/>
        </pc:sldMkLst>
        <pc:spChg chg="add mod">
          <ac:chgData name="Leonie Smith" userId="fed1330f33f5650e" providerId="LiveId" clId="{15E0C4CA-665C-4988-9244-29CEEDAD67B3}" dt="2022-03-07T06:15:12.656" v="173" actId="20577"/>
          <ac:spMkLst>
            <pc:docMk/>
            <pc:sldMk cId="237661619" sldId="310"/>
            <ac:spMk id="4" creationId="{72D2F8F0-BB96-425A-8615-1FE3726392BE}"/>
          </ac:spMkLst>
        </pc:spChg>
        <pc:picChg chg="add mod">
          <ac:chgData name="Leonie Smith" userId="fed1330f33f5650e" providerId="LiveId" clId="{15E0C4CA-665C-4988-9244-29CEEDAD67B3}" dt="2022-03-07T06:02:23.080" v="104" actId="14100"/>
          <ac:picMkLst>
            <pc:docMk/>
            <pc:sldMk cId="237661619" sldId="310"/>
            <ac:picMk id="3" creationId="{CE91EF56-1A4F-409B-B090-318EA06DFB6F}"/>
          </ac:picMkLst>
        </pc:picChg>
      </pc:sldChg>
      <pc:sldChg chg="addSp modSp add mod">
        <pc:chgData name="Leonie Smith" userId="fed1330f33f5650e" providerId="LiveId" clId="{15E0C4CA-665C-4988-9244-29CEEDAD67B3}" dt="2022-03-07T06:15:19.826" v="175" actId="20577"/>
        <pc:sldMkLst>
          <pc:docMk/>
          <pc:sldMk cId="1299423838" sldId="311"/>
        </pc:sldMkLst>
        <pc:spChg chg="add mod">
          <ac:chgData name="Leonie Smith" userId="fed1330f33f5650e" providerId="LiveId" clId="{15E0C4CA-665C-4988-9244-29CEEDAD67B3}" dt="2022-03-07T06:15:19.826" v="175" actId="20577"/>
          <ac:spMkLst>
            <pc:docMk/>
            <pc:sldMk cId="1299423838" sldId="311"/>
            <ac:spMk id="4" creationId="{617DA936-243C-4088-8665-03A31CA58888}"/>
          </ac:spMkLst>
        </pc:spChg>
        <pc:picChg chg="add mod">
          <ac:chgData name="Leonie Smith" userId="fed1330f33f5650e" providerId="LiveId" clId="{15E0C4CA-665C-4988-9244-29CEEDAD67B3}" dt="2022-03-07T06:01:49.818" v="101" actId="14100"/>
          <ac:picMkLst>
            <pc:docMk/>
            <pc:sldMk cId="1299423838" sldId="311"/>
            <ac:picMk id="3" creationId="{242B8C7D-C99A-4AF8-BA86-D71EAC0C4AE4}"/>
          </ac:picMkLst>
        </pc:picChg>
      </pc:sldChg>
      <pc:sldChg chg="addSp modSp add mod">
        <pc:chgData name="Leonie Smith" userId="fed1330f33f5650e" providerId="LiveId" clId="{15E0C4CA-665C-4988-9244-29CEEDAD67B3}" dt="2022-03-07T06:15:27.181" v="177" actId="20577"/>
        <pc:sldMkLst>
          <pc:docMk/>
          <pc:sldMk cId="2430189777" sldId="312"/>
        </pc:sldMkLst>
        <pc:spChg chg="add mod">
          <ac:chgData name="Leonie Smith" userId="fed1330f33f5650e" providerId="LiveId" clId="{15E0C4CA-665C-4988-9244-29CEEDAD67B3}" dt="2022-03-07T06:15:27.181" v="177" actId="20577"/>
          <ac:spMkLst>
            <pc:docMk/>
            <pc:sldMk cId="2430189777" sldId="312"/>
            <ac:spMk id="4" creationId="{D93C2BDB-7CFC-4B5E-9664-666BD6E07B1A}"/>
          </ac:spMkLst>
        </pc:spChg>
        <pc:picChg chg="add mod">
          <ac:chgData name="Leonie Smith" userId="fed1330f33f5650e" providerId="LiveId" clId="{15E0C4CA-665C-4988-9244-29CEEDAD67B3}" dt="2022-03-07T06:01:08.486" v="98" actId="14100"/>
          <ac:picMkLst>
            <pc:docMk/>
            <pc:sldMk cId="2430189777" sldId="312"/>
            <ac:picMk id="3" creationId="{78038AFB-97B2-432C-BFAD-1EAF2699CE12}"/>
          </ac:picMkLst>
        </pc:picChg>
      </pc:sldChg>
      <pc:sldChg chg="addSp modSp add mod">
        <pc:chgData name="Leonie Smith" userId="fed1330f33f5650e" providerId="LiveId" clId="{15E0C4CA-665C-4988-9244-29CEEDAD67B3}" dt="2022-03-07T06:15:34.637" v="179" actId="20577"/>
        <pc:sldMkLst>
          <pc:docMk/>
          <pc:sldMk cId="3327733129" sldId="313"/>
        </pc:sldMkLst>
        <pc:spChg chg="add mod">
          <ac:chgData name="Leonie Smith" userId="fed1330f33f5650e" providerId="LiveId" clId="{15E0C4CA-665C-4988-9244-29CEEDAD67B3}" dt="2022-03-07T06:15:34.637" v="179" actId="20577"/>
          <ac:spMkLst>
            <pc:docMk/>
            <pc:sldMk cId="3327733129" sldId="313"/>
            <ac:spMk id="4" creationId="{603226D3-B672-446F-860E-709E95BF533A}"/>
          </ac:spMkLst>
        </pc:spChg>
        <pc:picChg chg="add mod">
          <ac:chgData name="Leonie Smith" userId="fed1330f33f5650e" providerId="LiveId" clId="{15E0C4CA-665C-4988-9244-29CEEDAD67B3}" dt="2022-03-07T05:59:57.028" v="95" actId="14100"/>
          <ac:picMkLst>
            <pc:docMk/>
            <pc:sldMk cId="3327733129" sldId="313"/>
            <ac:picMk id="3" creationId="{6893657A-C1AC-43F1-A8C7-BC4B55B8B574}"/>
          </ac:picMkLst>
        </pc:picChg>
      </pc:sldChg>
      <pc:sldChg chg="addSp modSp add mod">
        <pc:chgData name="Leonie Smith" userId="fed1330f33f5650e" providerId="LiveId" clId="{15E0C4CA-665C-4988-9244-29CEEDAD67B3}" dt="2022-03-07T06:15:42.146" v="180" actId="20577"/>
        <pc:sldMkLst>
          <pc:docMk/>
          <pc:sldMk cId="2423950960" sldId="314"/>
        </pc:sldMkLst>
        <pc:spChg chg="add mod">
          <ac:chgData name="Leonie Smith" userId="fed1330f33f5650e" providerId="LiveId" clId="{15E0C4CA-665C-4988-9244-29CEEDAD67B3}" dt="2022-03-07T06:15:42.146" v="180" actId="20577"/>
          <ac:spMkLst>
            <pc:docMk/>
            <pc:sldMk cId="2423950960" sldId="314"/>
            <ac:spMk id="4" creationId="{F30A16E5-F76B-4F95-8092-F98D78A78D65}"/>
          </ac:spMkLst>
        </pc:spChg>
        <pc:picChg chg="add mod">
          <ac:chgData name="Leonie Smith" userId="fed1330f33f5650e" providerId="LiveId" clId="{15E0C4CA-665C-4988-9244-29CEEDAD67B3}" dt="2022-03-07T05:58:36.967" v="92" actId="14100"/>
          <ac:picMkLst>
            <pc:docMk/>
            <pc:sldMk cId="2423950960" sldId="314"/>
            <ac:picMk id="3" creationId="{EF62C97D-195E-4781-9581-AC54FFF6426E}"/>
          </ac:picMkLst>
        </pc:picChg>
      </pc:sldChg>
      <pc:sldChg chg="addSp modSp add mod">
        <pc:chgData name="Leonie Smith" userId="fed1330f33f5650e" providerId="LiveId" clId="{15E0C4CA-665C-4988-9244-29CEEDAD67B3}" dt="2022-03-07T06:15:48.739" v="181" actId="20577"/>
        <pc:sldMkLst>
          <pc:docMk/>
          <pc:sldMk cId="4080220571" sldId="315"/>
        </pc:sldMkLst>
        <pc:spChg chg="add mod">
          <ac:chgData name="Leonie Smith" userId="fed1330f33f5650e" providerId="LiveId" clId="{15E0C4CA-665C-4988-9244-29CEEDAD67B3}" dt="2022-03-07T06:15:48.739" v="181" actId="20577"/>
          <ac:spMkLst>
            <pc:docMk/>
            <pc:sldMk cId="4080220571" sldId="315"/>
            <ac:spMk id="4" creationId="{AC111DCC-5F17-43D2-8FEA-4F1CBBAD4DD8}"/>
          </ac:spMkLst>
        </pc:spChg>
        <pc:picChg chg="add mod">
          <ac:chgData name="Leonie Smith" userId="fed1330f33f5650e" providerId="LiveId" clId="{15E0C4CA-665C-4988-9244-29CEEDAD67B3}" dt="2022-03-07T05:58:09.766" v="89" actId="14100"/>
          <ac:picMkLst>
            <pc:docMk/>
            <pc:sldMk cId="4080220571" sldId="315"/>
            <ac:picMk id="3" creationId="{50857AFD-D44B-4A3D-98D9-621D75A26F8F}"/>
          </ac:picMkLst>
        </pc:picChg>
      </pc:sldChg>
      <pc:sldChg chg="addSp modSp add mod">
        <pc:chgData name="Leonie Smith" userId="fed1330f33f5650e" providerId="LiveId" clId="{15E0C4CA-665C-4988-9244-29CEEDAD67B3}" dt="2022-03-07T06:15:54.823" v="182" actId="20577"/>
        <pc:sldMkLst>
          <pc:docMk/>
          <pc:sldMk cId="3272683000" sldId="316"/>
        </pc:sldMkLst>
        <pc:spChg chg="add mod">
          <ac:chgData name="Leonie Smith" userId="fed1330f33f5650e" providerId="LiveId" clId="{15E0C4CA-665C-4988-9244-29CEEDAD67B3}" dt="2022-03-07T06:15:54.823" v="182" actId="20577"/>
          <ac:spMkLst>
            <pc:docMk/>
            <pc:sldMk cId="3272683000" sldId="316"/>
            <ac:spMk id="4" creationId="{77CAC525-CB5D-47EB-BFEA-1474AF5596CE}"/>
          </ac:spMkLst>
        </pc:spChg>
        <pc:picChg chg="add mod">
          <ac:chgData name="Leonie Smith" userId="fed1330f33f5650e" providerId="LiveId" clId="{15E0C4CA-665C-4988-9244-29CEEDAD67B3}" dt="2022-03-07T05:57:43.040" v="86" actId="14100"/>
          <ac:picMkLst>
            <pc:docMk/>
            <pc:sldMk cId="3272683000" sldId="316"/>
            <ac:picMk id="3" creationId="{CEA6E5C9-2C06-474A-BE6B-9BEBBB2866CF}"/>
          </ac:picMkLst>
        </pc:picChg>
      </pc:sldChg>
      <pc:sldChg chg="addSp modSp add mod">
        <pc:chgData name="Leonie Smith" userId="fed1330f33f5650e" providerId="LiveId" clId="{15E0C4CA-665C-4988-9244-29CEEDAD67B3}" dt="2022-03-07T06:16:03.165" v="183" actId="20577"/>
        <pc:sldMkLst>
          <pc:docMk/>
          <pc:sldMk cId="924329348" sldId="317"/>
        </pc:sldMkLst>
        <pc:spChg chg="add mod">
          <ac:chgData name="Leonie Smith" userId="fed1330f33f5650e" providerId="LiveId" clId="{15E0C4CA-665C-4988-9244-29CEEDAD67B3}" dt="2022-03-07T06:16:03.165" v="183" actId="20577"/>
          <ac:spMkLst>
            <pc:docMk/>
            <pc:sldMk cId="924329348" sldId="317"/>
            <ac:spMk id="4" creationId="{3D0DF169-7255-4001-AB2A-A70AB18FD8EC}"/>
          </ac:spMkLst>
        </pc:spChg>
        <pc:picChg chg="add mod">
          <ac:chgData name="Leonie Smith" userId="fed1330f33f5650e" providerId="LiveId" clId="{15E0C4CA-665C-4988-9244-29CEEDAD67B3}" dt="2022-03-07T05:56:59.548" v="83" actId="14100"/>
          <ac:picMkLst>
            <pc:docMk/>
            <pc:sldMk cId="924329348" sldId="317"/>
            <ac:picMk id="3" creationId="{E92B296A-787A-47DD-BA79-1A268292B066}"/>
          </ac:picMkLst>
        </pc:picChg>
      </pc:sldChg>
      <pc:sldChg chg="addSp modSp add mod">
        <pc:chgData name="Leonie Smith" userId="fed1330f33f5650e" providerId="LiveId" clId="{15E0C4CA-665C-4988-9244-29CEEDAD67B3}" dt="2022-03-07T06:16:09.610" v="184" actId="20577"/>
        <pc:sldMkLst>
          <pc:docMk/>
          <pc:sldMk cId="1814156530" sldId="318"/>
        </pc:sldMkLst>
        <pc:spChg chg="add mod">
          <ac:chgData name="Leonie Smith" userId="fed1330f33f5650e" providerId="LiveId" clId="{15E0C4CA-665C-4988-9244-29CEEDAD67B3}" dt="2022-03-07T06:16:09.610" v="184" actId="20577"/>
          <ac:spMkLst>
            <pc:docMk/>
            <pc:sldMk cId="1814156530" sldId="318"/>
            <ac:spMk id="4" creationId="{4FD943FF-9AE3-46F1-9ABF-5EFB57C31BB5}"/>
          </ac:spMkLst>
        </pc:spChg>
        <pc:picChg chg="add mod">
          <ac:chgData name="Leonie Smith" userId="fed1330f33f5650e" providerId="LiveId" clId="{15E0C4CA-665C-4988-9244-29CEEDAD67B3}" dt="2022-03-07T05:56:27.140" v="80" actId="1076"/>
          <ac:picMkLst>
            <pc:docMk/>
            <pc:sldMk cId="1814156530" sldId="318"/>
            <ac:picMk id="3" creationId="{FC76AB72-C149-4631-9E9B-97D0F9D077CD}"/>
          </ac:picMkLst>
        </pc:picChg>
      </pc:sldChg>
      <pc:sldChg chg="addSp modSp add mod">
        <pc:chgData name="Leonie Smith" userId="fed1330f33f5650e" providerId="LiveId" clId="{15E0C4CA-665C-4988-9244-29CEEDAD67B3}" dt="2022-03-07T06:16:15.511" v="185" actId="20577"/>
        <pc:sldMkLst>
          <pc:docMk/>
          <pc:sldMk cId="69223096" sldId="319"/>
        </pc:sldMkLst>
        <pc:spChg chg="add mod">
          <ac:chgData name="Leonie Smith" userId="fed1330f33f5650e" providerId="LiveId" clId="{15E0C4CA-665C-4988-9244-29CEEDAD67B3}" dt="2022-03-07T06:16:15.511" v="185" actId="20577"/>
          <ac:spMkLst>
            <pc:docMk/>
            <pc:sldMk cId="69223096" sldId="319"/>
            <ac:spMk id="4" creationId="{1FDD62E5-DFBE-48F1-9BE3-47F087F182B3}"/>
          </ac:spMkLst>
        </pc:spChg>
        <pc:picChg chg="add mod">
          <ac:chgData name="Leonie Smith" userId="fed1330f33f5650e" providerId="LiveId" clId="{15E0C4CA-665C-4988-9244-29CEEDAD67B3}" dt="2022-03-07T05:55:49.552" v="76" actId="14100"/>
          <ac:picMkLst>
            <pc:docMk/>
            <pc:sldMk cId="69223096" sldId="319"/>
            <ac:picMk id="3" creationId="{22C8C41F-0B44-4FAE-A8F7-54B333DF90D0}"/>
          </ac:picMkLst>
        </pc:picChg>
      </pc:sldChg>
      <pc:sldChg chg="addSp modSp add mod">
        <pc:chgData name="Leonie Smith" userId="fed1330f33f5650e" providerId="LiveId" clId="{15E0C4CA-665C-4988-9244-29CEEDAD67B3}" dt="2022-03-07T06:16:22.147" v="186" actId="20577"/>
        <pc:sldMkLst>
          <pc:docMk/>
          <pc:sldMk cId="2666453682" sldId="320"/>
        </pc:sldMkLst>
        <pc:spChg chg="add mod">
          <ac:chgData name="Leonie Smith" userId="fed1330f33f5650e" providerId="LiveId" clId="{15E0C4CA-665C-4988-9244-29CEEDAD67B3}" dt="2022-03-07T06:16:22.147" v="186" actId="20577"/>
          <ac:spMkLst>
            <pc:docMk/>
            <pc:sldMk cId="2666453682" sldId="320"/>
            <ac:spMk id="4" creationId="{EFC8C59F-5C8C-4B6B-A132-FE1F6A1833F5}"/>
          </ac:spMkLst>
        </pc:spChg>
        <pc:picChg chg="add mod">
          <ac:chgData name="Leonie Smith" userId="fed1330f33f5650e" providerId="LiveId" clId="{15E0C4CA-665C-4988-9244-29CEEDAD67B3}" dt="2022-03-07T05:54:57.959" v="73" actId="1076"/>
          <ac:picMkLst>
            <pc:docMk/>
            <pc:sldMk cId="2666453682" sldId="320"/>
            <ac:picMk id="3" creationId="{EA552601-0C66-4644-886B-6F80403E48F3}"/>
          </ac:picMkLst>
        </pc:picChg>
      </pc:sldChg>
      <pc:sldChg chg="add del">
        <pc:chgData name="Leonie Smith" userId="fed1330f33f5650e" providerId="LiveId" clId="{15E0C4CA-665C-4988-9244-29CEEDAD67B3}" dt="2022-03-07T05:52:18.375" v="66" actId="47"/>
        <pc:sldMkLst>
          <pc:docMk/>
          <pc:sldMk cId="3201827038" sldId="321"/>
        </pc:sldMkLst>
      </pc:sldChg>
      <pc:sldChg chg="addSp delSp modSp add mod">
        <pc:chgData name="Leonie Smith" userId="fed1330f33f5650e" providerId="LiveId" clId="{15E0C4CA-665C-4988-9244-29CEEDAD67B3}" dt="2022-03-07T06:17:33.779" v="205" actId="21"/>
        <pc:sldMkLst>
          <pc:docMk/>
          <pc:sldMk cId="1438714106" sldId="322"/>
        </pc:sldMkLst>
        <pc:spChg chg="add del mod">
          <ac:chgData name="Leonie Smith" userId="fed1330f33f5650e" providerId="LiveId" clId="{15E0C4CA-665C-4988-9244-29CEEDAD67B3}" dt="2022-03-07T06:17:32.688" v="203" actId="21"/>
          <ac:spMkLst>
            <pc:docMk/>
            <pc:sldMk cId="1438714106" sldId="322"/>
            <ac:spMk id="4" creationId="{E332CCD6-9A09-409A-ACCC-041021256BDB}"/>
          </ac:spMkLst>
        </pc:spChg>
        <pc:picChg chg="add del mod">
          <ac:chgData name="Leonie Smith" userId="fed1330f33f5650e" providerId="LiveId" clId="{15E0C4CA-665C-4988-9244-29CEEDAD67B3}" dt="2022-03-07T06:17:33.779" v="205" actId="21"/>
          <ac:picMkLst>
            <pc:docMk/>
            <pc:sldMk cId="1438714106" sldId="322"/>
            <ac:picMk id="3" creationId="{DD05D0B4-122F-40C3-9E19-EA943DABA02F}"/>
          </ac:picMkLst>
        </pc:picChg>
      </pc:sldChg>
      <pc:sldChg chg="addSp delSp modSp add del mod">
        <pc:chgData name="Leonie Smith" userId="fed1330f33f5650e" providerId="LiveId" clId="{15E0C4CA-665C-4988-9244-29CEEDAD67B3}" dt="2022-03-07T06:17:36.766" v="210" actId="21"/>
        <pc:sldMkLst>
          <pc:docMk/>
          <pc:sldMk cId="242060163" sldId="323"/>
        </pc:sldMkLst>
        <pc:spChg chg="add del mod">
          <ac:chgData name="Leonie Smith" userId="fed1330f33f5650e" providerId="LiveId" clId="{15E0C4CA-665C-4988-9244-29CEEDAD67B3}" dt="2022-03-07T06:17:35.512" v="208" actId="21"/>
          <ac:spMkLst>
            <pc:docMk/>
            <pc:sldMk cId="242060163" sldId="323"/>
            <ac:spMk id="3" creationId="{58170EF3-6DB1-4678-8C38-53D93C112F42}"/>
          </ac:spMkLst>
        </pc:spChg>
        <pc:picChg chg="add del mod">
          <ac:chgData name="Leonie Smith" userId="fed1330f33f5650e" providerId="LiveId" clId="{15E0C4CA-665C-4988-9244-29CEEDAD67B3}" dt="2022-03-07T06:17:36.766" v="210" actId="21"/>
          <ac:picMkLst>
            <pc:docMk/>
            <pc:sldMk cId="242060163" sldId="323"/>
            <ac:picMk id="2" creationId="{389C9F61-8C1F-41EA-816E-1CD19B0829D8}"/>
          </ac:picMkLst>
        </pc:picChg>
      </pc:sldChg>
      <pc:sldChg chg="addSp delSp modSp new mod">
        <pc:chgData name="Leonie Smith" userId="fed1330f33f5650e" providerId="LiveId" clId="{15E0C4CA-665C-4988-9244-29CEEDAD67B3}" dt="2022-03-07T06:14:13.018" v="159" actId="20577"/>
        <pc:sldMkLst>
          <pc:docMk/>
          <pc:sldMk cId="3108509052" sldId="324"/>
        </pc:sldMkLst>
        <pc:spChg chg="add mod">
          <ac:chgData name="Leonie Smith" userId="fed1330f33f5650e" providerId="LiveId" clId="{15E0C4CA-665C-4988-9244-29CEEDAD67B3}" dt="2022-03-07T06:14:13.018" v="159" actId="20577"/>
          <ac:spMkLst>
            <pc:docMk/>
            <pc:sldMk cId="3108509052" sldId="324"/>
            <ac:spMk id="3" creationId="{7C5D15E8-73CA-4176-AFAB-E07E473DE856}"/>
          </ac:spMkLst>
        </pc:spChg>
        <pc:picChg chg="add mod">
          <ac:chgData name="Leonie Smith" userId="fed1330f33f5650e" providerId="LiveId" clId="{15E0C4CA-665C-4988-9244-29CEEDAD67B3}" dt="2022-03-07T06:11:07.197" v="127"/>
          <ac:picMkLst>
            <pc:docMk/>
            <pc:sldMk cId="3108509052" sldId="324"/>
            <ac:picMk id="2" creationId="{3059DCDE-37DE-4806-BAA8-D70DF8D523CA}"/>
          </ac:picMkLst>
        </pc:picChg>
        <pc:picChg chg="add del mod">
          <ac:chgData name="Leonie Smith" userId="fed1330f33f5650e" providerId="LiveId" clId="{15E0C4CA-665C-4988-9244-29CEEDAD67B3}" dt="2022-03-07T06:10:22.768" v="126"/>
          <ac:picMkLst>
            <pc:docMk/>
            <pc:sldMk cId="3108509052" sldId="324"/>
            <ac:picMk id="2" creationId="{35749B95-467D-492D-A76D-BD1B01713513}"/>
          </ac:picMkLst>
        </pc:picChg>
      </pc:sldChg>
    </pc:docChg>
  </pc:docChgLst>
  <pc:docChgLst>
    <pc:chgData name="Alfred Smith" userId="3c60a3631c0db8ad" providerId="LiveId" clId="{248FEE19-7F13-4F98-8DA6-9DB9F0D28C17}"/>
    <pc:docChg chg="custSel modSld">
      <pc:chgData name="Alfred Smith" userId="3c60a3631c0db8ad" providerId="LiveId" clId="{248FEE19-7F13-4F98-8DA6-9DB9F0D28C17}" dt="2024-06-27T10:28:16.799" v="59"/>
      <pc:docMkLst>
        <pc:docMk/>
      </pc:docMkLst>
      <pc:sldChg chg="modSp mod">
        <pc:chgData name="Alfred Smith" userId="3c60a3631c0db8ad" providerId="LiveId" clId="{248FEE19-7F13-4F98-8DA6-9DB9F0D28C17}" dt="2024-06-27T10:24:19.678" v="33" actId="404"/>
        <pc:sldMkLst>
          <pc:docMk/>
          <pc:sldMk cId="1021847376" sldId="281"/>
        </pc:sldMkLst>
        <pc:spChg chg="mod">
          <ac:chgData name="Alfred Smith" userId="3c60a3631c0db8ad" providerId="LiveId" clId="{248FEE19-7F13-4F98-8DA6-9DB9F0D28C17}" dt="2024-06-27T10:20:01.778" v="3"/>
          <ac:spMkLst>
            <pc:docMk/>
            <pc:sldMk cId="1021847376" sldId="281"/>
            <ac:spMk id="4" creationId="{9A13E2D8-2F59-44C1-B1D2-79C300C26DD4}"/>
          </ac:spMkLst>
        </pc:spChg>
        <pc:spChg chg="mod">
          <ac:chgData name="Alfred Smith" userId="3c60a3631c0db8ad" providerId="LiveId" clId="{248FEE19-7F13-4F98-8DA6-9DB9F0D28C17}" dt="2024-06-27T10:24:19.678" v="33" actId="404"/>
          <ac:spMkLst>
            <pc:docMk/>
            <pc:sldMk cId="1021847376" sldId="281"/>
            <ac:spMk id="6" creationId="{416C064E-628E-47C0-A712-DB178FE9901E}"/>
          </ac:spMkLst>
        </pc:spChg>
      </pc:sldChg>
      <pc:sldChg chg="modSp mod">
        <pc:chgData name="Alfred Smith" userId="3c60a3631c0db8ad" providerId="LiveId" clId="{248FEE19-7F13-4F98-8DA6-9DB9F0D28C17}" dt="2024-06-27T10:24:30.068" v="34"/>
        <pc:sldMkLst>
          <pc:docMk/>
          <pc:sldMk cId="823317579" sldId="283"/>
        </pc:sldMkLst>
        <pc:spChg chg="mod">
          <ac:chgData name="Alfred Smith" userId="3c60a3631c0db8ad" providerId="LiveId" clId="{248FEE19-7F13-4F98-8DA6-9DB9F0D28C17}" dt="2024-06-27T10:20:18.834" v="4"/>
          <ac:spMkLst>
            <pc:docMk/>
            <pc:sldMk cId="823317579" sldId="283"/>
            <ac:spMk id="4" creationId="{9A13E2D8-2F59-44C1-B1D2-79C300C26DD4}"/>
          </ac:spMkLst>
        </pc:spChg>
        <pc:spChg chg="mod">
          <ac:chgData name="Alfred Smith" userId="3c60a3631c0db8ad" providerId="LiveId" clId="{248FEE19-7F13-4F98-8DA6-9DB9F0D28C17}" dt="2024-06-27T10:24:30.068" v="34"/>
          <ac:spMkLst>
            <pc:docMk/>
            <pc:sldMk cId="823317579" sldId="283"/>
            <ac:spMk id="6" creationId="{416C064E-628E-47C0-A712-DB178FE9901E}"/>
          </ac:spMkLst>
        </pc:spChg>
      </pc:sldChg>
      <pc:sldChg chg="modSp mod">
        <pc:chgData name="Alfred Smith" userId="3c60a3631c0db8ad" providerId="LiveId" clId="{248FEE19-7F13-4F98-8DA6-9DB9F0D28C17}" dt="2024-06-27T10:24:43.083" v="35"/>
        <pc:sldMkLst>
          <pc:docMk/>
          <pc:sldMk cId="1518346851" sldId="284"/>
        </pc:sldMkLst>
        <pc:spChg chg="mod">
          <ac:chgData name="Alfred Smith" userId="3c60a3631c0db8ad" providerId="LiveId" clId="{248FEE19-7F13-4F98-8DA6-9DB9F0D28C17}" dt="2024-06-27T10:20:29.700" v="5"/>
          <ac:spMkLst>
            <pc:docMk/>
            <pc:sldMk cId="1518346851" sldId="284"/>
            <ac:spMk id="4" creationId="{9A13E2D8-2F59-44C1-B1D2-79C300C26DD4}"/>
          </ac:spMkLst>
        </pc:spChg>
        <pc:spChg chg="mod">
          <ac:chgData name="Alfred Smith" userId="3c60a3631c0db8ad" providerId="LiveId" clId="{248FEE19-7F13-4F98-8DA6-9DB9F0D28C17}" dt="2024-06-27T10:24:43.083" v="35"/>
          <ac:spMkLst>
            <pc:docMk/>
            <pc:sldMk cId="1518346851" sldId="284"/>
            <ac:spMk id="6" creationId="{416C064E-628E-47C0-A712-DB178FE9901E}"/>
          </ac:spMkLst>
        </pc:spChg>
      </pc:sldChg>
      <pc:sldChg chg="modSp mod">
        <pc:chgData name="Alfred Smith" userId="3c60a3631c0db8ad" providerId="LiveId" clId="{248FEE19-7F13-4F98-8DA6-9DB9F0D28C17}" dt="2024-06-27T10:24:51.974" v="36"/>
        <pc:sldMkLst>
          <pc:docMk/>
          <pc:sldMk cId="3931266953" sldId="285"/>
        </pc:sldMkLst>
        <pc:spChg chg="mod">
          <ac:chgData name="Alfred Smith" userId="3c60a3631c0db8ad" providerId="LiveId" clId="{248FEE19-7F13-4F98-8DA6-9DB9F0D28C17}" dt="2024-06-27T10:20:41.160" v="6"/>
          <ac:spMkLst>
            <pc:docMk/>
            <pc:sldMk cId="3931266953" sldId="285"/>
            <ac:spMk id="4" creationId="{9A13E2D8-2F59-44C1-B1D2-79C300C26DD4}"/>
          </ac:spMkLst>
        </pc:spChg>
        <pc:spChg chg="mod">
          <ac:chgData name="Alfred Smith" userId="3c60a3631c0db8ad" providerId="LiveId" clId="{248FEE19-7F13-4F98-8DA6-9DB9F0D28C17}" dt="2024-06-27T10:24:51.974" v="36"/>
          <ac:spMkLst>
            <pc:docMk/>
            <pc:sldMk cId="3931266953" sldId="285"/>
            <ac:spMk id="6" creationId="{416C064E-628E-47C0-A712-DB178FE9901E}"/>
          </ac:spMkLst>
        </pc:spChg>
      </pc:sldChg>
      <pc:sldChg chg="modSp mod">
        <pc:chgData name="Alfred Smith" userId="3c60a3631c0db8ad" providerId="LiveId" clId="{248FEE19-7F13-4F98-8DA6-9DB9F0D28C17}" dt="2024-06-27T10:25:05.816" v="38" actId="404"/>
        <pc:sldMkLst>
          <pc:docMk/>
          <pc:sldMk cId="2107878311" sldId="286"/>
        </pc:sldMkLst>
        <pc:spChg chg="mod">
          <ac:chgData name="Alfred Smith" userId="3c60a3631c0db8ad" providerId="LiveId" clId="{248FEE19-7F13-4F98-8DA6-9DB9F0D28C17}" dt="2024-06-27T10:20:50.181" v="7"/>
          <ac:spMkLst>
            <pc:docMk/>
            <pc:sldMk cId="2107878311" sldId="286"/>
            <ac:spMk id="4" creationId="{9A13E2D8-2F59-44C1-B1D2-79C300C26DD4}"/>
          </ac:spMkLst>
        </pc:spChg>
        <pc:spChg chg="mod">
          <ac:chgData name="Alfred Smith" userId="3c60a3631c0db8ad" providerId="LiveId" clId="{248FEE19-7F13-4F98-8DA6-9DB9F0D28C17}" dt="2024-06-27T10:25:05.816" v="38" actId="404"/>
          <ac:spMkLst>
            <pc:docMk/>
            <pc:sldMk cId="2107878311" sldId="286"/>
            <ac:spMk id="6" creationId="{416C064E-628E-47C0-A712-DB178FE9901E}"/>
          </ac:spMkLst>
        </pc:spChg>
      </pc:sldChg>
      <pc:sldChg chg="modSp mod">
        <pc:chgData name="Alfred Smith" userId="3c60a3631c0db8ad" providerId="LiveId" clId="{248FEE19-7F13-4F98-8DA6-9DB9F0D28C17}" dt="2024-06-27T10:25:18.754" v="40" actId="404"/>
        <pc:sldMkLst>
          <pc:docMk/>
          <pc:sldMk cId="2121564069" sldId="287"/>
        </pc:sldMkLst>
        <pc:spChg chg="mod">
          <ac:chgData name="Alfred Smith" userId="3c60a3631c0db8ad" providerId="LiveId" clId="{248FEE19-7F13-4F98-8DA6-9DB9F0D28C17}" dt="2024-06-27T10:20:59.150" v="8"/>
          <ac:spMkLst>
            <pc:docMk/>
            <pc:sldMk cId="2121564069" sldId="287"/>
            <ac:spMk id="4" creationId="{9A13E2D8-2F59-44C1-B1D2-79C300C26DD4}"/>
          </ac:spMkLst>
        </pc:spChg>
        <pc:spChg chg="mod">
          <ac:chgData name="Alfred Smith" userId="3c60a3631c0db8ad" providerId="LiveId" clId="{248FEE19-7F13-4F98-8DA6-9DB9F0D28C17}" dt="2024-06-27T10:25:18.754" v="40" actId="404"/>
          <ac:spMkLst>
            <pc:docMk/>
            <pc:sldMk cId="2121564069" sldId="287"/>
            <ac:spMk id="6" creationId="{416C064E-628E-47C0-A712-DB178FE9901E}"/>
          </ac:spMkLst>
        </pc:spChg>
      </pc:sldChg>
      <pc:sldChg chg="modSp mod">
        <pc:chgData name="Alfred Smith" userId="3c60a3631c0db8ad" providerId="LiveId" clId="{248FEE19-7F13-4F98-8DA6-9DB9F0D28C17}" dt="2024-06-27T10:25:29.219" v="41"/>
        <pc:sldMkLst>
          <pc:docMk/>
          <pc:sldMk cId="2028187751" sldId="288"/>
        </pc:sldMkLst>
        <pc:spChg chg="mod">
          <ac:chgData name="Alfred Smith" userId="3c60a3631c0db8ad" providerId="LiveId" clId="{248FEE19-7F13-4F98-8DA6-9DB9F0D28C17}" dt="2024-06-27T10:21:10.359" v="9"/>
          <ac:spMkLst>
            <pc:docMk/>
            <pc:sldMk cId="2028187751" sldId="288"/>
            <ac:spMk id="4" creationId="{9A13E2D8-2F59-44C1-B1D2-79C300C26DD4}"/>
          </ac:spMkLst>
        </pc:spChg>
        <pc:spChg chg="mod">
          <ac:chgData name="Alfred Smith" userId="3c60a3631c0db8ad" providerId="LiveId" clId="{248FEE19-7F13-4F98-8DA6-9DB9F0D28C17}" dt="2024-06-27T10:25:29.219" v="41"/>
          <ac:spMkLst>
            <pc:docMk/>
            <pc:sldMk cId="2028187751" sldId="288"/>
            <ac:spMk id="6" creationId="{416C064E-628E-47C0-A712-DB178FE9901E}"/>
          </ac:spMkLst>
        </pc:spChg>
      </pc:sldChg>
      <pc:sldChg chg="modSp mod">
        <pc:chgData name="Alfred Smith" userId="3c60a3631c0db8ad" providerId="LiveId" clId="{248FEE19-7F13-4F98-8DA6-9DB9F0D28C17}" dt="2024-06-27T10:25:41.266" v="42"/>
        <pc:sldMkLst>
          <pc:docMk/>
          <pc:sldMk cId="2039599865" sldId="289"/>
        </pc:sldMkLst>
        <pc:spChg chg="mod">
          <ac:chgData name="Alfred Smith" userId="3c60a3631c0db8ad" providerId="LiveId" clId="{248FEE19-7F13-4F98-8DA6-9DB9F0D28C17}" dt="2024-06-27T10:21:29.525" v="11" actId="6549"/>
          <ac:spMkLst>
            <pc:docMk/>
            <pc:sldMk cId="2039599865" sldId="289"/>
            <ac:spMk id="4" creationId="{9A13E2D8-2F59-44C1-B1D2-79C300C26DD4}"/>
          </ac:spMkLst>
        </pc:spChg>
        <pc:spChg chg="mod">
          <ac:chgData name="Alfred Smith" userId="3c60a3631c0db8ad" providerId="LiveId" clId="{248FEE19-7F13-4F98-8DA6-9DB9F0D28C17}" dt="2024-06-27T10:25:41.266" v="42"/>
          <ac:spMkLst>
            <pc:docMk/>
            <pc:sldMk cId="2039599865" sldId="289"/>
            <ac:spMk id="6" creationId="{416C064E-628E-47C0-A712-DB178FE9901E}"/>
          </ac:spMkLst>
        </pc:spChg>
      </pc:sldChg>
      <pc:sldChg chg="modSp mod">
        <pc:chgData name="Alfred Smith" userId="3c60a3631c0db8ad" providerId="LiveId" clId="{248FEE19-7F13-4F98-8DA6-9DB9F0D28C17}" dt="2024-06-27T10:25:58.466" v="44" actId="404"/>
        <pc:sldMkLst>
          <pc:docMk/>
          <pc:sldMk cId="1698400688" sldId="290"/>
        </pc:sldMkLst>
        <pc:spChg chg="mod">
          <ac:chgData name="Alfred Smith" userId="3c60a3631c0db8ad" providerId="LiveId" clId="{248FEE19-7F13-4F98-8DA6-9DB9F0D28C17}" dt="2024-06-27T10:21:40.605" v="12"/>
          <ac:spMkLst>
            <pc:docMk/>
            <pc:sldMk cId="1698400688" sldId="290"/>
            <ac:spMk id="4" creationId="{9A13E2D8-2F59-44C1-B1D2-79C300C26DD4}"/>
          </ac:spMkLst>
        </pc:spChg>
        <pc:spChg chg="mod">
          <ac:chgData name="Alfred Smith" userId="3c60a3631c0db8ad" providerId="LiveId" clId="{248FEE19-7F13-4F98-8DA6-9DB9F0D28C17}" dt="2024-06-27T10:25:58.466" v="44" actId="404"/>
          <ac:spMkLst>
            <pc:docMk/>
            <pc:sldMk cId="1698400688" sldId="290"/>
            <ac:spMk id="6" creationId="{416C064E-628E-47C0-A712-DB178FE9901E}"/>
          </ac:spMkLst>
        </pc:spChg>
      </pc:sldChg>
      <pc:sldChg chg="modSp mod">
        <pc:chgData name="Alfred Smith" userId="3c60a3631c0db8ad" providerId="LiveId" clId="{248FEE19-7F13-4F98-8DA6-9DB9F0D28C17}" dt="2024-06-27T10:26:11.104" v="46" actId="404"/>
        <pc:sldMkLst>
          <pc:docMk/>
          <pc:sldMk cId="121971557" sldId="291"/>
        </pc:sldMkLst>
        <pc:spChg chg="mod">
          <ac:chgData name="Alfred Smith" userId="3c60a3631c0db8ad" providerId="LiveId" clId="{248FEE19-7F13-4F98-8DA6-9DB9F0D28C17}" dt="2024-06-27T10:21:54.726" v="13"/>
          <ac:spMkLst>
            <pc:docMk/>
            <pc:sldMk cId="121971557" sldId="291"/>
            <ac:spMk id="4" creationId="{9A13E2D8-2F59-44C1-B1D2-79C300C26DD4}"/>
          </ac:spMkLst>
        </pc:spChg>
        <pc:spChg chg="mod">
          <ac:chgData name="Alfred Smith" userId="3c60a3631c0db8ad" providerId="LiveId" clId="{248FEE19-7F13-4F98-8DA6-9DB9F0D28C17}" dt="2024-06-27T10:26:11.104" v="46" actId="404"/>
          <ac:spMkLst>
            <pc:docMk/>
            <pc:sldMk cId="121971557" sldId="291"/>
            <ac:spMk id="6" creationId="{416C064E-628E-47C0-A712-DB178FE9901E}"/>
          </ac:spMkLst>
        </pc:spChg>
      </pc:sldChg>
      <pc:sldChg chg="modSp mod">
        <pc:chgData name="Alfred Smith" userId="3c60a3631c0db8ad" providerId="LiveId" clId="{248FEE19-7F13-4F98-8DA6-9DB9F0D28C17}" dt="2024-06-27T10:26:43.887" v="49" actId="20577"/>
        <pc:sldMkLst>
          <pc:docMk/>
          <pc:sldMk cId="3071293968" sldId="292"/>
        </pc:sldMkLst>
        <pc:spChg chg="mod">
          <ac:chgData name="Alfred Smith" userId="3c60a3631c0db8ad" providerId="LiveId" clId="{248FEE19-7F13-4F98-8DA6-9DB9F0D28C17}" dt="2024-06-27T10:22:02.706" v="14"/>
          <ac:spMkLst>
            <pc:docMk/>
            <pc:sldMk cId="3071293968" sldId="292"/>
            <ac:spMk id="4" creationId="{9A13E2D8-2F59-44C1-B1D2-79C300C26DD4}"/>
          </ac:spMkLst>
        </pc:spChg>
        <pc:spChg chg="mod">
          <ac:chgData name="Alfred Smith" userId="3c60a3631c0db8ad" providerId="LiveId" clId="{248FEE19-7F13-4F98-8DA6-9DB9F0D28C17}" dt="2024-06-27T10:26:43.887" v="49" actId="20577"/>
          <ac:spMkLst>
            <pc:docMk/>
            <pc:sldMk cId="3071293968" sldId="292"/>
            <ac:spMk id="6" creationId="{416C064E-628E-47C0-A712-DB178FE9901E}"/>
          </ac:spMkLst>
        </pc:spChg>
      </pc:sldChg>
      <pc:sldChg chg="modSp mod">
        <pc:chgData name="Alfred Smith" userId="3c60a3631c0db8ad" providerId="LiveId" clId="{248FEE19-7F13-4F98-8DA6-9DB9F0D28C17}" dt="2024-06-27T10:26:54.171" v="50"/>
        <pc:sldMkLst>
          <pc:docMk/>
          <pc:sldMk cId="3528185974" sldId="293"/>
        </pc:sldMkLst>
        <pc:spChg chg="mod">
          <ac:chgData name="Alfred Smith" userId="3c60a3631c0db8ad" providerId="LiveId" clId="{248FEE19-7F13-4F98-8DA6-9DB9F0D28C17}" dt="2024-06-27T10:22:10.630" v="15"/>
          <ac:spMkLst>
            <pc:docMk/>
            <pc:sldMk cId="3528185974" sldId="293"/>
            <ac:spMk id="4" creationId="{9A13E2D8-2F59-44C1-B1D2-79C300C26DD4}"/>
          </ac:spMkLst>
        </pc:spChg>
        <pc:spChg chg="mod">
          <ac:chgData name="Alfred Smith" userId="3c60a3631c0db8ad" providerId="LiveId" clId="{248FEE19-7F13-4F98-8DA6-9DB9F0D28C17}" dt="2024-06-27T10:26:54.171" v="50"/>
          <ac:spMkLst>
            <pc:docMk/>
            <pc:sldMk cId="3528185974" sldId="293"/>
            <ac:spMk id="6" creationId="{416C064E-628E-47C0-A712-DB178FE9901E}"/>
          </ac:spMkLst>
        </pc:spChg>
      </pc:sldChg>
      <pc:sldChg chg="modSp mod">
        <pc:chgData name="Alfred Smith" userId="3c60a3631c0db8ad" providerId="LiveId" clId="{248FEE19-7F13-4F98-8DA6-9DB9F0D28C17}" dt="2024-06-27T10:27:01.992" v="51"/>
        <pc:sldMkLst>
          <pc:docMk/>
          <pc:sldMk cId="3783556250" sldId="294"/>
        </pc:sldMkLst>
        <pc:spChg chg="mod">
          <ac:chgData name="Alfred Smith" userId="3c60a3631c0db8ad" providerId="LiveId" clId="{248FEE19-7F13-4F98-8DA6-9DB9F0D28C17}" dt="2024-06-27T10:22:18.281" v="16"/>
          <ac:spMkLst>
            <pc:docMk/>
            <pc:sldMk cId="3783556250" sldId="294"/>
            <ac:spMk id="4" creationId="{9A13E2D8-2F59-44C1-B1D2-79C300C26DD4}"/>
          </ac:spMkLst>
        </pc:spChg>
        <pc:spChg chg="mod">
          <ac:chgData name="Alfred Smith" userId="3c60a3631c0db8ad" providerId="LiveId" clId="{248FEE19-7F13-4F98-8DA6-9DB9F0D28C17}" dt="2024-06-27T10:27:01.992" v="51"/>
          <ac:spMkLst>
            <pc:docMk/>
            <pc:sldMk cId="3783556250" sldId="294"/>
            <ac:spMk id="6" creationId="{416C064E-628E-47C0-A712-DB178FE9901E}"/>
          </ac:spMkLst>
        </pc:spChg>
      </pc:sldChg>
      <pc:sldChg chg="modSp mod">
        <pc:chgData name="Alfred Smith" userId="3c60a3631c0db8ad" providerId="LiveId" clId="{248FEE19-7F13-4F98-8DA6-9DB9F0D28C17}" dt="2024-06-27T10:27:16.530" v="53" actId="404"/>
        <pc:sldMkLst>
          <pc:docMk/>
          <pc:sldMk cId="1401990578" sldId="295"/>
        </pc:sldMkLst>
        <pc:spChg chg="mod">
          <ac:chgData name="Alfred Smith" userId="3c60a3631c0db8ad" providerId="LiveId" clId="{248FEE19-7F13-4F98-8DA6-9DB9F0D28C17}" dt="2024-06-27T10:22:26.286" v="17"/>
          <ac:spMkLst>
            <pc:docMk/>
            <pc:sldMk cId="1401990578" sldId="295"/>
            <ac:spMk id="4" creationId="{9A13E2D8-2F59-44C1-B1D2-79C300C26DD4}"/>
          </ac:spMkLst>
        </pc:spChg>
        <pc:spChg chg="mod">
          <ac:chgData name="Alfred Smith" userId="3c60a3631c0db8ad" providerId="LiveId" clId="{248FEE19-7F13-4F98-8DA6-9DB9F0D28C17}" dt="2024-06-27T10:27:16.530" v="53" actId="404"/>
          <ac:spMkLst>
            <pc:docMk/>
            <pc:sldMk cId="1401990578" sldId="295"/>
            <ac:spMk id="6" creationId="{416C064E-628E-47C0-A712-DB178FE9901E}"/>
          </ac:spMkLst>
        </pc:spChg>
      </pc:sldChg>
      <pc:sldChg chg="modSp mod">
        <pc:chgData name="Alfred Smith" userId="3c60a3631c0db8ad" providerId="LiveId" clId="{248FEE19-7F13-4F98-8DA6-9DB9F0D28C17}" dt="2024-06-27T10:27:29.581" v="54"/>
        <pc:sldMkLst>
          <pc:docMk/>
          <pc:sldMk cId="3117243400" sldId="296"/>
        </pc:sldMkLst>
        <pc:spChg chg="mod">
          <ac:chgData name="Alfred Smith" userId="3c60a3631c0db8ad" providerId="LiveId" clId="{248FEE19-7F13-4F98-8DA6-9DB9F0D28C17}" dt="2024-06-27T10:22:37.702" v="18"/>
          <ac:spMkLst>
            <pc:docMk/>
            <pc:sldMk cId="3117243400" sldId="296"/>
            <ac:spMk id="4" creationId="{9A13E2D8-2F59-44C1-B1D2-79C300C26DD4}"/>
          </ac:spMkLst>
        </pc:spChg>
        <pc:spChg chg="mod">
          <ac:chgData name="Alfred Smith" userId="3c60a3631c0db8ad" providerId="LiveId" clId="{248FEE19-7F13-4F98-8DA6-9DB9F0D28C17}" dt="2024-06-27T10:27:29.581" v="54"/>
          <ac:spMkLst>
            <pc:docMk/>
            <pc:sldMk cId="3117243400" sldId="296"/>
            <ac:spMk id="6" creationId="{416C064E-628E-47C0-A712-DB178FE9901E}"/>
          </ac:spMkLst>
        </pc:spChg>
      </pc:sldChg>
      <pc:sldChg chg="modSp mod">
        <pc:chgData name="Alfred Smith" userId="3c60a3631c0db8ad" providerId="LiveId" clId="{248FEE19-7F13-4F98-8DA6-9DB9F0D28C17}" dt="2024-06-27T10:27:41.584" v="55"/>
        <pc:sldMkLst>
          <pc:docMk/>
          <pc:sldMk cId="1906408391" sldId="297"/>
        </pc:sldMkLst>
        <pc:spChg chg="mod">
          <ac:chgData name="Alfred Smith" userId="3c60a3631c0db8ad" providerId="LiveId" clId="{248FEE19-7F13-4F98-8DA6-9DB9F0D28C17}" dt="2024-06-27T10:22:45.460" v="19"/>
          <ac:spMkLst>
            <pc:docMk/>
            <pc:sldMk cId="1906408391" sldId="297"/>
            <ac:spMk id="4" creationId="{9A13E2D8-2F59-44C1-B1D2-79C300C26DD4}"/>
          </ac:spMkLst>
        </pc:spChg>
        <pc:spChg chg="mod">
          <ac:chgData name="Alfred Smith" userId="3c60a3631c0db8ad" providerId="LiveId" clId="{248FEE19-7F13-4F98-8DA6-9DB9F0D28C17}" dt="2024-06-27T10:27:41.584" v="55"/>
          <ac:spMkLst>
            <pc:docMk/>
            <pc:sldMk cId="1906408391" sldId="297"/>
            <ac:spMk id="6" creationId="{416C064E-628E-47C0-A712-DB178FE9901E}"/>
          </ac:spMkLst>
        </pc:spChg>
      </pc:sldChg>
      <pc:sldChg chg="modSp mod">
        <pc:chgData name="Alfred Smith" userId="3c60a3631c0db8ad" providerId="LiveId" clId="{248FEE19-7F13-4F98-8DA6-9DB9F0D28C17}" dt="2024-06-27T10:27:52.815" v="57" actId="20577"/>
        <pc:sldMkLst>
          <pc:docMk/>
          <pc:sldMk cId="1945060646" sldId="298"/>
        </pc:sldMkLst>
        <pc:spChg chg="mod">
          <ac:chgData name="Alfred Smith" userId="3c60a3631c0db8ad" providerId="LiveId" clId="{248FEE19-7F13-4F98-8DA6-9DB9F0D28C17}" dt="2024-06-27T10:22:57.645" v="20"/>
          <ac:spMkLst>
            <pc:docMk/>
            <pc:sldMk cId="1945060646" sldId="298"/>
            <ac:spMk id="4" creationId="{9A13E2D8-2F59-44C1-B1D2-79C300C26DD4}"/>
          </ac:spMkLst>
        </pc:spChg>
        <pc:spChg chg="mod">
          <ac:chgData name="Alfred Smith" userId="3c60a3631c0db8ad" providerId="LiveId" clId="{248FEE19-7F13-4F98-8DA6-9DB9F0D28C17}" dt="2024-06-27T10:27:52.815" v="57" actId="20577"/>
          <ac:spMkLst>
            <pc:docMk/>
            <pc:sldMk cId="1945060646" sldId="298"/>
            <ac:spMk id="6" creationId="{416C064E-628E-47C0-A712-DB178FE9901E}"/>
          </ac:spMkLst>
        </pc:spChg>
      </pc:sldChg>
      <pc:sldChg chg="modSp mod">
        <pc:chgData name="Alfred Smith" userId="3c60a3631c0db8ad" providerId="LiveId" clId="{248FEE19-7F13-4F98-8DA6-9DB9F0D28C17}" dt="2024-06-27T10:28:07.398" v="58"/>
        <pc:sldMkLst>
          <pc:docMk/>
          <pc:sldMk cId="1880540446" sldId="299"/>
        </pc:sldMkLst>
        <pc:spChg chg="mod">
          <ac:chgData name="Alfred Smith" userId="3c60a3631c0db8ad" providerId="LiveId" clId="{248FEE19-7F13-4F98-8DA6-9DB9F0D28C17}" dt="2024-06-27T10:23:11.126" v="21"/>
          <ac:spMkLst>
            <pc:docMk/>
            <pc:sldMk cId="1880540446" sldId="299"/>
            <ac:spMk id="4" creationId="{9A13E2D8-2F59-44C1-B1D2-79C300C26DD4}"/>
          </ac:spMkLst>
        </pc:spChg>
        <pc:spChg chg="mod">
          <ac:chgData name="Alfred Smith" userId="3c60a3631c0db8ad" providerId="LiveId" clId="{248FEE19-7F13-4F98-8DA6-9DB9F0D28C17}" dt="2024-06-27T10:28:07.398" v="58"/>
          <ac:spMkLst>
            <pc:docMk/>
            <pc:sldMk cId="1880540446" sldId="299"/>
            <ac:spMk id="6" creationId="{416C064E-628E-47C0-A712-DB178FE9901E}"/>
          </ac:spMkLst>
        </pc:spChg>
      </pc:sldChg>
      <pc:sldChg chg="modSp mod">
        <pc:chgData name="Alfred Smith" userId="3c60a3631c0db8ad" providerId="LiveId" clId="{248FEE19-7F13-4F98-8DA6-9DB9F0D28C17}" dt="2024-06-27T10:28:16.799" v="59"/>
        <pc:sldMkLst>
          <pc:docMk/>
          <pc:sldMk cId="605851986" sldId="300"/>
        </pc:sldMkLst>
        <pc:spChg chg="mod">
          <ac:chgData name="Alfred Smith" userId="3c60a3631c0db8ad" providerId="LiveId" clId="{248FEE19-7F13-4F98-8DA6-9DB9F0D28C17}" dt="2024-06-27T10:23:53.835" v="31" actId="20577"/>
          <ac:spMkLst>
            <pc:docMk/>
            <pc:sldMk cId="605851986" sldId="300"/>
            <ac:spMk id="4" creationId="{9A13E2D8-2F59-44C1-B1D2-79C300C26DD4}"/>
          </ac:spMkLst>
        </pc:spChg>
        <pc:spChg chg="mod">
          <ac:chgData name="Alfred Smith" userId="3c60a3631c0db8ad" providerId="LiveId" clId="{248FEE19-7F13-4F98-8DA6-9DB9F0D28C17}" dt="2024-06-27T10:28:16.799" v="59"/>
          <ac:spMkLst>
            <pc:docMk/>
            <pc:sldMk cId="605851986" sldId="300"/>
            <ac:spMk id="6" creationId="{416C064E-628E-47C0-A712-DB178FE9901E}"/>
          </ac:spMkLst>
        </pc:spChg>
      </pc:sldChg>
      <pc:sldChg chg="addSp delSp modSp mod">
        <pc:chgData name="Alfred Smith" userId="3c60a3631c0db8ad" providerId="LiveId" clId="{248FEE19-7F13-4F98-8DA6-9DB9F0D28C17}" dt="2024-06-27T09:34:34.067" v="1"/>
        <pc:sldMkLst>
          <pc:docMk/>
          <pc:sldMk cId="1360447950" sldId="302"/>
        </pc:sldMkLst>
        <pc:spChg chg="del">
          <ac:chgData name="Alfred Smith" userId="3c60a3631c0db8ad" providerId="LiveId" clId="{248FEE19-7F13-4F98-8DA6-9DB9F0D28C17}" dt="2024-06-27T09:34:33.120" v="0" actId="478"/>
          <ac:spMkLst>
            <pc:docMk/>
            <pc:sldMk cId="1360447950" sldId="302"/>
            <ac:spMk id="3" creationId="{3A81ECFD-25E8-47D4-AB6C-8FC3DF88E77B}"/>
          </ac:spMkLst>
        </pc:spChg>
        <pc:spChg chg="add mod">
          <ac:chgData name="Alfred Smith" userId="3c60a3631c0db8ad" providerId="LiveId" clId="{248FEE19-7F13-4F98-8DA6-9DB9F0D28C17}" dt="2024-06-27T09:34:34.067" v="1"/>
          <ac:spMkLst>
            <pc:docMk/>
            <pc:sldMk cId="1360447950" sldId="302"/>
            <ac:spMk id="4" creationId="{F96E5387-16C2-1BB3-8850-13B0BC222039}"/>
          </ac:spMkLst>
        </pc:spChg>
      </pc:sldChg>
      <pc:sldChg chg="addSp modSp">
        <pc:chgData name="Alfred Smith" userId="3c60a3631c0db8ad" providerId="LiveId" clId="{248FEE19-7F13-4F98-8DA6-9DB9F0D28C17}" dt="2024-06-27T09:36:20.865" v="2"/>
        <pc:sldMkLst>
          <pc:docMk/>
          <pc:sldMk cId="242060163" sldId="323"/>
        </pc:sldMkLst>
        <pc:spChg chg="add mod">
          <ac:chgData name="Alfred Smith" userId="3c60a3631c0db8ad" providerId="LiveId" clId="{248FEE19-7F13-4F98-8DA6-9DB9F0D28C17}" dt="2024-06-27T09:36:20.865" v="2"/>
          <ac:spMkLst>
            <pc:docMk/>
            <pc:sldMk cId="242060163" sldId="323"/>
            <ac:spMk id="4" creationId="{469A9114-FBBB-EBCE-89D3-56BC020E23EB}"/>
          </ac:spMkLst>
        </pc:spChg>
      </pc:sldChg>
    </pc:docChg>
  </pc:docChgLst>
  <pc:docChgLst>
    <pc:chgData name="Leonie Smith" userId="fed1330f33f5650e" providerId="LiveId" clId="{C5F167FE-533A-4326-977F-044C25ADE41E}"/>
    <pc:docChg chg="custSel modSld">
      <pc:chgData name="Leonie Smith" userId="fed1330f33f5650e" providerId="LiveId" clId="{C5F167FE-533A-4326-977F-044C25ADE41E}" dt="2023-10-27T07:32:36.639" v="155" actId="20577"/>
      <pc:docMkLst>
        <pc:docMk/>
      </pc:docMkLst>
      <pc:sldChg chg="addSp delSp modSp mod modTransition modAnim">
        <pc:chgData name="Leonie Smith" userId="fed1330f33f5650e" providerId="LiveId" clId="{C5F167FE-533A-4326-977F-044C25ADE41E}" dt="2023-10-27T07:30:44.158" v="149"/>
        <pc:sldMkLst>
          <pc:docMk/>
          <pc:sldMk cId="3348757415" sldId="256"/>
        </pc:sldMkLst>
        <pc:picChg chg="add del mod ord">
          <ac:chgData name="Leonie Smith" userId="fed1330f33f5650e" providerId="LiveId" clId="{C5F167FE-533A-4326-977F-044C25ADE41E}" dt="2023-10-27T07:30:18.059" v="146"/>
          <ac:picMkLst>
            <pc:docMk/>
            <pc:sldMk cId="3348757415" sldId="256"/>
            <ac:picMk id="3" creationId="{CB4284D1-643D-2638-6BAF-B863AC5EB059}"/>
          </ac:picMkLst>
        </pc:picChg>
        <pc:picChg chg="add del mod">
          <ac:chgData name="Leonie Smith" userId="fed1330f33f5650e" providerId="LiveId" clId="{C5F167FE-533A-4326-977F-044C25ADE41E}" dt="2023-10-27T07:30:37.470" v="148"/>
          <ac:picMkLst>
            <pc:docMk/>
            <pc:sldMk cId="3348757415" sldId="256"/>
            <ac:picMk id="5" creationId="{E397CF8E-E0A0-45EB-F100-DBA0C13F95A5}"/>
          </ac:picMkLst>
        </pc:picChg>
        <pc:picChg chg="del">
          <ac:chgData name="Leonie Smith" userId="fed1330f33f5650e" providerId="LiveId" clId="{C5F167FE-533A-4326-977F-044C25ADE41E}" dt="2023-10-26T07:46:49.218" v="4"/>
          <ac:picMkLst>
            <pc:docMk/>
            <pc:sldMk cId="3348757415" sldId="256"/>
            <ac:picMk id="7" creationId="{C278FF2B-BB5D-4B74-B518-9B144B966AEC}"/>
          </ac:picMkLst>
        </pc:picChg>
        <pc:picChg chg="add del mod">
          <ac:chgData name="Leonie Smith" userId="fed1330f33f5650e" providerId="LiveId" clId="{C5F167FE-533A-4326-977F-044C25ADE41E}" dt="2023-10-26T07:46:56.105" v="5"/>
          <ac:picMkLst>
            <pc:docMk/>
            <pc:sldMk cId="3348757415" sldId="256"/>
            <ac:picMk id="11" creationId="{3E4484AE-4C26-2FFE-05FA-C684EF23981C}"/>
          </ac:picMkLst>
        </pc:picChg>
        <pc:picChg chg="add del mod ord">
          <ac:chgData name="Leonie Smith" userId="fed1330f33f5650e" providerId="LiveId" clId="{C5F167FE-533A-4326-977F-044C25ADE41E}" dt="2023-10-27T07:30:44.158" v="149"/>
          <ac:picMkLst>
            <pc:docMk/>
            <pc:sldMk cId="3348757415" sldId="256"/>
            <ac:picMk id="11" creationId="{C86D1AEC-C2D5-AA57-C46B-FE2C6183D165}"/>
          </ac:picMkLst>
        </pc:picChg>
        <pc:picChg chg="add del mod">
          <ac:chgData name="Leonie Smith" userId="fed1330f33f5650e" providerId="LiveId" clId="{C5F167FE-533A-4326-977F-044C25ADE41E}" dt="2023-10-27T07:30:10.652" v="145"/>
          <ac:picMkLst>
            <pc:docMk/>
            <pc:sldMk cId="3348757415" sldId="256"/>
            <ac:picMk id="12" creationId="{663B7275-F88E-BFE8-DED4-A3A6E0DECE4C}"/>
          </ac:picMkLst>
        </pc:picChg>
        <pc:picChg chg="add mod">
          <ac:chgData name="Leonie Smith" userId="fed1330f33f5650e" providerId="LiveId" clId="{C5F167FE-533A-4326-977F-044C25ADE41E}" dt="2023-10-27T07:30:44.158" v="149"/>
          <ac:picMkLst>
            <pc:docMk/>
            <pc:sldMk cId="3348757415" sldId="256"/>
            <ac:picMk id="13" creationId="{EC70FCCB-91A2-EDA1-ABCB-1DBE2EA7AE19}"/>
          </ac:picMkLst>
        </pc:picChg>
      </pc:sldChg>
      <pc:sldChg chg="addSp delSp modSp mod modTransition modAnim">
        <pc:chgData name="Leonie Smith" userId="fed1330f33f5650e" providerId="LiveId" clId="{C5F167FE-533A-4326-977F-044C25ADE41E}" dt="2023-10-26T07:47:52.181" v="11"/>
        <pc:sldMkLst>
          <pc:docMk/>
          <pc:sldMk cId="1021847376" sldId="281"/>
        </pc:sldMkLst>
        <pc:picChg chg="add del mod">
          <ac:chgData name="Leonie Smith" userId="fed1330f33f5650e" providerId="LiveId" clId="{C5F167FE-533A-4326-977F-044C25ADE41E}" dt="2023-10-26T07:47:33.089" v="8"/>
          <ac:picMkLst>
            <pc:docMk/>
            <pc:sldMk cId="1021847376" sldId="281"/>
            <ac:picMk id="3" creationId="{D05AEE27-0E23-832B-F82D-559B7D424A83}"/>
          </ac:picMkLst>
        </pc:picChg>
        <pc:picChg chg="del">
          <ac:chgData name="Leonie Smith" userId="fed1330f33f5650e" providerId="LiveId" clId="{C5F167FE-533A-4326-977F-044C25ADE41E}" dt="2023-10-26T07:47:21.622" v="7"/>
          <ac:picMkLst>
            <pc:docMk/>
            <pc:sldMk cId="1021847376" sldId="281"/>
            <ac:picMk id="5" creationId="{428E064C-3753-4D20-B427-14C5C8FE05D6}"/>
          </ac:picMkLst>
        </pc:picChg>
        <pc:picChg chg="add del mod">
          <ac:chgData name="Leonie Smith" userId="fed1330f33f5650e" providerId="LiveId" clId="{C5F167FE-533A-4326-977F-044C25ADE41E}" dt="2023-10-26T07:47:37.300" v="10"/>
          <ac:picMkLst>
            <pc:docMk/>
            <pc:sldMk cId="1021847376" sldId="281"/>
            <ac:picMk id="7" creationId="{0E2324AE-859D-3E5C-383B-1B75F5713AF5}"/>
          </ac:picMkLst>
        </pc:picChg>
        <pc:picChg chg="add del mod ord">
          <ac:chgData name="Leonie Smith" userId="fed1330f33f5650e" providerId="LiveId" clId="{C5F167FE-533A-4326-977F-044C25ADE41E}" dt="2023-10-26T07:47:52.181" v="11"/>
          <ac:picMkLst>
            <pc:docMk/>
            <pc:sldMk cId="1021847376" sldId="281"/>
            <ac:picMk id="9" creationId="{824BFCBE-6167-9EC1-DDE6-A8001559634B}"/>
          </ac:picMkLst>
        </pc:picChg>
        <pc:picChg chg="add mod">
          <ac:chgData name="Leonie Smith" userId="fed1330f33f5650e" providerId="LiveId" clId="{C5F167FE-533A-4326-977F-044C25ADE41E}" dt="2023-10-26T07:47:52.181" v="11"/>
          <ac:picMkLst>
            <pc:docMk/>
            <pc:sldMk cId="1021847376" sldId="281"/>
            <ac:picMk id="10" creationId="{20FF9F01-8585-1B51-B6C6-CA9201A1D2FA}"/>
          </ac:picMkLst>
        </pc:picChg>
      </pc:sldChg>
      <pc:sldChg chg="addSp delSp modSp mod modTransition modAnim">
        <pc:chgData name="Leonie Smith" userId="fed1330f33f5650e" providerId="LiveId" clId="{C5F167FE-533A-4326-977F-044C25ADE41E}" dt="2023-10-26T07:48:45.600" v="14"/>
        <pc:sldMkLst>
          <pc:docMk/>
          <pc:sldMk cId="823317579" sldId="283"/>
        </pc:sldMkLst>
        <pc:picChg chg="add del mod">
          <ac:chgData name="Leonie Smith" userId="fed1330f33f5650e" providerId="LiveId" clId="{C5F167FE-533A-4326-977F-044C25ADE41E}" dt="2023-10-26T07:48:45.600" v="14"/>
          <ac:picMkLst>
            <pc:docMk/>
            <pc:sldMk cId="823317579" sldId="283"/>
            <ac:picMk id="3" creationId="{8B67B573-E635-50F4-DF1A-D678D27A7210}"/>
          </ac:picMkLst>
        </pc:picChg>
        <pc:picChg chg="add mod">
          <ac:chgData name="Leonie Smith" userId="fed1330f33f5650e" providerId="LiveId" clId="{C5F167FE-533A-4326-977F-044C25ADE41E}" dt="2023-10-26T07:48:45.600" v="14"/>
          <ac:picMkLst>
            <pc:docMk/>
            <pc:sldMk cId="823317579" sldId="283"/>
            <ac:picMk id="5" creationId="{7F33347A-245D-DB0F-ABC1-CED4512DF628}"/>
          </ac:picMkLst>
        </pc:picChg>
        <pc:picChg chg="del">
          <ac:chgData name="Leonie Smith" userId="fed1330f33f5650e" providerId="LiveId" clId="{C5F167FE-533A-4326-977F-044C25ADE41E}" dt="2023-10-26T07:48:26.429" v="13"/>
          <ac:picMkLst>
            <pc:docMk/>
            <pc:sldMk cId="823317579" sldId="283"/>
            <ac:picMk id="9" creationId="{2600E523-3583-4191-A185-2EA07BCC9CFA}"/>
          </ac:picMkLst>
        </pc:picChg>
      </pc:sldChg>
      <pc:sldChg chg="addSp delSp modSp mod modTransition modAnim">
        <pc:chgData name="Leonie Smith" userId="fed1330f33f5650e" providerId="LiveId" clId="{C5F167FE-533A-4326-977F-044C25ADE41E}" dt="2023-10-26T07:49:46.879" v="20"/>
        <pc:sldMkLst>
          <pc:docMk/>
          <pc:sldMk cId="1518346851" sldId="284"/>
        </pc:sldMkLst>
        <pc:picChg chg="del">
          <ac:chgData name="Leonie Smith" userId="fed1330f33f5650e" providerId="LiveId" clId="{C5F167FE-533A-4326-977F-044C25ADE41E}" dt="2023-10-26T07:49:13.199" v="16"/>
          <ac:picMkLst>
            <pc:docMk/>
            <pc:sldMk cId="1518346851" sldId="284"/>
            <ac:picMk id="3" creationId="{B8137455-4361-41E0-8065-8D7414E62FCB}"/>
          </ac:picMkLst>
        </pc:picChg>
        <pc:picChg chg="add del mod">
          <ac:chgData name="Leonie Smith" userId="fed1330f33f5650e" providerId="LiveId" clId="{C5F167FE-533A-4326-977F-044C25ADE41E}" dt="2023-10-26T07:49:23.329" v="17"/>
          <ac:picMkLst>
            <pc:docMk/>
            <pc:sldMk cId="1518346851" sldId="284"/>
            <ac:picMk id="5" creationId="{A6895424-9AB9-12EC-EE02-AC47567C1C1B}"/>
          </ac:picMkLst>
        </pc:picChg>
        <pc:picChg chg="add del mod">
          <ac:chgData name="Leonie Smith" userId="fed1330f33f5650e" providerId="LiveId" clId="{C5F167FE-533A-4326-977F-044C25ADE41E}" dt="2023-10-26T07:49:35.701" v="19"/>
          <ac:picMkLst>
            <pc:docMk/>
            <pc:sldMk cId="1518346851" sldId="284"/>
            <ac:picMk id="7" creationId="{6389C350-C54F-1D6C-15CA-DF9A67AC4C4F}"/>
          </ac:picMkLst>
        </pc:picChg>
        <pc:picChg chg="add del mod ord">
          <ac:chgData name="Leonie Smith" userId="fed1330f33f5650e" providerId="LiveId" clId="{C5F167FE-533A-4326-977F-044C25ADE41E}" dt="2023-10-26T07:49:46.879" v="20"/>
          <ac:picMkLst>
            <pc:docMk/>
            <pc:sldMk cId="1518346851" sldId="284"/>
            <ac:picMk id="12" creationId="{D042A142-2019-9812-FA12-572F3EC09336}"/>
          </ac:picMkLst>
        </pc:picChg>
        <pc:picChg chg="add mod">
          <ac:chgData name="Leonie Smith" userId="fed1330f33f5650e" providerId="LiveId" clId="{C5F167FE-533A-4326-977F-044C25ADE41E}" dt="2023-10-26T07:49:46.879" v="20"/>
          <ac:picMkLst>
            <pc:docMk/>
            <pc:sldMk cId="1518346851" sldId="284"/>
            <ac:picMk id="13" creationId="{862B0D57-7C2C-6062-38A7-C106D1E4EF98}"/>
          </ac:picMkLst>
        </pc:picChg>
      </pc:sldChg>
      <pc:sldChg chg="addSp delSp modSp mod modTransition modAnim">
        <pc:chgData name="Leonie Smith" userId="fed1330f33f5650e" providerId="LiveId" clId="{C5F167FE-533A-4326-977F-044C25ADE41E}" dt="2023-10-26T07:51:17.666" v="26"/>
        <pc:sldMkLst>
          <pc:docMk/>
          <pc:sldMk cId="3931266953" sldId="285"/>
        </pc:sldMkLst>
        <pc:picChg chg="del">
          <ac:chgData name="Leonie Smith" userId="fed1330f33f5650e" providerId="LiveId" clId="{C5F167FE-533A-4326-977F-044C25ADE41E}" dt="2023-10-26T07:50:20.564" v="22"/>
          <ac:picMkLst>
            <pc:docMk/>
            <pc:sldMk cId="3931266953" sldId="285"/>
            <ac:picMk id="3" creationId="{65EDE2B3-F4B8-4E9E-B1A0-B4B90608423E}"/>
          </ac:picMkLst>
        </pc:picChg>
        <pc:picChg chg="add del mod">
          <ac:chgData name="Leonie Smith" userId="fed1330f33f5650e" providerId="LiveId" clId="{C5F167FE-533A-4326-977F-044C25ADE41E}" dt="2023-10-26T07:50:36.894" v="23"/>
          <ac:picMkLst>
            <pc:docMk/>
            <pc:sldMk cId="3931266953" sldId="285"/>
            <ac:picMk id="5" creationId="{3E4CCFAF-F464-94AE-4074-29393B50580A}"/>
          </ac:picMkLst>
        </pc:picChg>
        <pc:picChg chg="add del mod">
          <ac:chgData name="Leonie Smith" userId="fed1330f33f5650e" providerId="LiveId" clId="{C5F167FE-533A-4326-977F-044C25ADE41E}" dt="2023-10-26T07:51:01.245" v="25"/>
          <ac:picMkLst>
            <pc:docMk/>
            <pc:sldMk cId="3931266953" sldId="285"/>
            <ac:picMk id="7" creationId="{1B0BF03B-6677-0096-BB2E-D9CEFA932358}"/>
          </ac:picMkLst>
        </pc:picChg>
        <pc:picChg chg="add del mod ord">
          <ac:chgData name="Leonie Smith" userId="fed1330f33f5650e" providerId="LiveId" clId="{C5F167FE-533A-4326-977F-044C25ADE41E}" dt="2023-10-26T07:51:17.666" v="26"/>
          <ac:picMkLst>
            <pc:docMk/>
            <pc:sldMk cId="3931266953" sldId="285"/>
            <ac:picMk id="12" creationId="{D60D2683-F66B-EC27-54EF-FA6ECCA3DCE1}"/>
          </ac:picMkLst>
        </pc:picChg>
        <pc:picChg chg="add mod">
          <ac:chgData name="Leonie Smith" userId="fed1330f33f5650e" providerId="LiveId" clId="{C5F167FE-533A-4326-977F-044C25ADE41E}" dt="2023-10-26T07:51:17.666" v="26"/>
          <ac:picMkLst>
            <pc:docMk/>
            <pc:sldMk cId="3931266953" sldId="285"/>
            <ac:picMk id="13" creationId="{21E70DF5-D9FF-599D-44F7-97C561D8C49B}"/>
          </ac:picMkLst>
        </pc:picChg>
      </pc:sldChg>
      <pc:sldChg chg="addSp delSp modSp mod modTransition modAnim">
        <pc:chgData name="Leonie Smith" userId="fed1330f33f5650e" providerId="LiveId" clId="{C5F167FE-533A-4326-977F-044C25ADE41E}" dt="2023-10-26T07:52:18.302" v="29"/>
        <pc:sldMkLst>
          <pc:docMk/>
          <pc:sldMk cId="2107878311" sldId="286"/>
        </pc:sldMkLst>
        <pc:picChg chg="add del mod">
          <ac:chgData name="Leonie Smith" userId="fed1330f33f5650e" providerId="LiveId" clId="{C5F167FE-533A-4326-977F-044C25ADE41E}" dt="2023-10-26T07:52:18.302" v="29"/>
          <ac:picMkLst>
            <pc:docMk/>
            <pc:sldMk cId="2107878311" sldId="286"/>
            <ac:picMk id="3" creationId="{C44E417C-8366-B476-E503-678EB8DD0777}"/>
          </ac:picMkLst>
        </pc:picChg>
        <pc:picChg chg="add mod">
          <ac:chgData name="Leonie Smith" userId="fed1330f33f5650e" providerId="LiveId" clId="{C5F167FE-533A-4326-977F-044C25ADE41E}" dt="2023-10-26T07:52:18.302" v="29"/>
          <ac:picMkLst>
            <pc:docMk/>
            <pc:sldMk cId="2107878311" sldId="286"/>
            <ac:picMk id="5" creationId="{3E3A99B3-A5BB-AAAA-2EA5-295E8FECC344}"/>
          </ac:picMkLst>
        </pc:picChg>
        <pc:picChg chg="del">
          <ac:chgData name="Leonie Smith" userId="fed1330f33f5650e" providerId="LiveId" clId="{C5F167FE-533A-4326-977F-044C25ADE41E}" dt="2023-10-26T07:52:00.014" v="28"/>
          <ac:picMkLst>
            <pc:docMk/>
            <pc:sldMk cId="2107878311" sldId="286"/>
            <ac:picMk id="13" creationId="{ACE06ED3-D6EB-46D2-A13F-6CB78DE902CC}"/>
          </ac:picMkLst>
        </pc:picChg>
      </pc:sldChg>
      <pc:sldChg chg="addSp delSp modSp mod modTransition modAnim">
        <pc:chgData name="Leonie Smith" userId="fed1330f33f5650e" providerId="LiveId" clId="{C5F167FE-533A-4326-977F-044C25ADE41E}" dt="2023-10-26T07:53:17.256" v="32"/>
        <pc:sldMkLst>
          <pc:docMk/>
          <pc:sldMk cId="2121564069" sldId="287"/>
        </pc:sldMkLst>
        <pc:picChg chg="add del mod">
          <ac:chgData name="Leonie Smith" userId="fed1330f33f5650e" providerId="LiveId" clId="{C5F167FE-533A-4326-977F-044C25ADE41E}" dt="2023-10-26T07:53:17.256" v="32"/>
          <ac:picMkLst>
            <pc:docMk/>
            <pc:sldMk cId="2121564069" sldId="287"/>
            <ac:picMk id="3" creationId="{D0144250-BED4-A0C0-86BB-69C3DB27F329}"/>
          </ac:picMkLst>
        </pc:picChg>
        <pc:picChg chg="add mod">
          <ac:chgData name="Leonie Smith" userId="fed1330f33f5650e" providerId="LiveId" clId="{C5F167FE-533A-4326-977F-044C25ADE41E}" dt="2023-10-26T07:53:17.256" v="32"/>
          <ac:picMkLst>
            <pc:docMk/>
            <pc:sldMk cId="2121564069" sldId="287"/>
            <ac:picMk id="5" creationId="{B0832E05-692C-DF1C-31F2-3832714DC65D}"/>
          </ac:picMkLst>
        </pc:picChg>
        <pc:picChg chg="del">
          <ac:chgData name="Leonie Smith" userId="fed1330f33f5650e" providerId="LiveId" clId="{C5F167FE-533A-4326-977F-044C25ADE41E}" dt="2023-10-26T07:52:56.291" v="31"/>
          <ac:picMkLst>
            <pc:docMk/>
            <pc:sldMk cId="2121564069" sldId="287"/>
            <ac:picMk id="16" creationId="{295A3C90-D1CF-4D5F-A31E-0CE1C129F8EA}"/>
          </ac:picMkLst>
        </pc:picChg>
      </pc:sldChg>
      <pc:sldChg chg="addSp delSp modSp mod modTransition modAnim">
        <pc:chgData name="Leonie Smith" userId="fed1330f33f5650e" providerId="LiveId" clId="{C5F167FE-533A-4326-977F-044C25ADE41E}" dt="2023-10-26T07:54:58.141" v="41"/>
        <pc:sldMkLst>
          <pc:docMk/>
          <pc:sldMk cId="2028187751" sldId="288"/>
        </pc:sldMkLst>
        <pc:picChg chg="add del mod">
          <ac:chgData name="Leonie Smith" userId="fed1330f33f5650e" providerId="LiveId" clId="{C5F167FE-533A-4326-977F-044C25ADE41E}" dt="2023-10-26T07:53:57.077" v="35"/>
          <ac:picMkLst>
            <pc:docMk/>
            <pc:sldMk cId="2028187751" sldId="288"/>
            <ac:picMk id="3" creationId="{B4E7D436-EB5A-128A-8D90-C4931D76D52D}"/>
          </ac:picMkLst>
        </pc:picChg>
        <pc:picChg chg="add del mod">
          <ac:chgData name="Leonie Smith" userId="fed1330f33f5650e" providerId="LiveId" clId="{C5F167FE-533A-4326-977F-044C25ADE41E}" dt="2023-10-26T07:53:58.459" v="37"/>
          <ac:picMkLst>
            <pc:docMk/>
            <pc:sldMk cId="2028187751" sldId="288"/>
            <ac:picMk id="5" creationId="{2646F983-4523-286B-C496-585ABC0F87DA}"/>
          </ac:picMkLst>
        </pc:picChg>
        <pc:picChg chg="add del mod ord">
          <ac:chgData name="Leonie Smith" userId="fed1330f33f5650e" providerId="LiveId" clId="{C5F167FE-533A-4326-977F-044C25ADE41E}" dt="2023-10-26T07:54:17.298" v="38"/>
          <ac:picMkLst>
            <pc:docMk/>
            <pc:sldMk cId="2028187751" sldId="288"/>
            <ac:picMk id="9" creationId="{E7036B62-CA9B-C771-6B37-BBE24540D2A6}"/>
          </ac:picMkLst>
        </pc:picChg>
        <pc:picChg chg="add del mod">
          <ac:chgData name="Leonie Smith" userId="fed1330f33f5650e" providerId="LiveId" clId="{C5F167FE-533A-4326-977F-044C25ADE41E}" dt="2023-10-26T07:54:38.016" v="40"/>
          <ac:picMkLst>
            <pc:docMk/>
            <pc:sldMk cId="2028187751" sldId="288"/>
            <ac:picMk id="10" creationId="{6FBCA199-2BDD-905C-AEDB-B6C604C2B626}"/>
          </ac:picMkLst>
        </pc:picChg>
        <pc:picChg chg="del">
          <ac:chgData name="Leonie Smith" userId="fed1330f33f5650e" providerId="LiveId" clId="{C5F167FE-533A-4326-977F-044C25ADE41E}" dt="2023-10-26T07:53:49.571" v="34"/>
          <ac:picMkLst>
            <pc:docMk/>
            <pc:sldMk cId="2028187751" sldId="288"/>
            <ac:picMk id="14" creationId="{D39A53F6-03D2-40B9-B711-FC384EA37EC9}"/>
          </ac:picMkLst>
        </pc:picChg>
        <pc:picChg chg="add del mod ord">
          <ac:chgData name="Leonie Smith" userId="fed1330f33f5650e" providerId="LiveId" clId="{C5F167FE-533A-4326-977F-044C25ADE41E}" dt="2023-10-26T07:54:58.141" v="41"/>
          <ac:picMkLst>
            <pc:docMk/>
            <pc:sldMk cId="2028187751" sldId="288"/>
            <ac:picMk id="16" creationId="{ABC80A2B-369F-ACB6-9E31-55447D83CFB2}"/>
          </ac:picMkLst>
        </pc:picChg>
        <pc:picChg chg="add mod">
          <ac:chgData name="Leonie Smith" userId="fed1330f33f5650e" providerId="LiveId" clId="{C5F167FE-533A-4326-977F-044C25ADE41E}" dt="2023-10-26T07:54:58.141" v="41"/>
          <ac:picMkLst>
            <pc:docMk/>
            <pc:sldMk cId="2028187751" sldId="288"/>
            <ac:picMk id="17" creationId="{8DA4EAE2-873B-AD02-DE43-445AE4EAE335}"/>
          </ac:picMkLst>
        </pc:picChg>
      </pc:sldChg>
      <pc:sldChg chg="addSp delSp modSp mod modTransition modAnim">
        <pc:chgData name="Leonie Smith" userId="fed1330f33f5650e" providerId="LiveId" clId="{C5F167FE-533A-4326-977F-044C25ADE41E}" dt="2023-10-26T07:56:11.879" v="44"/>
        <pc:sldMkLst>
          <pc:docMk/>
          <pc:sldMk cId="2039599865" sldId="289"/>
        </pc:sldMkLst>
        <pc:picChg chg="add del mod">
          <ac:chgData name="Leonie Smith" userId="fed1330f33f5650e" providerId="LiveId" clId="{C5F167FE-533A-4326-977F-044C25ADE41E}" dt="2023-10-26T07:56:11.879" v="44"/>
          <ac:picMkLst>
            <pc:docMk/>
            <pc:sldMk cId="2039599865" sldId="289"/>
            <ac:picMk id="3" creationId="{DB5F9685-FBDF-9F30-7CBA-F97BAB18D206}"/>
          </ac:picMkLst>
        </pc:picChg>
        <pc:picChg chg="add mod">
          <ac:chgData name="Leonie Smith" userId="fed1330f33f5650e" providerId="LiveId" clId="{C5F167FE-533A-4326-977F-044C25ADE41E}" dt="2023-10-26T07:56:11.879" v="44"/>
          <ac:picMkLst>
            <pc:docMk/>
            <pc:sldMk cId="2039599865" sldId="289"/>
            <ac:picMk id="5" creationId="{1F29E20A-D331-F0A2-527C-E4B965C29C7E}"/>
          </ac:picMkLst>
        </pc:picChg>
        <pc:picChg chg="del">
          <ac:chgData name="Leonie Smith" userId="fed1330f33f5650e" providerId="LiveId" clId="{C5F167FE-533A-4326-977F-044C25ADE41E}" dt="2023-10-26T07:55:56.096" v="43"/>
          <ac:picMkLst>
            <pc:docMk/>
            <pc:sldMk cId="2039599865" sldId="289"/>
            <ac:picMk id="11" creationId="{4322163E-2B2D-4B4C-927C-646D2859B4F2}"/>
          </ac:picMkLst>
        </pc:picChg>
      </pc:sldChg>
      <pc:sldChg chg="addSp delSp modSp mod modTransition modAnim">
        <pc:chgData name="Leonie Smith" userId="fed1330f33f5650e" providerId="LiveId" clId="{C5F167FE-533A-4326-977F-044C25ADE41E}" dt="2023-10-26T07:57:42.694" v="53"/>
        <pc:sldMkLst>
          <pc:docMk/>
          <pc:sldMk cId="1698400688" sldId="290"/>
        </pc:sldMkLst>
        <pc:picChg chg="del">
          <ac:chgData name="Leonie Smith" userId="fed1330f33f5650e" providerId="LiveId" clId="{C5F167FE-533A-4326-977F-044C25ADE41E}" dt="2023-10-26T07:56:40.109" v="46"/>
          <ac:picMkLst>
            <pc:docMk/>
            <pc:sldMk cId="1698400688" sldId="290"/>
            <ac:picMk id="2" creationId="{05305136-01BB-4CE0-891C-61CF99643FB4}"/>
          </ac:picMkLst>
        </pc:picChg>
        <pc:picChg chg="add del mod">
          <ac:chgData name="Leonie Smith" userId="fed1330f33f5650e" providerId="LiveId" clId="{C5F167FE-533A-4326-977F-044C25ADE41E}" dt="2023-10-26T07:56:48.779" v="47"/>
          <ac:picMkLst>
            <pc:docMk/>
            <pc:sldMk cId="1698400688" sldId="290"/>
            <ac:picMk id="5" creationId="{4195BADE-7EBD-6C7C-E0C0-CCC7F7C24DFA}"/>
          </ac:picMkLst>
        </pc:picChg>
        <pc:picChg chg="add del mod">
          <ac:chgData name="Leonie Smith" userId="fed1330f33f5650e" providerId="LiveId" clId="{C5F167FE-533A-4326-977F-044C25ADE41E}" dt="2023-10-26T07:56:50.526" v="49"/>
          <ac:picMkLst>
            <pc:docMk/>
            <pc:sldMk cId="1698400688" sldId="290"/>
            <ac:picMk id="7" creationId="{FD38F7F5-54D9-ED94-2B5C-36B1C1FEA26F}"/>
          </ac:picMkLst>
        </pc:picChg>
        <pc:picChg chg="add del mod ord">
          <ac:chgData name="Leonie Smith" userId="fed1330f33f5650e" providerId="LiveId" clId="{C5F167FE-533A-4326-977F-044C25ADE41E}" dt="2023-10-26T07:57:05.399" v="50"/>
          <ac:picMkLst>
            <pc:docMk/>
            <pc:sldMk cId="1698400688" sldId="290"/>
            <ac:picMk id="10" creationId="{3713B852-C52A-D0D8-8D3C-FE730B882AB0}"/>
          </ac:picMkLst>
        </pc:picChg>
        <pc:picChg chg="add del mod">
          <ac:chgData name="Leonie Smith" userId="fed1330f33f5650e" providerId="LiveId" clId="{C5F167FE-533A-4326-977F-044C25ADE41E}" dt="2023-10-26T07:57:27.072" v="52"/>
          <ac:picMkLst>
            <pc:docMk/>
            <pc:sldMk cId="1698400688" sldId="290"/>
            <ac:picMk id="11" creationId="{B88110A2-FC0D-A9FA-FA8F-0E7BD2A80737}"/>
          </ac:picMkLst>
        </pc:picChg>
        <pc:picChg chg="add del mod ord">
          <ac:chgData name="Leonie Smith" userId="fed1330f33f5650e" providerId="LiveId" clId="{C5F167FE-533A-4326-977F-044C25ADE41E}" dt="2023-10-26T07:57:42.694" v="53"/>
          <ac:picMkLst>
            <pc:docMk/>
            <pc:sldMk cId="1698400688" sldId="290"/>
            <ac:picMk id="16" creationId="{09EE7045-41B4-FD38-D357-64A4B048F2BB}"/>
          </ac:picMkLst>
        </pc:picChg>
        <pc:picChg chg="add mod">
          <ac:chgData name="Leonie Smith" userId="fed1330f33f5650e" providerId="LiveId" clId="{C5F167FE-533A-4326-977F-044C25ADE41E}" dt="2023-10-26T07:57:42.694" v="53"/>
          <ac:picMkLst>
            <pc:docMk/>
            <pc:sldMk cId="1698400688" sldId="290"/>
            <ac:picMk id="17" creationId="{C7CDB6B6-7A74-B726-0A93-641D65C808B7}"/>
          </ac:picMkLst>
        </pc:picChg>
      </pc:sldChg>
      <pc:sldChg chg="addSp delSp modSp mod modTransition modAnim">
        <pc:chgData name="Leonie Smith" userId="fed1330f33f5650e" providerId="LiveId" clId="{C5F167FE-533A-4326-977F-044C25ADE41E}" dt="2023-10-26T07:59:14.848" v="59"/>
        <pc:sldMkLst>
          <pc:docMk/>
          <pc:sldMk cId="121971557" sldId="291"/>
        </pc:sldMkLst>
        <pc:picChg chg="add del mod">
          <ac:chgData name="Leonie Smith" userId="fed1330f33f5650e" providerId="LiveId" clId="{C5F167FE-533A-4326-977F-044C25ADE41E}" dt="2023-10-26T07:58:33.950" v="56"/>
          <ac:picMkLst>
            <pc:docMk/>
            <pc:sldMk cId="121971557" sldId="291"/>
            <ac:picMk id="3" creationId="{E163A5C3-E97F-9074-E912-DD472B84DD41}"/>
          </ac:picMkLst>
        </pc:picChg>
        <pc:picChg chg="del">
          <ac:chgData name="Leonie Smith" userId="fed1330f33f5650e" providerId="LiveId" clId="{C5F167FE-533A-4326-977F-044C25ADE41E}" dt="2023-10-26T07:58:18.872" v="55"/>
          <ac:picMkLst>
            <pc:docMk/>
            <pc:sldMk cId="121971557" sldId="291"/>
            <ac:picMk id="5" creationId="{50E89AB4-6851-4873-BD0D-CA47D9F2EFE4}"/>
          </ac:picMkLst>
        </pc:picChg>
        <pc:picChg chg="add del mod">
          <ac:chgData name="Leonie Smith" userId="fed1330f33f5650e" providerId="LiveId" clId="{C5F167FE-533A-4326-977F-044C25ADE41E}" dt="2023-10-26T07:58:59.098" v="58"/>
          <ac:picMkLst>
            <pc:docMk/>
            <pc:sldMk cId="121971557" sldId="291"/>
            <ac:picMk id="7" creationId="{1FC291D7-53F8-4BF0-A72B-2B0FACECE129}"/>
          </ac:picMkLst>
        </pc:picChg>
        <pc:picChg chg="add del mod ord">
          <ac:chgData name="Leonie Smith" userId="fed1330f33f5650e" providerId="LiveId" clId="{C5F167FE-533A-4326-977F-044C25ADE41E}" dt="2023-10-26T07:59:14.848" v="59"/>
          <ac:picMkLst>
            <pc:docMk/>
            <pc:sldMk cId="121971557" sldId="291"/>
            <ac:picMk id="12" creationId="{CD46E24A-E9A7-DE0A-1F1D-19F499109D7B}"/>
          </ac:picMkLst>
        </pc:picChg>
        <pc:picChg chg="add mod">
          <ac:chgData name="Leonie Smith" userId="fed1330f33f5650e" providerId="LiveId" clId="{C5F167FE-533A-4326-977F-044C25ADE41E}" dt="2023-10-26T07:59:14.848" v="59"/>
          <ac:picMkLst>
            <pc:docMk/>
            <pc:sldMk cId="121971557" sldId="291"/>
            <ac:picMk id="13" creationId="{1F295407-4258-43C7-FE27-D272D7CE47A9}"/>
          </ac:picMkLst>
        </pc:picChg>
      </pc:sldChg>
      <pc:sldChg chg="addSp delSp modSp mod modTransition modAnim">
        <pc:chgData name="Leonie Smith" userId="fed1330f33f5650e" providerId="LiveId" clId="{C5F167FE-533A-4326-977F-044C25ADE41E}" dt="2023-10-26T08:00:06.510" v="62"/>
        <pc:sldMkLst>
          <pc:docMk/>
          <pc:sldMk cId="3071293968" sldId="292"/>
        </pc:sldMkLst>
        <pc:picChg chg="add del mod">
          <ac:chgData name="Leonie Smith" userId="fed1330f33f5650e" providerId="LiveId" clId="{C5F167FE-533A-4326-977F-044C25ADE41E}" dt="2023-10-26T08:00:06.510" v="62"/>
          <ac:picMkLst>
            <pc:docMk/>
            <pc:sldMk cId="3071293968" sldId="292"/>
            <ac:picMk id="5" creationId="{534C7E2D-5C63-E807-A851-466798C2852A}"/>
          </ac:picMkLst>
        </pc:picChg>
        <pc:picChg chg="add mod">
          <ac:chgData name="Leonie Smith" userId="fed1330f33f5650e" providerId="LiveId" clId="{C5F167FE-533A-4326-977F-044C25ADE41E}" dt="2023-10-26T08:00:06.510" v="62"/>
          <ac:picMkLst>
            <pc:docMk/>
            <pc:sldMk cId="3071293968" sldId="292"/>
            <ac:picMk id="7" creationId="{188B5B6B-E4A9-80D0-776A-4DD764FA36DE}"/>
          </ac:picMkLst>
        </pc:picChg>
        <pc:picChg chg="del">
          <ac:chgData name="Leonie Smith" userId="fed1330f33f5650e" providerId="LiveId" clId="{C5F167FE-533A-4326-977F-044C25ADE41E}" dt="2023-10-26T07:59:48.702" v="61"/>
          <ac:picMkLst>
            <pc:docMk/>
            <pc:sldMk cId="3071293968" sldId="292"/>
            <ac:picMk id="9" creationId="{7979F215-7174-4D04-9C86-ACA90B509135}"/>
          </ac:picMkLst>
        </pc:picChg>
      </pc:sldChg>
      <pc:sldChg chg="addSp delSp modSp mod modTransition modAnim">
        <pc:chgData name="Leonie Smith" userId="fed1330f33f5650e" providerId="LiveId" clId="{C5F167FE-533A-4326-977F-044C25ADE41E}" dt="2023-10-26T08:04:58.943" v="83"/>
        <pc:sldMkLst>
          <pc:docMk/>
          <pc:sldMk cId="3528185974" sldId="293"/>
        </pc:sldMkLst>
        <pc:picChg chg="add del mod">
          <ac:chgData name="Leonie Smith" userId="fed1330f33f5650e" providerId="LiveId" clId="{C5F167FE-533A-4326-977F-044C25ADE41E}" dt="2023-10-26T08:01:12.657" v="65"/>
          <ac:picMkLst>
            <pc:docMk/>
            <pc:sldMk cId="3528185974" sldId="293"/>
            <ac:picMk id="3" creationId="{C2240454-9C99-767F-90CE-97E69023B384}"/>
          </ac:picMkLst>
        </pc:picChg>
        <pc:picChg chg="add del mod">
          <ac:chgData name="Leonie Smith" userId="fed1330f33f5650e" providerId="LiveId" clId="{C5F167FE-533A-4326-977F-044C25ADE41E}" dt="2023-10-26T08:01:32.783" v="67"/>
          <ac:picMkLst>
            <pc:docMk/>
            <pc:sldMk cId="3528185974" sldId="293"/>
            <ac:picMk id="5" creationId="{3A5CA6BE-138C-3DF2-E9EB-E11B7584F958}"/>
          </ac:picMkLst>
        </pc:picChg>
        <pc:picChg chg="add del mod ord">
          <ac:chgData name="Leonie Smith" userId="fed1330f33f5650e" providerId="LiveId" clId="{C5F167FE-533A-4326-977F-044C25ADE41E}" dt="2023-10-26T08:01:50.007" v="68"/>
          <ac:picMkLst>
            <pc:docMk/>
            <pc:sldMk cId="3528185974" sldId="293"/>
            <ac:picMk id="11" creationId="{994DA39C-C215-1D45-DF00-5601B59C6C74}"/>
          </ac:picMkLst>
        </pc:picChg>
        <pc:picChg chg="del">
          <ac:chgData name="Leonie Smith" userId="fed1330f33f5650e" providerId="LiveId" clId="{C5F167FE-533A-4326-977F-044C25ADE41E}" dt="2023-10-26T08:00:53.901" v="64"/>
          <ac:picMkLst>
            <pc:docMk/>
            <pc:sldMk cId="3528185974" sldId="293"/>
            <ac:picMk id="12" creationId="{9BFC976C-8726-4B6E-B393-1149E2E97A9A}"/>
          </ac:picMkLst>
        </pc:picChg>
        <pc:picChg chg="add del mod">
          <ac:chgData name="Leonie Smith" userId="fed1330f33f5650e" providerId="LiveId" clId="{C5F167FE-533A-4326-977F-044C25ADE41E}" dt="2023-10-26T08:02:26.106" v="70"/>
          <ac:picMkLst>
            <pc:docMk/>
            <pc:sldMk cId="3528185974" sldId="293"/>
            <ac:picMk id="13" creationId="{3121851E-1918-A856-47F5-5F479CCC4B81}"/>
          </ac:picMkLst>
        </pc:picChg>
        <pc:picChg chg="add del mod ord">
          <ac:chgData name="Leonie Smith" userId="fed1330f33f5650e" providerId="LiveId" clId="{C5F167FE-533A-4326-977F-044C25ADE41E}" dt="2023-10-26T08:02:43.402" v="71"/>
          <ac:picMkLst>
            <pc:docMk/>
            <pc:sldMk cId="3528185974" sldId="293"/>
            <ac:picMk id="18" creationId="{F0D9CD10-0CFC-9F1B-BBBF-96BD8F91A5C9}"/>
          </ac:picMkLst>
        </pc:picChg>
        <pc:picChg chg="add del mod">
          <ac:chgData name="Leonie Smith" userId="fed1330f33f5650e" providerId="LiveId" clId="{C5F167FE-533A-4326-977F-044C25ADE41E}" dt="2023-10-26T08:03:11.679" v="73"/>
          <ac:picMkLst>
            <pc:docMk/>
            <pc:sldMk cId="3528185974" sldId="293"/>
            <ac:picMk id="19" creationId="{CEC1B5A2-0056-CC0A-0F06-FF0190193566}"/>
          </ac:picMkLst>
        </pc:picChg>
        <pc:picChg chg="add del mod ord">
          <ac:chgData name="Leonie Smith" userId="fed1330f33f5650e" providerId="LiveId" clId="{C5F167FE-533A-4326-977F-044C25ADE41E}" dt="2023-10-26T08:03:28.474" v="74"/>
          <ac:picMkLst>
            <pc:docMk/>
            <pc:sldMk cId="3528185974" sldId="293"/>
            <ac:picMk id="24" creationId="{FC0E8125-DC70-E8AF-0B45-5254B56F04DA}"/>
          </ac:picMkLst>
        </pc:picChg>
        <pc:picChg chg="add del mod">
          <ac:chgData name="Leonie Smith" userId="fed1330f33f5650e" providerId="LiveId" clId="{C5F167FE-533A-4326-977F-044C25ADE41E}" dt="2023-10-26T08:03:39.820" v="76"/>
          <ac:picMkLst>
            <pc:docMk/>
            <pc:sldMk cId="3528185974" sldId="293"/>
            <ac:picMk id="25" creationId="{4667B04A-3215-CA5F-E0EB-A72344623BF8}"/>
          </ac:picMkLst>
        </pc:picChg>
        <pc:picChg chg="add del mod ord">
          <ac:chgData name="Leonie Smith" userId="fed1330f33f5650e" providerId="LiveId" clId="{C5F167FE-533A-4326-977F-044C25ADE41E}" dt="2023-10-26T08:03:52.422" v="77"/>
          <ac:picMkLst>
            <pc:docMk/>
            <pc:sldMk cId="3528185974" sldId="293"/>
            <ac:picMk id="30" creationId="{7F764DFF-F9EC-F598-B730-D8F350CB90E8}"/>
          </ac:picMkLst>
        </pc:picChg>
        <pc:picChg chg="add del mod">
          <ac:chgData name="Leonie Smith" userId="fed1330f33f5650e" providerId="LiveId" clId="{C5F167FE-533A-4326-977F-044C25ADE41E}" dt="2023-10-26T08:03:54.933" v="79"/>
          <ac:picMkLst>
            <pc:docMk/>
            <pc:sldMk cId="3528185974" sldId="293"/>
            <ac:picMk id="31" creationId="{86405C62-6520-B8C7-51B4-05B13BF1A11B}"/>
          </ac:picMkLst>
        </pc:picChg>
        <pc:picChg chg="add del mod ord">
          <ac:chgData name="Leonie Smith" userId="fed1330f33f5650e" providerId="LiveId" clId="{C5F167FE-533A-4326-977F-044C25ADE41E}" dt="2023-10-26T08:04:12" v="80"/>
          <ac:picMkLst>
            <pc:docMk/>
            <pc:sldMk cId="3528185974" sldId="293"/>
            <ac:picMk id="34" creationId="{282B4323-5A20-F158-0EDE-A1B351857F1C}"/>
          </ac:picMkLst>
        </pc:picChg>
        <pc:picChg chg="add del mod">
          <ac:chgData name="Leonie Smith" userId="fed1330f33f5650e" providerId="LiveId" clId="{C5F167FE-533A-4326-977F-044C25ADE41E}" dt="2023-10-26T08:04:41.266" v="82"/>
          <ac:picMkLst>
            <pc:docMk/>
            <pc:sldMk cId="3528185974" sldId="293"/>
            <ac:picMk id="35" creationId="{81B15CE6-A9E3-852A-60A8-8C7C27E418DE}"/>
          </ac:picMkLst>
        </pc:picChg>
        <pc:picChg chg="add del mod ord">
          <ac:chgData name="Leonie Smith" userId="fed1330f33f5650e" providerId="LiveId" clId="{C5F167FE-533A-4326-977F-044C25ADE41E}" dt="2023-10-26T08:04:58.943" v="83"/>
          <ac:picMkLst>
            <pc:docMk/>
            <pc:sldMk cId="3528185974" sldId="293"/>
            <ac:picMk id="40" creationId="{8A524E0D-A373-E327-1F1D-4818538B0211}"/>
          </ac:picMkLst>
        </pc:picChg>
        <pc:picChg chg="add mod">
          <ac:chgData name="Leonie Smith" userId="fed1330f33f5650e" providerId="LiveId" clId="{C5F167FE-533A-4326-977F-044C25ADE41E}" dt="2023-10-26T08:04:58.943" v="83"/>
          <ac:picMkLst>
            <pc:docMk/>
            <pc:sldMk cId="3528185974" sldId="293"/>
            <ac:picMk id="41" creationId="{16A2284D-293C-A245-89CC-A6DC5D9B7AE3}"/>
          </ac:picMkLst>
        </pc:picChg>
      </pc:sldChg>
      <pc:sldChg chg="addSp delSp modSp mod modTransition modAnim">
        <pc:chgData name="Leonie Smith" userId="fed1330f33f5650e" providerId="LiveId" clId="{C5F167FE-533A-4326-977F-044C25ADE41E}" dt="2023-10-26T08:06:27.515" v="92"/>
        <pc:sldMkLst>
          <pc:docMk/>
          <pc:sldMk cId="3783556250" sldId="294"/>
        </pc:sldMkLst>
        <pc:picChg chg="add del mod">
          <ac:chgData name="Leonie Smith" userId="fed1330f33f5650e" providerId="LiveId" clId="{C5F167FE-533A-4326-977F-044C25ADE41E}" dt="2023-10-26T08:05:44.104" v="86"/>
          <ac:picMkLst>
            <pc:docMk/>
            <pc:sldMk cId="3783556250" sldId="294"/>
            <ac:picMk id="3" creationId="{372C92FF-B0D4-7D09-61E5-2831722411D2}"/>
          </ac:picMkLst>
        </pc:picChg>
        <pc:picChg chg="add del mod">
          <ac:chgData name="Leonie Smith" userId="fed1330f33f5650e" providerId="LiveId" clId="{C5F167FE-533A-4326-977F-044C25ADE41E}" dt="2023-10-26T08:06:05.353" v="88"/>
          <ac:picMkLst>
            <pc:docMk/>
            <pc:sldMk cId="3783556250" sldId="294"/>
            <ac:picMk id="5" creationId="{849C54A5-E61A-804D-201E-9DACE3E05A9C}"/>
          </ac:picMkLst>
        </pc:picChg>
        <pc:picChg chg="del">
          <ac:chgData name="Leonie Smith" userId="fed1330f33f5650e" providerId="LiveId" clId="{C5F167FE-533A-4326-977F-044C25ADE41E}" dt="2023-10-26T08:05:29.217" v="85"/>
          <ac:picMkLst>
            <pc:docMk/>
            <pc:sldMk cId="3783556250" sldId="294"/>
            <ac:picMk id="9" creationId="{15B90361-43A4-43A1-8A48-00407A0920F2}"/>
          </ac:picMkLst>
        </pc:picChg>
        <pc:picChg chg="add del mod ord">
          <ac:chgData name="Leonie Smith" userId="fed1330f33f5650e" providerId="LiveId" clId="{C5F167FE-533A-4326-977F-044C25ADE41E}" dt="2023-10-26T08:06:11.402" v="89"/>
          <ac:picMkLst>
            <pc:docMk/>
            <pc:sldMk cId="3783556250" sldId="294"/>
            <ac:picMk id="12" creationId="{44C94237-458D-5CC7-C3B4-76D0C57D2347}"/>
          </ac:picMkLst>
        </pc:picChg>
        <pc:picChg chg="add del mod">
          <ac:chgData name="Leonie Smith" userId="fed1330f33f5650e" providerId="LiveId" clId="{C5F167FE-533A-4326-977F-044C25ADE41E}" dt="2023-10-26T08:06:13.148" v="91"/>
          <ac:picMkLst>
            <pc:docMk/>
            <pc:sldMk cId="3783556250" sldId="294"/>
            <ac:picMk id="13" creationId="{E99F02F6-C53B-AA87-4CC2-E47EF4E97149}"/>
          </ac:picMkLst>
        </pc:picChg>
        <pc:picChg chg="add del mod ord">
          <ac:chgData name="Leonie Smith" userId="fed1330f33f5650e" providerId="LiveId" clId="{C5F167FE-533A-4326-977F-044C25ADE41E}" dt="2023-10-26T08:06:27.515" v="92"/>
          <ac:picMkLst>
            <pc:docMk/>
            <pc:sldMk cId="3783556250" sldId="294"/>
            <ac:picMk id="16" creationId="{0D31CB33-9169-4851-A9A1-8B5918EC549F}"/>
          </ac:picMkLst>
        </pc:picChg>
        <pc:picChg chg="add mod">
          <ac:chgData name="Leonie Smith" userId="fed1330f33f5650e" providerId="LiveId" clId="{C5F167FE-533A-4326-977F-044C25ADE41E}" dt="2023-10-26T08:06:27.515" v="92"/>
          <ac:picMkLst>
            <pc:docMk/>
            <pc:sldMk cId="3783556250" sldId="294"/>
            <ac:picMk id="17" creationId="{97392DFE-CD73-CBFF-6CC6-0B6E6748811B}"/>
          </ac:picMkLst>
        </pc:picChg>
      </pc:sldChg>
      <pc:sldChg chg="addSp delSp modSp mod modTransition modAnim">
        <pc:chgData name="Leonie Smith" userId="fed1330f33f5650e" providerId="LiveId" clId="{C5F167FE-533A-4326-977F-044C25ADE41E}" dt="2023-10-26T08:08:56.907" v="107"/>
        <pc:sldMkLst>
          <pc:docMk/>
          <pc:sldMk cId="1401990578" sldId="295"/>
        </pc:sldMkLst>
        <pc:picChg chg="add del mod">
          <ac:chgData name="Leonie Smith" userId="fed1330f33f5650e" providerId="LiveId" clId="{C5F167FE-533A-4326-977F-044C25ADE41E}" dt="2023-10-26T08:07:15.287" v="95"/>
          <ac:picMkLst>
            <pc:docMk/>
            <pc:sldMk cId="1401990578" sldId="295"/>
            <ac:picMk id="5" creationId="{CE69CDA4-E7A8-AC8D-AFF5-A9C14E31E4EF}"/>
          </ac:picMkLst>
        </pc:picChg>
        <pc:picChg chg="add del mod">
          <ac:chgData name="Leonie Smith" userId="fed1330f33f5650e" providerId="LiveId" clId="{C5F167FE-533A-4326-977F-044C25ADE41E}" dt="2023-10-26T08:07:17.591" v="97"/>
          <ac:picMkLst>
            <pc:docMk/>
            <pc:sldMk cId="1401990578" sldId="295"/>
            <ac:picMk id="7" creationId="{23D59718-E49E-E895-E3A5-A34FBD6790E9}"/>
          </ac:picMkLst>
        </pc:picChg>
        <pc:picChg chg="add del mod ord">
          <ac:chgData name="Leonie Smith" userId="fed1330f33f5650e" providerId="LiveId" clId="{C5F167FE-533A-4326-977F-044C25ADE41E}" dt="2023-10-26T08:07:32.898" v="98"/>
          <ac:picMkLst>
            <pc:docMk/>
            <pc:sldMk cId="1401990578" sldId="295"/>
            <ac:picMk id="10" creationId="{A16FD11A-92F0-B24B-FC1C-3DF15B796F1B}"/>
          </ac:picMkLst>
        </pc:picChg>
        <pc:picChg chg="add del mod">
          <ac:chgData name="Leonie Smith" userId="fed1330f33f5650e" providerId="LiveId" clId="{C5F167FE-533A-4326-977F-044C25ADE41E}" dt="2023-10-26T08:07:50.760" v="100"/>
          <ac:picMkLst>
            <pc:docMk/>
            <pc:sldMk cId="1401990578" sldId="295"/>
            <ac:picMk id="11" creationId="{7CA5A9F2-6B13-45E9-C193-B2DEC555373B}"/>
          </ac:picMkLst>
        </pc:picChg>
        <pc:picChg chg="del">
          <ac:chgData name="Leonie Smith" userId="fed1330f33f5650e" providerId="LiveId" clId="{C5F167FE-533A-4326-977F-044C25ADE41E}" dt="2023-10-26T08:07:06.845" v="94"/>
          <ac:picMkLst>
            <pc:docMk/>
            <pc:sldMk cId="1401990578" sldId="295"/>
            <ac:picMk id="15" creationId="{85385B69-6531-4C26-BCD2-02F3165930DD}"/>
          </ac:picMkLst>
        </pc:picChg>
        <pc:picChg chg="add del mod ord">
          <ac:chgData name="Leonie Smith" userId="fed1330f33f5650e" providerId="LiveId" clId="{C5F167FE-533A-4326-977F-044C25ADE41E}" dt="2023-10-26T08:08:04.415" v="101"/>
          <ac:picMkLst>
            <pc:docMk/>
            <pc:sldMk cId="1401990578" sldId="295"/>
            <ac:picMk id="17" creationId="{FEBC0A2C-1503-54C4-0C54-4077021DA345}"/>
          </ac:picMkLst>
        </pc:picChg>
        <pc:picChg chg="add del mod">
          <ac:chgData name="Leonie Smith" userId="fed1330f33f5650e" providerId="LiveId" clId="{C5F167FE-533A-4326-977F-044C25ADE41E}" dt="2023-10-26T08:08:06.066" v="103"/>
          <ac:picMkLst>
            <pc:docMk/>
            <pc:sldMk cId="1401990578" sldId="295"/>
            <ac:picMk id="18" creationId="{D75D5774-E5B6-0AE3-626C-649F9F8D4F83}"/>
          </ac:picMkLst>
        </pc:picChg>
        <pc:picChg chg="add del mod ord">
          <ac:chgData name="Leonie Smith" userId="fed1330f33f5650e" providerId="LiveId" clId="{C5F167FE-533A-4326-977F-044C25ADE41E}" dt="2023-10-26T08:08:21.709" v="104"/>
          <ac:picMkLst>
            <pc:docMk/>
            <pc:sldMk cId="1401990578" sldId="295"/>
            <ac:picMk id="20" creationId="{B1926E7A-9900-0F64-745A-D78F95F583F5}"/>
          </ac:picMkLst>
        </pc:picChg>
        <pc:picChg chg="add del mod">
          <ac:chgData name="Leonie Smith" userId="fed1330f33f5650e" providerId="LiveId" clId="{C5F167FE-533A-4326-977F-044C25ADE41E}" dt="2023-10-26T08:08:40.477" v="106"/>
          <ac:picMkLst>
            <pc:docMk/>
            <pc:sldMk cId="1401990578" sldId="295"/>
            <ac:picMk id="21" creationId="{F36BBCB5-EEDA-B506-CB14-5BABEC11EF7C}"/>
          </ac:picMkLst>
        </pc:picChg>
        <pc:picChg chg="add del mod ord">
          <ac:chgData name="Leonie Smith" userId="fed1330f33f5650e" providerId="LiveId" clId="{C5F167FE-533A-4326-977F-044C25ADE41E}" dt="2023-10-26T08:08:56.907" v="107"/>
          <ac:picMkLst>
            <pc:docMk/>
            <pc:sldMk cId="1401990578" sldId="295"/>
            <ac:picMk id="26" creationId="{E69CCFDD-EE33-296D-D6B3-854D132002FB}"/>
          </ac:picMkLst>
        </pc:picChg>
        <pc:picChg chg="add mod">
          <ac:chgData name="Leonie Smith" userId="fed1330f33f5650e" providerId="LiveId" clId="{C5F167FE-533A-4326-977F-044C25ADE41E}" dt="2023-10-26T08:08:56.907" v="107"/>
          <ac:picMkLst>
            <pc:docMk/>
            <pc:sldMk cId="1401990578" sldId="295"/>
            <ac:picMk id="27" creationId="{C899B66A-C06C-1C91-595B-0D4375225173}"/>
          </ac:picMkLst>
        </pc:picChg>
      </pc:sldChg>
      <pc:sldChg chg="addSp delSp modSp mod modTransition modAnim">
        <pc:chgData name="Leonie Smith" userId="fed1330f33f5650e" providerId="LiveId" clId="{C5F167FE-533A-4326-977F-044C25ADE41E}" dt="2023-10-26T08:09:44.096" v="110"/>
        <pc:sldMkLst>
          <pc:docMk/>
          <pc:sldMk cId="3117243400" sldId="296"/>
        </pc:sldMkLst>
        <pc:picChg chg="add del mod">
          <ac:chgData name="Leonie Smith" userId="fed1330f33f5650e" providerId="LiveId" clId="{C5F167FE-533A-4326-977F-044C25ADE41E}" dt="2023-10-26T08:09:44.096" v="110"/>
          <ac:picMkLst>
            <pc:docMk/>
            <pc:sldMk cId="3117243400" sldId="296"/>
            <ac:picMk id="3" creationId="{9F0377F8-A437-FA08-A12A-2623C35CA4A9}"/>
          </ac:picMkLst>
        </pc:picChg>
        <pc:picChg chg="add mod">
          <ac:chgData name="Leonie Smith" userId="fed1330f33f5650e" providerId="LiveId" clId="{C5F167FE-533A-4326-977F-044C25ADE41E}" dt="2023-10-26T08:09:44.096" v="110"/>
          <ac:picMkLst>
            <pc:docMk/>
            <pc:sldMk cId="3117243400" sldId="296"/>
            <ac:picMk id="5" creationId="{233C2B59-D695-F6F9-13C0-8D0040FF8E28}"/>
          </ac:picMkLst>
        </pc:picChg>
        <pc:picChg chg="del">
          <ac:chgData name="Leonie Smith" userId="fed1330f33f5650e" providerId="LiveId" clId="{C5F167FE-533A-4326-977F-044C25ADE41E}" dt="2023-10-26T08:09:30.281" v="109"/>
          <ac:picMkLst>
            <pc:docMk/>
            <pc:sldMk cId="3117243400" sldId="296"/>
            <ac:picMk id="9" creationId="{26C106F0-1DA9-49C4-8622-22AC43AA89F5}"/>
          </ac:picMkLst>
        </pc:picChg>
      </pc:sldChg>
      <pc:sldChg chg="addSp delSp modSp mod modTransition modAnim">
        <pc:chgData name="Leonie Smith" userId="fed1330f33f5650e" providerId="LiveId" clId="{C5F167FE-533A-4326-977F-044C25ADE41E}" dt="2023-10-26T08:11:29.883" v="119"/>
        <pc:sldMkLst>
          <pc:docMk/>
          <pc:sldMk cId="1906408391" sldId="297"/>
        </pc:sldMkLst>
        <pc:picChg chg="del">
          <ac:chgData name="Leonie Smith" userId="fed1330f33f5650e" providerId="LiveId" clId="{C5F167FE-533A-4326-977F-044C25ADE41E}" dt="2023-10-26T08:10:13.440" v="112"/>
          <ac:picMkLst>
            <pc:docMk/>
            <pc:sldMk cId="1906408391" sldId="297"/>
            <ac:picMk id="2" creationId="{F7352956-ED78-4184-8D8D-4872D333F188}"/>
          </ac:picMkLst>
        </pc:picChg>
        <pc:picChg chg="add del mod">
          <ac:chgData name="Leonie Smith" userId="fed1330f33f5650e" providerId="LiveId" clId="{C5F167FE-533A-4326-977F-044C25ADE41E}" dt="2023-10-26T08:10:27.686" v="113"/>
          <ac:picMkLst>
            <pc:docMk/>
            <pc:sldMk cId="1906408391" sldId="297"/>
            <ac:picMk id="5" creationId="{42E75E03-B485-D91F-A7E8-D74DE72F3E17}"/>
          </ac:picMkLst>
        </pc:picChg>
        <pc:picChg chg="add del mod">
          <ac:chgData name="Leonie Smith" userId="fed1330f33f5650e" providerId="LiveId" clId="{C5F167FE-533A-4326-977F-044C25ADE41E}" dt="2023-10-26T08:10:43.864" v="115"/>
          <ac:picMkLst>
            <pc:docMk/>
            <pc:sldMk cId="1906408391" sldId="297"/>
            <ac:picMk id="7" creationId="{4503612E-3FB3-971D-6AFA-E29AA2A459C5}"/>
          </ac:picMkLst>
        </pc:picChg>
        <pc:picChg chg="add del mod ord">
          <ac:chgData name="Leonie Smith" userId="fed1330f33f5650e" providerId="LiveId" clId="{C5F167FE-533A-4326-977F-044C25ADE41E}" dt="2023-10-26T08:10:58.383" v="116"/>
          <ac:picMkLst>
            <pc:docMk/>
            <pc:sldMk cId="1906408391" sldId="297"/>
            <ac:picMk id="12" creationId="{AB4B4722-9350-BBC8-556F-8874033F4E2A}"/>
          </ac:picMkLst>
        </pc:picChg>
        <pc:picChg chg="add del mod">
          <ac:chgData name="Leonie Smith" userId="fed1330f33f5650e" providerId="LiveId" clId="{C5F167FE-533A-4326-977F-044C25ADE41E}" dt="2023-10-26T08:11:14.788" v="118"/>
          <ac:picMkLst>
            <pc:docMk/>
            <pc:sldMk cId="1906408391" sldId="297"/>
            <ac:picMk id="13" creationId="{2C804F9D-5422-E1CB-D6D6-DA477834BC49}"/>
          </ac:picMkLst>
        </pc:picChg>
        <pc:picChg chg="add del mod ord">
          <ac:chgData name="Leonie Smith" userId="fed1330f33f5650e" providerId="LiveId" clId="{C5F167FE-533A-4326-977F-044C25ADE41E}" dt="2023-10-26T08:11:29.883" v="119"/>
          <ac:picMkLst>
            <pc:docMk/>
            <pc:sldMk cId="1906408391" sldId="297"/>
            <ac:picMk id="18" creationId="{E3193602-64AE-55FD-5D30-8CD0D6C744EA}"/>
          </ac:picMkLst>
        </pc:picChg>
        <pc:picChg chg="add mod">
          <ac:chgData name="Leonie Smith" userId="fed1330f33f5650e" providerId="LiveId" clId="{C5F167FE-533A-4326-977F-044C25ADE41E}" dt="2023-10-26T08:11:29.883" v="119"/>
          <ac:picMkLst>
            <pc:docMk/>
            <pc:sldMk cId="1906408391" sldId="297"/>
            <ac:picMk id="19" creationId="{06468F6E-37B1-140A-21D4-FC386EF4C2D9}"/>
          </ac:picMkLst>
        </pc:picChg>
      </pc:sldChg>
      <pc:sldChg chg="addSp delSp modSp mod modTransition modAnim">
        <pc:chgData name="Leonie Smith" userId="fed1330f33f5650e" providerId="LiveId" clId="{C5F167FE-533A-4326-977F-044C25ADE41E}" dt="2023-10-26T08:12:00.804" v="122"/>
        <pc:sldMkLst>
          <pc:docMk/>
          <pc:sldMk cId="1945060646" sldId="298"/>
        </pc:sldMkLst>
        <pc:picChg chg="del">
          <ac:chgData name="Leonie Smith" userId="fed1330f33f5650e" providerId="LiveId" clId="{C5F167FE-533A-4326-977F-044C25ADE41E}" dt="2023-10-26T08:11:52.318" v="121"/>
          <ac:picMkLst>
            <pc:docMk/>
            <pc:sldMk cId="1945060646" sldId="298"/>
            <ac:picMk id="3" creationId="{B90D904A-FC15-4FF5-9DEA-90F2B91201EF}"/>
          </ac:picMkLst>
        </pc:picChg>
        <pc:picChg chg="add del mod">
          <ac:chgData name="Leonie Smith" userId="fed1330f33f5650e" providerId="LiveId" clId="{C5F167FE-533A-4326-977F-044C25ADE41E}" dt="2023-10-26T08:12:00.804" v="122"/>
          <ac:picMkLst>
            <pc:docMk/>
            <pc:sldMk cId="1945060646" sldId="298"/>
            <ac:picMk id="5" creationId="{BC66B6DB-56BD-9865-21DE-F27CFE6D73D4}"/>
          </ac:picMkLst>
        </pc:picChg>
        <pc:picChg chg="add mod">
          <ac:chgData name="Leonie Smith" userId="fed1330f33f5650e" providerId="LiveId" clId="{C5F167FE-533A-4326-977F-044C25ADE41E}" dt="2023-10-26T08:12:00.804" v="122"/>
          <ac:picMkLst>
            <pc:docMk/>
            <pc:sldMk cId="1945060646" sldId="298"/>
            <ac:picMk id="7" creationId="{464A8F42-AA63-369B-164E-22D460B57A6D}"/>
          </ac:picMkLst>
        </pc:picChg>
      </pc:sldChg>
      <pc:sldChg chg="addSp delSp modSp mod modTransition modAnim">
        <pc:chgData name="Leonie Smith" userId="fed1330f33f5650e" providerId="LiveId" clId="{C5F167FE-533A-4326-977F-044C25ADE41E}" dt="2023-10-26T08:13:11.532" v="131"/>
        <pc:sldMkLst>
          <pc:docMk/>
          <pc:sldMk cId="1880540446" sldId="299"/>
        </pc:sldMkLst>
        <pc:picChg chg="add del mod">
          <ac:chgData name="Leonie Smith" userId="fed1330f33f5650e" providerId="LiveId" clId="{C5F167FE-533A-4326-977F-044C25ADE41E}" dt="2023-10-26T08:12:39.342" v="125"/>
          <ac:picMkLst>
            <pc:docMk/>
            <pc:sldMk cId="1880540446" sldId="299"/>
            <ac:picMk id="3" creationId="{09777056-70BC-8E7A-0037-E1F7FE34162C}"/>
          </ac:picMkLst>
        </pc:picChg>
        <pc:picChg chg="add del mod">
          <ac:chgData name="Leonie Smith" userId="fed1330f33f5650e" providerId="LiveId" clId="{C5F167FE-533A-4326-977F-044C25ADE41E}" dt="2023-10-26T08:12:42.838" v="127"/>
          <ac:picMkLst>
            <pc:docMk/>
            <pc:sldMk cId="1880540446" sldId="299"/>
            <ac:picMk id="5" creationId="{D41D92EF-A17E-22AD-2687-9D9A578142D1}"/>
          </ac:picMkLst>
        </pc:picChg>
        <pc:picChg chg="del">
          <ac:chgData name="Leonie Smith" userId="fed1330f33f5650e" providerId="LiveId" clId="{C5F167FE-533A-4326-977F-044C25ADE41E}" dt="2023-10-26T08:12:29.382" v="124"/>
          <ac:picMkLst>
            <pc:docMk/>
            <pc:sldMk cId="1880540446" sldId="299"/>
            <ac:picMk id="7" creationId="{05BC780B-C188-4CA3-B6E7-2F05F2615DCA}"/>
          </ac:picMkLst>
        </pc:picChg>
        <pc:picChg chg="add del mod ord">
          <ac:chgData name="Leonie Smith" userId="fed1330f33f5650e" providerId="LiveId" clId="{C5F167FE-533A-4326-977F-044C25ADE41E}" dt="2023-10-26T08:12:52.453" v="128"/>
          <ac:picMkLst>
            <pc:docMk/>
            <pc:sldMk cId="1880540446" sldId="299"/>
            <ac:picMk id="10" creationId="{CBE5592A-6EBE-1BC8-2A1C-3D9446E5D9B2}"/>
          </ac:picMkLst>
        </pc:picChg>
        <pc:picChg chg="add del mod">
          <ac:chgData name="Leonie Smith" userId="fed1330f33f5650e" providerId="LiveId" clId="{C5F167FE-533A-4326-977F-044C25ADE41E}" dt="2023-10-26T08:12:54.571" v="130"/>
          <ac:picMkLst>
            <pc:docMk/>
            <pc:sldMk cId="1880540446" sldId="299"/>
            <ac:picMk id="11" creationId="{00B7D5DB-8B79-F686-329C-B5AB4CEBAD59}"/>
          </ac:picMkLst>
        </pc:picChg>
        <pc:picChg chg="add del mod ord">
          <ac:chgData name="Leonie Smith" userId="fed1330f33f5650e" providerId="LiveId" clId="{C5F167FE-533A-4326-977F-044C25ADE41E}" dt="2023-10-26T08:13:11.532" v="131"/>
          <ac:picMkLst>
            <pc:docMk/>
            <pc:sldMk cId="1880540446" sldId="299"/>
            <ac:picMk id="14" creationId="{25FAB496-82C9-47CE-622D-5172A9F9360B}"/>
          </ac:picMkLst>
        </pc:picChg>
        <pc:picChg chg="add mod">
          <ac:chgData name="Leonie Smith" userId="fed1330f33f5650e" providerId="LiveId" clId="{C5F167FE-533A-4326-977F-044C25ADE41E}" dt="2023-10-26T08:13:11.532" v="131"/>
          <ac:picMkLst>
            <pc:docMk/>
            <pc:sldMk cId="1880540446" sldId="299"/>
            <ac:picMk id="15" creationId="{197727E6-E01D-EE4F-181C-376EC5CB482E}"/>
          </ac:picMkLst>
        </pc:picChg>
      </pc:sldChg>
      <pc:sldChg chg="addSp delSp modSp mod modTransition modAnim">
        <pc:chgData name="Leonie Smith" userId="fed1330f33f5650e" providerId="LiveId" clId="{C5F167FE-533A-4326-977F-044C25ADE41E}" dt="2023-10-26T08:14:52.775" v="143"/>
        <pc:sldMkLst>
          <pc:docMk/>
          <pc:sldMk cId="605851986" sldId="300"/>
        </pc:sldMkLst>
        <pc:picChg chg="del">
          <ac:chgData name="Leonie Smith" userId="fed1330f33f5650e" providerId="LiveId" clId="{C5F167FE-533A-4326-977F-044C25ADE41E}" dt="2023-10-26T08:13:51.353" v="133"/>
          <ac:picMkLst>
            <pc:docMk/>
            <pc:sldMk cId="605851986" sldId="300"/>
            <ac:picMk id="3" creationId="{0AFF8882-BFA3-4BF5-A4EE-977944F5CF06}"/>
          </ac:picMkLst>
        </pc:picChg>
        <pc:picChg chg="add del mod">
          <ac:chgData name="Leonie Smith" userId="fed1330f33f5650e" providerId="LiveId" clId="{C5F167FE-533A-4326-977F-044C25ADE41E}" dt="2023-10-26T08:13:58.919" v="134"/>
          <ac:picMkLst>
            <pc:docMk/>
            <pc:sldMk cId="605851986" sldId="300"/>
            <ac:picMk id="5" creationId="{13F12BD6-6A5D-280E-C68A-DFC794237FC9}"/>
          </ac:picMkLst>
        </pc:picChg>
        <pc:picChg chg="add del mod">
          <ac:chgData name="Leonie Smith" userId="fed1330f33f5650e" providerId="LiveId" clId="{C5F167FE-533A-4326-977F-044C25ADE41E}" dt="2023-10-26T08:14:00.560" v="136"/>
          <ac:picMkLst>
            <pc:docMk/>
            <pc:sldMk cId="605851986" sldId="300"/>
            <ac:picMk id="7" creationId="{A73EE55A-28BE-5307-2EC3-C28F5A542B46}"/>
          </ac:picMkLst>
        </pc:picChg>
        <pc:picChg chg="add del mod ord">
          <ac:chgData name="Leonie Smith" userId="fed1330f33f5650e" providerId="LiveId" clId="{C5F167FE-533A-4326-977F-044C25ADE41E}" dt="2023-10-26T08:14:11.354" v="137"/>
          <ac:picMkLst>
            <pc:docMk/>
            <pc:sldMk cId="605851986" sldId="300"/>
            <ac:picMk id="10" creationId="{85D5E4C7-46D5-BC71-E53B-DBE5A858F4F4}"/>
          </ac:picMkLst>
        </pc:picChg>
        <pc:picChg chg="add del mod">
          <ac:chgData name="Leonie Smith" userId="fed1330f33f5650e" providerId="LiveId" clId="{C5F167FE-533A-4326-977F-044C25ADE41E}" dt="2023-10-26T08:14:14.438" v="139"/>
          <ac:picMkLst>
            <pc:docMk/>
            <pc:sldMk cId="605851986" sldId="300"/>
            <ac:picMk id="11" creationId="{A7BB2C81-EDC8-9CBB-30CA-64C7B9EE9E69}"/>
          </ac:picMkLst>
        </pc:picChg>
        <pc:picChg chg="add del mod ord">
          <ac:chgData name="Leonie Smith" userId="fed1330f33f5650e" providerId="LiveId" clId="{C5F167FE-533A-4326-977F-044C25ADE41E}" dt="2023-10-26T08:14:25.320" v="140"/>
          <ac:picMkLst>
            <pc:docMk/>
            <pc:sldMk cId="605851986" sldId="300"/>
            <ac:picMk id="14" creationId="{F2E85361-EA1E-980C-28AA-9670B82535E5}"/>
          </ac:picMkLst>
        </pc:picChg>
        <pc:picChg chg="add del mod">
          <ac:chgData name="Leonie Smith" userId="fed1330f33f5650e" providerId="LiveId" clId="{C5F167FE-533A-4326-977F-044C25ADE41E}" dt="2023-10-26T08:14:41.288" v="142"/>
          <ac:picMkLst>
            <pc:docMk/>
            <pc:sldMk cId="605851986" sldId="300"/>
            <ac:picMk id="15" creationId="{729AEA3F-5313-4413-E210-7B3CC31232A5}"/>
          </ac:picMkLst>
        </pc:picChg>
        <pc:picChg chg="add del mod ord">
          <ac:chgData name="Leonie Smith" userId="fed1330f33f5650e" providerId="LiveId" clId="{C5F167FE-533A-4326-977F-044C25ADE41E}" dt="2023-10-26T08:14:52.775" v="143"/>
          <ac:picMkLst>
            <pc:docMk/>
            <pc:sldMk cId="605851986" sldId="300"/>
            <ac:picMk id="20" creationId="{BE1F02B1-CC58-175F-2165-6C4D10DF5394}"/>
          </ac:picMkLst>
        </pc:picChg>
        <pc:picChg chg="add mod">
          <ac:chgData name="Leonie Smith" userId="fed1330f33f5650e" providerId="LiveId" clId="{C5F167FE-533A-4326-977F-044C25ADE41E}" dt="2023-10-26T08:14:52.775" v="143"/>
          <ac:picMkLst>
            <pc:docMk/>
            <pc:sldMk cId="605851986" sldId="300"/>
            <ac:picMk id="21" creationId="{104E8B69-558A-9E83-4267-FB1AEAD46CEA}"/>
          </ac:picMkLst>
        </pc:picChg>
      </pc:sldChg>
      <pc:sldChg chg="addSp delSp modSp mod modTransition modAnim modNotesTx">
        <pc:chgData name="Leonie Smith" userId="fed1330f33f5650e" providerId="LiveId" clId="{C5F167FE-533A-4326-977F-044C25ADE41E}" dt="2023-10-27T07:32:36.639" v="155" actId="20577"/>
        <pc:sldMkLst>
          <pc:docMk/>
          <pc:sldMk cId="1360447950" sldId="302"/>
        </pc:sldMkLst>
        <pc:picChg chg="del">
          <ac:chgData name="Leonie Smith" userId="fed1330f33f5650e" providerId="LiveId" clId="{C5F167FE-533A-4326-977F-044C25ADE41E}" dt="2023-10-26T07:46:17.060" v="1"/>
          <ac:picMkLst>
            <pc:docMk/>
            <pc:sldMk cId="1360447950" sldId="302"/>
            <ac:picMk id="6" creationId="{B91332DC-E704-41CD-BBB3-0304BBBDF58A}"/>
          </ac:picMkLst>
        </pc:picChg>
        <pc:picChg chg="add del mod">
          <ac:chgData name="Leonie Smith" userId="fed1330f33f5650e" providerId="LiveId" clId="{C5F167FE-533A-4326-977F-044C25ADE41E}" dt="2023-10-26T07:46:23.015" v="2"/>
          <ac:picMkLst>
            <pc:docMk/>
            <pc:sldMk cId="1360447950" sldId="302"/>
            <ac:picMk id="9" creationId="{15875062-9F9D-5E00-7646-BA138079B6AD}"/>
          </ac:picMkLst>
        </pc:picChg>
        <pc:picChg chg="add mod">
          <ac:chgData name="Leonie Smith" userId="fed1330f33f5650e" providerId="LiveId" clId="{C5F167FE-533A-4326-977F-044C25ADE41E}" dt="2023-10-26T07:46:23.015" v="2"/>
          <ac:picMkLst>
            <pc:docMk/>
            <pc:sldMk cId="1360447950" sldId="302"/>
            <ac:picMk id="10" creationId="{B290E244-07BE-099D-7155-A77047B663D9}"/>
          </ac:picMkLst>
        </pc:picChg>
      </pc:sldChg>
    </pc:docChg>
  </pc:docChgLst>
  <pc:docChgLst>
    <pc:chgData name="Leonie Smith" userId="fed1330f33f5650e" providerId="LiveId" clId="{3D8054B9-CE2D-4390-8048-5DC38ABB40C9}"/>
    <pc:docChg chg="modSld">
      <pc:chgData name="Leonie Smith" userId="fed1330f33f5650e" providerId="LiveId" clId="{3D8054B9-CE2D-4390-8048-5DC38ABB40C9}" dt="2021-12-10T08:17:39.283" v="0"/>
      <pc:docMkLst>
        <pc:docMk/>
      </pc:docMkLst>
      <pc:sldChg chg="modNotesTx">
        <pc:chgData name="Leonie Smith" userId="fed1330f33f5650e" providerId="LiveId" clId="{3D8054B9-CE2D-4390-8048-5DC38ABB40C9}" dt="2021-12-10T08:17:39.283" v="0"/>
        <pc:sldMkLst>
          <pc:docMk/>
          <pc:sldMk cId="3348757415" sldId="256"/>
        </pc:sldMkLst>
      </pc:sldChg>
    </pc:docChg>
  </pc:docChgLst>
  <pc:docChgLst>
    <pc:chgData name="Leonie Smith" userId="fed1330f33f5650e" providerId="LiveId" clId="{303346D2-6A9D-4D2D-850D-7A3901BC4C20}"/>
    <pc:docChg chg="addSld delSld modSld sldOrd">
      <pc:chgData name="Leonie Smith" userId="fed1330f33f5650e" providerId="LiveId" clId="{303346D2-6A9D-4D2D-850D-7A3901BC4C20}" dt="2022-02-14T06:24:19.576" v="89" actId="20577"/>
      <pc:docMkLst>
        <pc:docMk/>
      </pc:docMkLst>
      <pc:sldChg chg="addSp delSp modSp">
        <pc:chgData name="Leonie Smith" userId="fed1330f33f5650e" providerId="LiveId" clId="{303346D2-6A9D-4D2D-850D-7A3901BC4C20}" dt="2022-02-14T04:39:21.791" v="12"/>
        <pc:sldMkLst>
          <pc:docMk/>
          <pc:sldMk cId="1021847376" sldId="281"/>
        </pc:sldMkLst>
        <pc:picChg chg="add del mod">
          <ac:chgData name="Leonie Smith" userId="fed1330f33f5650e" providerId="LiveId" clId="{303346D2-6A9D-4D2D-850D-7A3901BC4C20}" dt="2022-02-14T04:38:13.892" v="11"/>
          <ac:picMkLst>
            <pc:docMk/>
            <pc:sldMk cId="1021847376" sldId="281"/>
            <ac:picMk id="2" creationId="{06D6B5E5-CB5D-4CCD-BBB6-38E4BE310E7E}"/>
          </ac:picMkLst>
        </pc:picChg>
        <pc:picChg chg="add del mod">
          <ac:chgData name="Leonie Smith" userId="fed1330f33f5650e" providerId="LiveId" clId="{303346D2-6A9D-4D2D-850D-7A3901BC4C20}" dt="2022-02-14T04:39:21.791" v="12"/>
          <ac:picMkLst>
            <pc:docMk/>
            <pc:sldMk cId="1021847376" sldId="281"/>
            <ac:picMk id="3" creationId="{51897305-DDD2-480D-933B-74A259EEED84}"/>
          </ac:picMkLst>
        </pc:picChg>
        <pc:picChg chg="add mod">
          <ac:chgData name="Leonie Smith" userId="fed1330f33f5650e" providerId="LiveId" clId="{303346D2-6A9D-4D2D-850D-7A3901BC4C20}" dt="2022-02-14T04:39:21.791" v="12"/>
          <ac:picMkLst>
            <pc:docMk/>
            <pc:sldMk cId="1021847376" sldId="281"/>
            <ac:picMk id="5" creationId="{428E064C-3753-4D20-B427-14C5C8FE05D6}"/>
          </ac:picMkLst>
        </pc:picChg>
        <pc:picChg chg="del">
          <ac:chgData name="Leonie Smith" userId="fed1330f33f5650e" providerId="LiveId" clId="{303346D2-6A9D-4D2D-850D-7A3901BC4C20}" dt="2022-02-14T04:37:55.321" v="10"/>
          <ac:picMkLst>
            <pc:docMk/>
            <pc:sldMk cId="1021847376" sldId="281"/>
            <ac:picMk id="9" creationId="{E7FAC442-2744-4B9E-8771-7CA54E28727D}"/>
          </ac:picMkLst>
        </pc:picChg>
      </pc:sldChg>
      <pc:sldChg chg="addSp delSp modSp">
        <pc:chgData name="Leonie Smith" userId="fed1330f33f5650e" providerId="LiveId" clId="{303346D2-6A9D-4D2D-850D-7A3901BC4C20}" dt="2022-02-14T06:19:28.576" v="80"/>
        <pc:sldMkLst>
          <pc:docMk/>
          <pc:sldMk cId="3019708834" sldId="282"/>
        </pc:sldMkLst>
        <pc:picChg chg="add del mod">
          <ac:chgData name="Leonie Smith" userId="fed1330f33f5650e" providerId="LiveId" clId="{303346D2-6A9D-4D2D-850D-7A3901BC4C20}" dt="2022-02-14T06:18:16.322" v="77"/>
          <ac:picMkLst>
            <pc:docMk/>
            <pc:sldMk cId="3019708834" sldId="282"/>
            <ac:picMk id="2" creationId="{693CFF4C-B1A4-473A-B916-032C929A935F}"/>
          </ac:picMkLst>
        </pc:picChg>
        <pc:picChg chg="add del mod">
          <ac:chgData name="Leonie Smith" userId="fed1330f33f5650e" providerId="LiveId" clId="{303346D2-6A9D-4D2D-850D-7A3901BC4C20}" dt="2022-02-14T06:18:40.729" v="78"/>
          <ac:picMkLst>
            <pc:docMk/>
            <pc:sldMk cId="3019708834" sldId="282"/>
            <ac:picMk id="3" creationId="{8FE4F6FF-4A58-4083-A78C-88122B8F07E4}"/>
          </ac:picMkLst>
        </pc:picChg>
        <pc:picChg chg="add del mod">
          <ac:chgData name="Leonie Smith" userId="fed1330f33f5650e" providerId="LiveId" clId="{303346D2-6A9D-4D2D-850D-7A3901BC4C20}" dt="2022-02-14T06:18:56.326" v="79"/>
          <ac:picMkLst>
            <pc:docMk/>
            <pc:sldMk cId="3019708834" sldId="282"/>
            <ac:picMk id="5" creationId="{2D0E7B6D-8A29-446E-A3A2-32C3BA0F0536}"/>
          </ac:picMkLst>
        </pc:picChg>
        <pc:picChg chg="add del mod">
          <ac:chgData name="Leonie Smith" userId="fed1330f33f5650e" providerId="LiveId" clId="{303346D2-6A9D-4D2D-850D-7A3901BC4C20}" dt="2022-02-14T06:19:28.576" v="80"/>
          <ac:picMkLst>
            <pc:docMk/>
            <pc:sldMk cId="3019708834" sldId="282"/>
            <ac:picMk id="7" creationId="{1D068BED-C962-45C3-AF46-73D32CB4ED62}"/>
          </ac:picMkLst>
        </pc:picChg>
        <pc:picChg chg="add mod">
          <ac:chgData name="Leonie Smith" userId="fed1330f33f5650e" providerId="LiveId" clId="{303346D2-6A9D-4D2D-850D-7A3901BC4C20}" dt="2022-02-14T06:19:28.576" v="80"/>
          <ac:picMkLst>
            <pc:docMk/>
            <pc:sldMk cId="3019708834" sldId="282"/>
            <ac:picMk id="8" creationId="{B8A655E6-2E31-4281-808D-8F19CB66236E}"/>
          </ac:picMkLst>
        </pc:picChg>
        <pc:picChg chg="del">
          <ac:chgData name="Leonie Smith" userId="fed1330f33f5650e" providerId="LiveId" clId="{303346D2-6A9D-4D2D-850D-7A3901BC4C20}" dt="2022-02-14T06:17:57.557" v="76"/>
          <ac:picMkLst>
            <pc:docMk/>
            <pc:sldMk cId="3019708834" sldId="282"/>
            <ac:picMk id="15" creationId="{5136AB6D-E27A-4047-8C81-0780035BBBDD}"/>
          </ac:picMkLst>
        </pc:picChg>
      </pc:sldChg>
      <pc:sldChg chg="addSp delSp modSp">
        <pc:chgData name="Leonie Smith" userId="fed1330f33f5650e" providerId="LiveId" clId="{303346D2-6A9D-4D2D-850D-7A3901BC4C20}" dt="2022-02-14T04:42:10.977" v="18"/>
        <pc:sldMkLst>
          <pc:docMk/>
          <pc:sldMk cId="823317579" sldId="283"/>
        </pc:sldMkLst>
        <pc:picChg chg="add del mod">
          <ac:chgData name="Leonie Smith" userId="fed1330f33f5650e" providerId="LiveId" clId="{303346D2-6A9D-4D2D-850D-7A3901BC4C20}" dt="2022-02-14T04:41:05.715" v="14"/>
          <ac:picMkLst>
            <pc:docMk/>
            <pc:sldMk cId="823317579" sldId="283"/>
            <ac:picMk id="2" creationId="{2F6A85F4-E397-4DBC-B6C0-F63CD7717A85}"/>
          </ac:picMkLst>
        </pc:picChg>
        <pc:picChg chg="add del mod">
          <ac:chgData name="Leonie Smith" userId="fed1330f33f5650e" providerId="LiveId" clId="{303346D2-6A9D-4D2D-850D-7A3901BC4C20}" dt="2022-02-14T04:41:25.836" v="15"/>
          <ac:picMkLst>
            <pc:docMk/>
            <pc:sldMk cId="823317579" sldId="283"/>
            <ac:picMk id="3" creationId="{6B2140AD-3F88-44D5-B0B4-FAE027A45BA8}"/>
          </ac:picMkLst>
        </pc:picChg>
        <pc:picChg chg="add del mod">
          <ac:chgData name="Leonie Smith" userId="fed1330f33f5650e" providerId="LiveId" clId="{303346D2-6A9D-4D2D-850D-7A3901BC4C20}" dt="2022-02-14T04:41:37.540" v="16"/>
          <ac:picMkLst>
            <pc:docMk/>
            <pc:sldMk cId="823317579" sldId="283"/>
            <ac:picMk id="5" creationId="{80A08FA7-46FD-4A5D-9885-CA93B3435E91}"/>
          </ac:picMkLst>
        </pc:picChg>
        <pc:picChg chg="add del mod">
          <ac:chgData name="Leonie Smith" userId="fed1330f33f5650e" providerId="LiveId" clId="{303346D2-6A9D-4D2D-850D-7A3901BC4C20}" dt="2022-02-14T04:41:51.179" v="17"/>
          <ac:picMkLst>
            <pc:docMk/>
            <pc:sldMk cId="823317579" sldId="283"/>
            <ac:picMk id="7" creationId="{FB124D14-601E-4ED8-88CC-98C78BB24D61}"/>
          </ac:picMkLst>
        </pc:picChg>
        <pc:picChg chg="add del mod">
          <ac:chgData name="Leonie Smith" userId="fed1330f33f5650e" providerId="LiveId" clId="{303346D2-6A9D-4D2D-850D-7A3901BC4C20}" dt="2022-02-14T04:42:10.977" v="18"/>
          <ac:picMkLst>
            <pc:docMk/>
            <pc:sldMk cId="823317579" sldId="283"/>
            <ac:picMk id="8" creationId="{1B2DD984-E25B-4DD6-B890-36FAF70CE586}"/>
          </ac:picMkLst>
        </pc:picChg>
        <pc:picChg chg="add mod">
          <ac:chgData name="Leonie Smith" userId="fed1330f33f5650e" providerId="LiveId" clId="{303346D2-6A9D-4D2D-850D-7A3901BC4C20}" dt="2022-02-14T04:42:10.977" v="18"/>
          <ac:picMkLst>
            <pc:docMk/>
            <pc:sldMk cId="823317579" sldId="283"/>
            <ac:picMk id="9" creationId="{2600E523-3583-4191-A185-2EA07BCC9CFA}"/>
          </ac:picMkLst>
        </pc:picChg>
        <pc:picChg chg="del">
          <ac:chgData name="Leonie Smith" userId="fed1330f33f5650e" providerId="LiveId" clId="{303346D2-6A9D-4D2D-850D-7A3901BC4C20}" dt="2022-02-14T04:40:54.030" v="13"/>
          <ac:picMkLst>
            <pc:docMk/>
            <pc:sldMk cId="823317579" sldId="283"/>
            <ac:picMk id="16" creationId="{F462EC9D-F95B-4406-990B-F44A3A3D0B3A}"/>
          </ac:picMkLst>
        </pc:picChg>
      </pc:sldChg>
      <pc:sldChg chg="addSp delSp modSp">
        <pc:chgData name="Leonie Smith" userId="fed1330f33f5650e" providerId="LiveId" clId="{303346D2-6A9D-4D2D-850D-7A3901BC4C20}" dt="2022-02-14T06:21:07.188" v="82"/>
        <pc:sldMkLst>
          <pc:docMk/>
          <pc:sldMk cId="1518346851" sldId="284"/>
        </pc:sldMkLst>
        <pc:picChg chg="add del mod">
          <ac:chgData name="Leonie Smith" userId="fed1330f33f5650e" providerId="LiveId" clId="{303346D2-6A9D-4D2D-850D-7A3901BC4C20}" dt="2022-02-14T06:21:07.188" v="82"/>
          <ac:picMkLst>
            <pc:docMk/>
            <pc:sldMk cId="1518346851" sldId="284"/>
            <ac:picMk id="2" creationId="{452B89BD-88F7-4691-9667-0DB234E17670}"/>
          </ac:picMkLst>
        </pc:picChg>
        <pc:picChg chg="add mod">
          <ac:chgData name="Leonie Smith" userId="fed1330f33f5650e" providerId="LiveId" clId="{303346D2-6A9D-4D2D-850D-7A3901BC4C20}" dt="2022-02-14T06:21:07.188" v="82"/>
          <ac:picMkLst>
            <pc:docMk/>
            <pc:sldMk cId="1518346851" sldId="284"/>
            <ac:picMk id="3" creationId="{B8137455-4361-41E0-8065-8D7414E62FCB}"/>
          </ac:picMkLst>
        </pc:picChg>
        <pc:picChg chg="del">
          <ac:chgData name="Leonie Smith" userId="fed1330f33f5650e" providerId="LiveId" clId="{303346D2-6A9D-4D2D-850D-7A3901BC4C20}" dt="2022-02-14T06:20:57.465" v="81"/>
          <ac:picMkLst>
            <pc:docMk/>
            <pc:sldMk cId="1518346851" sldId="284"/>
            <ac:picMk id="5" creationId="{BDEB25B8-8B83-417A-B3E6-279ABBF42A1A}"/>
          </ac:picMkLst>
        </pc:picChg>
      </pc:sldChg>
      <pc:sldChg chg="addSp delSp modSp">
        <pc:chgData name="Leonie Smith" userId="fed1330f33f5650e" providerId="LiveId" clId="{303346D2-6A9D-4D2D-850D-7A3901BC4C20}" dt="2022-02-14T04:44:03.714" v="20"/>
        <pc:sldMkLst>
          <pc:docMk/>
          <pc:sldMk cId="3931266953" sldId="285"/>
        </pc:sldMkLst>
        <pc:picChg chg="add del mod">
          <ac:chgData name="Leonie Smith" userId="fed1330f33f5650e" providerId="LiveId" clId="{303346D2-6A9D-4D2D-850D-7A3901BC4C20}" dt="2022-02-14T04:44:03.714" v="20"/>
          <ac:picMkLst>
            <pc:docMk/>
            <pc:sldMk cId="3931266953" sldId="285"/>
            <ac:picMk id="2" creationId="{12CC967B-5DE1-4585-9B69-EEB2086CC7EC}"/>
          </ac:picMkLst>
        </pc:picChg>
        <pc:picChg chg="add mod">
          <ac:chgData name="Leonie Smith" userId="fed1330f33f5650e" providerId="LiveId" clId="{303346D2-6A9D-4D2D-850D-7A3901BC4C20}" dt="2022-02-14T04:44:03.714" v="20"/>
          <ac:picMkLst>
            <pc:docMk/>
            <pc:sldMk cId="3931266953" sldId="285"/>
            <ac:picMk id="3" creationId="{65EDE2B3-F4B8-4E9E-B1A0-B4B90608423E}"/>
          </ac:picMkLst>
        </pc:picChg>
        <pc:picChg chg="del">
          <ac:chgData name="Leonie Smith" userId="fed1330f33f5650e" providerId="LiveId" clId="{303346D2-6A9D-4D2D-850D-7A3901BC4C20}" dt="2022-02-14T04:43:31.737" v="19"/>
          <ac:picMkLst>
            <pc:docMk/>
            <pc:sldMk cId="3931266953" sldId="285"/>
            <ac:picMk id="12" creationId="{00713131-FE1E-443E-B968-54853B833892}"/>
          </ac:picMkLst>
        </pc:picChg>
      </pc:sldChg>
      <pc:sldChg chg="addSp delSp modSp">
        <pc:chgData name="Leonie Smith" userId="fed1330f33f5650e" providerId="LiveId" clId="{303346D2-6A9D-4D2D-850D-7A3901BC4C20}" dt="2022-02-14T04:48:13.308" v="29"/>
        <pc:sldMkLst>
          <pc:docMk/>
          <pc:sldMk cId="2107878311" sldId="286"/>
        </pc:sldMkLst>
        <pc:picChg chg="add del mod">
          <ac:chgData name="Leonie Smith" userId="fed1330f33f5650e" providerId="LiveId" clId="{303346D2-6A9D-4D2D-850D-7A3901BC4C20}" dt="2022-02-14T04:45:49.165" v="22"/>
          <ac:picMkLst>
            <pc:docMk/>
            <pc:sldMk cId="2107878311" sldId="286"/>
            <ac:picMk id="2" creationId="{0106514F-B1D3-47FE-BEE7-A0F0CD881706}"/>
          </ac:picMkLst>
        </pc:picChg>
        <pc:picChg chg="add del mod">
          <ac:chgData name="Leonie Smith" userId="fed1330f33f5650e" providerId="LiveId" clId="{303346D2-6A9D-4D2D-850D-7A3901BC4C20}" dt="2022-02-14T04:46:04.949" v="23"/>
          <ac:picMkLst>
            <pc:docMk/>
            <pc:sldMk cId="2107878311" sldId="286"/>
            <ac:picMk id="3" creationId="{686939E0-5931-4670-96C4-8BA1FF4BE034}"/>
          </ac:picMkLst>
        </pc:picChg>
        <pc:picChg chg="del">
          <ac:chgData name="Leonie Smith" userId="fed1330f33f5650e" providerId="LiveId" clId="{303346D2-6A9D-4D2D-850D-7A3901BC4C20}" dt="2022-02-14T04:45:37.708" v="21"/>
          <ac:picMkLst>
            <pc:docMk/>
            <pc:sldMk cId="2107878311" sldId="286"/>
            <ac:picMk id="5" creationId="{2833306B-F67A-40DC-94C3-2AB63C021417}"/>
          </ac:picMkLst>
        </pc:picChg>
        <pc:picChg chg="add del mod">
          <ac:chgData name="Leonie Smith" userId="fed1330f33f5650e" providerId="LiveId" clId="{303346D2-6A9D-4D2D-850D-7A3901BC4C20}" dt="2022-02-14T04:46:41.675" v="24"/>
          <ac:picMkLst>
            <pc:docMk/>
            <pc:sldMk cId="2107878311" sldId="286"/>
            <ac:picMk id="7" creationId="{0FE13D2A-3C16-4EE8-B176-B61DAE480148}"/>
          </ac:picMkLst>
        </pc:picChg>
        <pc:picChg chg="add del mod">
          <ac:chgData name="Leonie Smith" userId="fed1330f33f5650e" providerId="LiveId" clId="{303346D2-6A9D-4D2D-850D-7A3901BC4C20}" dt="2022-02-14T04:47:01.765" v="25"/>
          <ac:picMkLst>
            <pc:docMk/>
            <pc:sldMk cId="2107878311" sldId="286"/>
            <ac:picMk id="8" creationId="{0FD0AB64-BA45-4F00-AA85-44DF057CBD07}"/>
          </ac:picMkLst>
        </pc:picChg>
        <pc:picChg chg="add del mod">
          <ac:chgData name="Leonie Smith" userId="fed1330f33f5650e" providerId="LiveId" clId="{303346D2-6A9D-4D2D-850D-7A3901BC4C20}" dt="2022-02-14T04:47:12.677" v="26"/>
          <ac:picMkLst>
            <pc:docMk/>
            <pc:sldMk cId="2107878311" sldId="286"/>
            <ac:picMk id="9" creationId="{DE9B0E67-5ABD-4A04-A2AA-4DE01A076FC5}"/>
          </ac:picMkLst>
        </pc:picChg>
        <pc:picChg chg="add del mod">
          <ac:chgData name="Leonie Smith" userId="fed1330f33f5650e" providerId="LiveId" clId="{303346D2-6A9D-4D2D-850D-7A3901BC4C20}" dt="2022-02-14T04:47:32.093" v="27"/>
          <ac:picMkLst>
            <pc:docMk/>
            <pc:sldMk cId="2107878311" sldId="286"/>
            <ac:picMk id="10" creationId="{0BE87B1B-04D4-4115-84C1-79152C4AC02E}"/>
          </ac:picMkLst>
        </pc:picChg>
        <pc:picChg chg="add del mod">
          <ac:chgData name="Leonie Smith" userId="fed1330f33f5650e" providerId="LiveId" clId="{303346D2-6A9D-4D2D-850D-7A3901BC4C20}" dt="2022-02-14T04:47:52.441" v="28"/>
          <ac:picMkLst>
            <pc:docMk/>
            <pc:sldMk cId="2107878311" sldId="286"/>
            <ac:picMk id="11" creationId="{AA00F30C-B037-4A65-AD77-216BAE04711D}"/>
          </ac:picMkLst>
        </pc:picChg>
        <pc:picChg chg="add del mod">
          <ac:chgData name="Leonie Smith" userId="fed1330f33f5650e" providerId="LiveId" clId="{303346D2-6A9D-4D2D-850D-7A3901BC4C20}" dt="2022-02-14T04:48:13.308" v="29"/>
          <ac:picMkLst>
            <pc:docMk/>
            <pc:sldMk cId="2107878311" sldId="286"/>
            <ac:picMk id="12" creationId="{A29173B3-8924-4AB2-9098-7F44E49CF737}"/>
          </ac:picMkLst>
        </pc:picChg>
        <pc:picChg chg="add mod">
          <ac:chgData name="Leonie Smith" userId="fed1330f33f5650e" providerId="LiveId" clId="{303346D2-6A9D-4D2D-850D-7A3901BC4C20}" dt="2022-02-14T04:48:13.308" v="29"/>
          <ac:picMkLst>
            <pc:docMk/>
            <pc:sldMk cId="2107878311" sldId="286"/>
            <ac:picMk id="13" creationId="{ACE06ED3-D6EB-46D2-A13F-6CB78DE902CC}"/>
          </ac:picMkLst>
        </pc:picChg>
      </pc:sldChg>
      <pc:sldChg chg="addSp delSp modSp">
        <pc:chgData name="Leonie Smith" userId="fed1330f33f5650e" providerId="LiveId" clId="{303346D2-6A9D-4D2D-850D-7A3901BC4C20}" dt="2022-02-14T04:54:00.223" v="39"/>
        <pc:sldMkLst>
          <pc:docMk/>
          <pc:sldMk cId="2028187751" sldId="288"/>
        </pc:sldMkLst>
        <pc:picChg chg="del">
          <ac:chgData name="Leonie Smith" userId="fed1330f33f5650e" providerId="LiveId" clId="{303346D2-6A9D-4D2D-850D-7A3901BC4C20}" dt="2022-02-14T04:50:18.624" v="30"/>
          <ac:picMkLst>
            <pc:docMk/>
            <pc:sldMk cId="2028187751" sldId="288"/>
            <ac:picMk id="2" creationId="{D26576A6-BE2D-44C3-B705-1E7042D152A2}"/>
          </ac:picMkLst>
        </pc:picChg>
        <pc:picChg chg="add del mod">
          <ac:chgData name="Leonie Smith" userId="fed1330f33f5650e" providerId="LiveId" clId="{303346D2-6A9D-4D2D-850D-7A3901BC4C20}" dt="2022-02-14T04:50:44.984" v="31"/>
          <ac:picMkLst>
            <pc:docMk/>
            <pc:sldMk cId="2028187751" sldId="288"/>
            <ac:picMk id="3" creationId="{AB2BA875-FA62-44C6-BFFB-9DC325CE0346}"/>
          </ac:picMkLst>
        </pc:picChg>
        <pc:picChg chg="add del mod">
          <ac:chgData name="Leonie Smith" userId="fed1330f33f5650e" providerId="LiveId" clId="{303346D2-6A9D-4D2D-850D-7A3901BC4C20}" dt="2022-02-14T04:51:12.588" v="32"/>
          <ac:picMkLst>
            <pc:docMk/>
            <pc:sldMk cId="2028187751" sldId="288"/>
            <ac:picMk id="5" creationId="{1CA811AB-33C7-44F5-BDA1-E62EF4516BCE}"/>
          </ac:picMkLst>
        </pc:picChg>
        <pc:picChg chg="add del mod">
          <ac:chgData name="Leonie Smith" userId="fed1330f33f5650e" providerId="LiveId" clId="{303346D2-6A9D-4D2D-850D-7A3901BC4C20}" dt="2022-02-14T04:51:56.849" v="33"/>
          <ac:picMkLst>
            <pc:docMk/>
            <pc:sldMk cId="2028187751" sldId="288"/>
            <ac:picMk id="7" creationId="{66E33333-4890-41F1-A8AB-FDF0701832F6}"/>
          </ac:picMkLst>
        </pc:picChg>
        <pc:picChg chg="add del mod">
          <ac:chgData name="Leonie Smith" userId="fed1330f33f5650e" providerId="LiveId" clId="{303346D2-6A9D-4D2D-850D-7A3901BC4C20}" dt="2022-02-14T04:52:15.230" v="34"/>
          <ac:picMkLst>
            <pc:docMk/>
            <pc:sldMk cId="2028187751" sldId="288"/>
            <ac:picMk id="8" creationId="{FB2C3E2E-B4EE-49AF-9A59-45725E81ABE1}"/>
          </ac:picMkLst>
        </pc:picChg>
        <pc:picChg chg="add del mod">
          <ac:chgData name="Leonie Smith" userId="fed1330f33f5650e" providerId="LiveId" clId="{303346D2-6A9D-4D2D-850D-7A3901BC4C20}" dt="2022-02-14T04:52:42.671" v="35"/>
          <ac:picMkLst>
            <pc:docMk/>
            <pc:sldMk cId="2028187751" sldId="288"/>
            <ac:picMk id="9" creationId="{982158C0-F6E1-46B9-9A77-B8B8A5A278F9}"/>
          </ac:picMkLst>
        </pc:picChg>
        <pc:picChg chg="add del mod">
          <ac:chgData name="Leonie Smith" userId="fed1330f33f5650e" providerId="LiveId" clId="{303346D2-6A9D-4D2D-850D-7A3901BC4C20}" dt="2022-02-14T04:53:07.894" v="36"/>
          <ac:picMkLst>
            <pc:docMk/>
            <pc:sldMk cId="2028187751" sldId="288"/>
            <ac:picMk id="10" creationId="{DD7E694E-76C0-4085-9D84-2026FE17ACF2}"/>
          </ac:picMkLst>
        </pc:picChg>
        <pc:picChg chg="add del mod">
          <ac:chgData name="Leonie Smith" userId="fed1330f33f5650e" providerId="LiveId" clId="{303346D2-6A9D-4D2D-850D-7A3901BC4C20}" dt="2022-02-14T04:53:27.725" v="37"/>
          <ac:picMkLst>
            <pc:docMk/>
            <pc:sldMk cId="2028187751" sldId="288"/>
            <ac:picMk id="11" creationId="{4B53D0F1-9BFD-4C05-9452-A282701AC4D7}"/>
          </ac:picMkLst>
        </pc:picChg>
        <pc:picChg chg="add del mod">
          <ac:chgData name="Leonie Smith" userId="fed1330f33f5650e" providerId="LiveId" clId="{303346D2-6A9D-4D2D-850D-7A3901BC4C20}" dt="2022-02-14T04:53:39.425" v="38"/>
          <ac:picMkLst>
            <pc:docMk/>
            <pc:sldMk cId="2028187751" sldId="288"/>
            <ac:picMk id="12" creationId="{5B2B2D1D-D961-443B-8188-D56F14D41852}"/>
          </ac:picMkLst>
        </pc:picChg>
        <pc:picChg chg="add del mod">
          <ac:chgData name="Leonie Smith" userId="fed1330f33f5650e" providerId="LiveId" clId="{303346D2-6A9D-4D2D-850D-7A3901BC4C20}" dt="2022-02-14T04:54:00.223" v="39"/>
          <ac:picMkLst>
            <pc:docMk/>
            <pc:sldMk cId="2028187751" sldId="288"/>
            <ac:picMk id="13" creationId="{27CC036A-8906-4751-AA06-877AC4A50E79}"/>
          </ac:picMkLst>
        </pc:picChg>
        <pc:picChg chg="add mod">
          <ac:chgData name="Leonie Smith" userId="fed1330f33f5650e" providerId="LiveId" clId="{303346D2-6A9D-4D2D-850D-7A3901BC4C20}" dt="2022-02-14T04:54:00.223" v="39"/>
          <ac:picMkLst>
            <pc:docMk/>
            <pc:sldMk cId="2028187751" sldId="288"/>
            <ac:picMk id="14" creationId="{D39A53F6-03D2-40B9-B711-FC384EA37EC9}"/>
          </ac:picMkLst>
        </pc:picChg>
      </pc:sldChg>
      <pc:sldChg chg="addSp delSp modSp">
        <pc:chgData name="Leonie Smith" userId="fed1330f33f5650e" providerId="LiveId" clId="{303346D2-6A9D-4D2D-850D-7A3901BC4C20}" dt="2022-02-14T05:00:23.606" v="46"/>
        <pc:sldMkLst>
          <pc:docMk/>
          <pc:sldMk cId="2039599865" sldId="289"/>
        </pc:sldMkLst>
        <pc:picChg chg="add del mod">
          <ac:chgData name="Leonie Smith" userId="fed1330f33f5650e" providerId="LiveId" clId="{303346D2-6A9D-4D2D-850D-7A3901BC4C20}" dt="2022-02-14T04:56:45.987" v="41"/>
          <ac:picMkLst>
            <pc:docMk/>
            <pc:sldMk cId="2039599865" sldId="289"/>
            <ac:picMk id="2" creationId="{72D68AA0-9F7E-47EB-9F6B-9ED52A26F966}"/>
          </ac:picMkLst>
        </pc:picChg>
        <pc:picChg chg="add del mod">
          <ac:chgData name="Leonie Smith" userId="fed1330f33f5650e" providerId="LiveId" clId="{303346D2-6A9D-4D2D-850D-7A3901BC4C20}" dt="2022-02-14T04:58:59.798" v="42"/>
          <ac:picMkLst>
            <pc:docMk/>
            <pc:sldMk cId="2039599865" sldId="289"/>
            <ac:picMk id="3" creationId="{82221847-A12A-49F5-AD4D-0BE4AD39DE1D}"/>
          </ac:picMkLst>
        </pc:picChg>
        <pc:picChg chg="add del mod">
          <ac:chgData name="Leonie Smith" userId="fed1330f33f5650e" providerId="LiveId" clId="{303346D2-6A9D-4D2D-850D-7A3901BC4C20}" dt="2022-02-14T04:59:08.019" v="43"/>
          <ac:picMkLst>
            <pc:docMk/>
            <pc:sldMk cId="2039599865" sldId="289"/>
            <ac:picMk id="5" creationId="{B54A7261-632F-44EF-B09C-06C7DECC472D}"/>
          </ac:picMkLst>
        </pc:picChg>
        <pc:picChg chg="del">
          <ac:chgData name="Leonie Smith" userId="fed1330f33f5650e" providerId="LiveId" clId="{303346D2-6A9D-4D2D-850D-7A3901BC4C20}" dt="2022-02-14T04:56:08.522" v="40"/>
          <ac:picMkLst>
            <pc:docMk/>
            <pc:sldMk cId="2039599865" sldId="289"/>
            <ac:picMk id="7" creationId="{B778BB5B-2097-49A6-890D-96CE0FFDDB99}"/>
          </ac:picMkLst>
        </pc:picChg>
        <pc:picChg chg="add del mod">
          <ac:chgData name="Leonie Smith" userId="fed1330f33f5650e" providerId="LiveId" clId="{303346D2-6A9D-4D2D-850D-7A3901BC4C20}" dt="2022-02-14T04:59:43.063" v="44"/>
          <ac:picMkLst>
            <pc:docMk/>
            <pc:sldMk cId="2039599865" sldId="289"/>
            <ac:picMk id="8" creationId="{1FB8E351-3D8F-4705-AF28-A4DA16ED8233}"/>
          </ac:picMkLst>
        </pc:picChg>
        <pc:picChg chg="add del mod">
          <ac:chgData name="Leonie Smith" userId="fed1330f33f5650e" providerId="LiveId" clId="{303346D2-6A9D-4D2D-850D-7A3901BC4C20}" dt="2022-02-14T05:00:06.648" v="45"/>
          <ac:picMkLst>
            <pc:docMk/>
            <pc:sldMk cId="2039599865" sldId="289"/>
            <ac:picMk id="9" creationId="{D8C95574-072D-42A4-8A32-02EB0E54456D}"/>
          </ac:picMkLst>
        </pc:picChg>
        <pc:picChg chg="add del mod">
          <ac:chgData name="Leonie Smith" userId="fed1330f33f5650e" providerId="LiveId" clId="{303346D2-6A9D-4D2D-850D-7A3901BC4C20}" dt="2022-02-14T05:00:23.606" v="46"/>
          <ac:picMkLst>
            <pc:docMk/>
            <pc:sldMk cId="2039599865" sldId="289"/>
            <ac:picMk id="10" creationId="{5A5B978E-3CD3-4D90-8BE1-3F50EC2ACEC2}"/>
          </ac:picMkLst>
        </pc:picChg>
        <pc:picChg chg="add mod">
          <ac:chgData name="Leonie Smith" userId="fed1330f33f5650e" providerId="LiveId" clId="{303346D2-6A9D-4D2D-850D-7A3901BC4C20}" dt="2022-02-14T05:00:23.606" v="46"/>
          <ac:picMkLst>
            <pc:docMk/>
            <pc:sldMk cId="2039599865" sldId="289"/>
            <ac:picMk id="11" creationId="{4322163E-2B2D-4B4C-927C-646D2859B4F2}"/>
          </ac:picMkLst>
        </pc:picChg>
      </pc:sldChg>
      <pc:sldChg chg="addSp delSp modSp">
        <pc:chgData name="Leonie Smith" userId="fed1330f33f5650e" providerId="LiveId" clId="{303346D2-6A9D-4D2D-850D-7A3901BC4C20}" dt="2022-02-14T05:09:13.151" v="47"/>
        <pc:sldMkLst>
          <pc:docMk/>
          <pc:sldMk cId="1698400688" sldId="290"/>
        </pc:sldMkLst>
        <pc:picChg chg="add mod">
          <ac:chgData name="Leonie Smith" userId="fed1330f33f5650e" providerId="LiveId" clId="{303346D2-6A9D-4D2D-850D-7A3901BC4C20}" dt="2022-02-14T05:09:13.151" v="47"/>
          <ac:picMkLst>
            <pc:docMk/>
            <pc:sldMk cId="1698400688" sldId="290"/>
            <ac:picMk id="2" creationId="{05305136-01BB-4CE0-891C-61CF99643FB4}"/>
          </ac:picMkLst>
        </pc:picChg>
        <pc:picChg chg="del">
          <ac:chgData name="Leonie Smith" userId="fed1330f33f5650e" providerId="LiveId" clId="{303346D2-6A9D-4D2D-850D-7A3901BC4C20}" dt="2022-02-14T05:09:13.151" v="47"/>
          <ac:picMkLst>
            <pc:docMk/>
            <pc:sldMk cId="1698400688" sldId="290"/>
            <ac:picMk id="7" creationId="{C6577271-CA7C-488E-AD54-B306D3F820BB}"/>
          </ac:picMkLst>
        </pc:picChg>
      </pc:sldChg>
      <pc:sldChg chg="addSp delSp modSp">
        <pc:chgData name="Leonie Smith" userId="fed1330f33f5650e" providerId="LiveId" clId="{303346D2-6A9D-4D2D-850D-7A3901BC4C20}" dt="2022-02-14T05:10:33.917" v="49"/>
        <pc:sldMkLst>
          <pc:docMk/>
          <pc:sldMk cId="121971557" sldId="291"/>
        </pc:sldMkLst>
        <pc:picChg chg="add del mod">
          <ac:chgData name="Leonie Smith" userId="fed1330f33f5650e" providerId="LiveId" clId="{303346D2-6A9D-4D2D-850D-7A3901BC4C20}" dt="2022-02-14T05:10:33.917" v="49"/>
          <ac:picMkLst>
            <pc:docMk/>
            <pc:sldMk cId="121971557" sldId="291"/>
            <ac:picMk id="2" creationId="{5E3250B5-CFC4-4BA5-93EE-77812BB0A1B1}"/>
          </ac:picMkLst>
        </pc:picChg>
        <pc:picChg chg="del">
          <ac:chgData name="Leonie Smith" userId="fed1330f33f5650e" providerId="LiveId" clId="{303346D2-6A9D-4D2D-850D-7A3901BC4C20}" dt="2022-02-14T05:10:15.615" v="48"/>
          <ac:picMkLst>
            <pc:docMk/>
            <pc:sldMk cId="121971557" sldId="291"/>
            <ac:picMk id="3" creationId="{06D2CA6B-A5B4-407F-BA36-ACCFF124C22A}"/>
          </ac:picMkLst>
        </pc:picChg>
        <pc:picChg chg="add mod">
          <ac:chgData name="Leonie Smith" userId="fed1330f33f5650e" providerId="LiveId" clId="{303346D2-6A9D-4D2D-850D-7A3901BC4C20}" dt="2022-02-14T05:10:33.917" v="49"/>
          <ac:picMkLst>
            <pc:docMk/>
            <pc:sldMk cId="121971557" sldId="291"/>
            <ac:picMk id="5" creationId="{50E89AB4-6851-4873-BD0D-CA47D9F2EFE4}"/>
          </ac:picMkLst>
        </pc:picChg>
      </pc:sldChg>
      <pc:sldChg chg="addSp delSp modSp">
        <pc:chgData name="Leonie Smith" userId="fed1330f33f5650e" providerId="LiveId" clId="{303346D2-6A9D-4D2D-850D-7A3901BC4C20}" dt="2022-02-14T05:15:37.048" v="54"/>
        <pc:sldMkLst>
          <pc:docMk/>
          <pc:sldMk cId="3071293968" sldId="292"/>
        </pc:sldMkLst>
        <pc:picChg chg="add del mod">
          <ac:chgData name="Leonie Smith" userId="fed1330f33f5650e" providerId="LiveId" clId="{303346D2-6A9D-4D2D-850D-7A3901BC4C20}" dt="2022-02-14T05:13:47.746" v="51"/>
          <ac:picMkLst>
            <pc:docMk/>
            <pc:sldMk cId="3071293968" sldId="292"/>
            <ac:picMk id="2" creationId="{FAD4CE1E-6608-4F16-B9B2-0B70DF3A67A0}"/>
          </ac:picMkLst>
        </pc:picChg>
        <pc:picChg chg="add del mod">
          <ac:chgData name="Leonie Smith" userId="fed1330f33f5650e" providerId="LiveId" clId="{303346D2-6A9D-4D2D-850D-7A3901BC4C20}" dt="2022-02-14T05:14:22.317" v="52"/>
          <ac:picMkLst>
            <pc:docMk/>
            <pc:sldMk cId="3071293968" sldId="292"/>
            <ac:picMk id="3" creationId="{52139E0A-4886-469B-B4D5-97CE6FEB0573}"/>
          </ac:picMkLst>
        </pc:picChg>
        <pc:picChg chg="add del mod">
          <ac:chgData name="Leonie Smith" userId="fed1330f33f5650e" providerId="LiveId" clId="{303346D2-6A9D-4D2D-850D-7A3901BC4C20}" dt="2022-02-14T05:15:18.301" v="53"/>
          <ac:picMkLst>
            <pc:docMk/>
            <pc:sldMk cId="3071293968" sldId="292"/>
            <ac:picMk id="5" creationId="{1271ED2A-28E9-4CDD-BD00-66A5944DA0AE}"/>
          </ac:picMkLst>
        </pc:picChg>
        <pc:picChg chg="del">
          <ac:chgData name="Leonie Smith" userId="fed1330f33f5650e" providerId="LiveId" clId="{303346D2-6A9D-4D2D-850D-7A3901BC4C20}" dt="2022-02-14T05:13:28.825" v="50"/>
          <ac:picMkLst>
            <pc:docMk/>
            <pc:sldMk cId="3071293968" sldId="292"/>
            <ac:picMk id="7" creationId="{C59B4AC9-6E37-4EED-8C34-3C8A2901DDBB}"/>
          </ac:picMkLst>
        </pc:picChg>
        <pc:picChg chg="add del mod">
          <ac:chgData name="Leonie Smith" userId="fed1330f33f5650e" providerId="LiveId" clId="{303346D2-6A9D-4D2D-850D-7A3901BC4C20}" dt="2022-02-14T05:15:37.048" v="54"/>
          <ac:picMkLst>
            <pc:docMk/>
            <pc:sldMk cId="3071293968" sldId="292"/>
            <ac:picMk id="8" creationId="{182E2ED3-D6CB-4BED-A3DC-52A9F2EDFD74}"/>
          </ac:picMkLst>
        </pc:picChg>
        <pc:picChg chg="add mod">
          <ac:chgData name="Leonie Smith" userId="fed1330f33f5650e" providerId="LiveId" clId="{303346D2-6A9D-4D2D-850D-7A3901BC4C20}" dt="2022-02-14T05:15:37.048" v="54"/>
          <ac:picMkLst>
            <pc:docMk/>
            <pc:sldMk cId="3071293968" sldId="292"/>
            <ac:picMk id="9" creationId="{7979F215-7174-4D04-9C86-ACA90B509135}"/>
          </ac:picMkLst>
        </pc:picChg>
      </pc:sldChg>
      <pc:sldChg chg="addSp delSp modSp">
        <pc:chgData name="Leonie Smith" userId="fed1330f33f5650e" providerId="LiveId" clId="{303346D2-6A9D-4D2D-850D-7A3901BC4C20}" dt="2022-02-14T05:20:25.419" v="62"/>
        <pc:sldMkLst>
          <pc:docMk/>
          <pc:sldMk cId="3528185974" sldId="293"/>
        </pc:sldMkLst>
        <pc:picChg chg="add del mod">
          <ac:chgData name="Leonie Smith" userId="fed1330f33f5650e" providerId="LiveId" clId="{303346D2-6A9D-4D2D-850D-7A3901BC4C20}" dt="2022-02-14T05:18:17.126" v="56"/>
          <ac:picMkLst>
            <pc:docMk/>
            <pc:sldMk cId="3528185974" sldId="293"/>
            <ac:picMk id="2" creationId="{694BF25F-230D-4769-A91B-C716525FD015}"/>
          </ac:picMkLst>
        </pc:picChg>
        <pc:picChg chg="add del mod">
          <ac:chgData name="Leonie Smith" userId="fed1330f33f5650e" providerId="LiveId" clId="{303346D2-6A9D-4D2D-850D-7A3901BC4C20}" dt="2022-02-14T05:18:33.758" v="57"/>
          <ac:picMkLst>
            <pc:docMk/>
            <pc:sldMk cId="3528185974" sldId="293"/>
            <ac:picMk id="3" creationId="{3799643B-B59D-47D3-98E8-5182325441C3}"/>
          </ac:picMkLst>
        </pc:picChg>
        <pc:picChg chg="add del mod">
          <ac:chgData name="Leonie Smith" userId="fed1330f33f5650e" providerId="LiveId" clId="{303346D2-6A9D-4D2D-850D-7A3901BC4C20}" dt="2022-02-14T05:19:24.522" v="58"/>
          <ac:picMkLst>
            <pc:docMk/>
            <pc:sldMk cId="3528185974" sldId="293"/>
            <ac:picMk id="5" creationId="{F11638B4-DEED-4C89-B676-F535238877B8}"/>
          </ac:picMkLst>
        </pc:picChg>
        <pc:picChg chg="del">
          <ac:chgData name="Leonie Smith" userId="fed1330f33f5650e" providerId="LiveId" clId="{303346D2-6A9D-4D2D-850D-7A3901BC4C20}" dt="2022-02-14T05:18:10.482" v="55"/>
          <ac:picMkLst>
            <pc:docMk/>
            <pc:sldMk cId="3528185974" sldId="293"/>
            <ac:picMk id="7" creationId="{12F0285B-8A67-4C24-B61E-C95021C2D1CE}"/>
          </ac:picMkLst>
        </pc:picChg>
        <pc:picChg chg="add del mod">
          <ac:chgData name="Leonie Smith" userId="fed1330f33f5650e" providerId="LiveId" clId="{303346D2-6A9D-4D2D-850D-7A3901BC4C20}" dt="2022-02-14T05:19:39.484" v="59"/>
          <ac:picMkLst>
            <pc:docMk/>
            <pc:sldMk cId="3528185974" sldId="293"/>
            <ac:picMk id="8" creationId="{0417B63C-D580-409B-84F4-DA60802C43C3}"/>
          </ac:picMkLst>
        </pc:picChg>
        <pc:picChg chg="add del mod">
          <ac:chgData name="Leonie Smith" userId="fed1330f33f5650e" providerId="LiveId" clId="{303346D2-6A9D-4D2D-850D-7A3901BC4C20}" dt="2022-02-14T05:19:56.921" v="60"/>
          <ac:picMkLst>
            <pc:docMk/>
            <pc:sldMk cId="3528185974" sldId="293"/>
            <ac:picMk id="9" creationId="{F81310F7-0FB6-438D-B158-A37495BDE4AC}"/>
          </ac:picMkLst>
        </pc:picChg>
        <pc:picChg chg="add del mod">
          <ac:chgData name="Leonie Smith" userId="fed1330f33f5650e" providerId="LiveId" clId="{303346D2-6A9D-4D2D-850D-7A3901BC4C20}" dt="2022-02-14T05:20:09.968" v="61"/>
          <ac:picMkLst>
            <pc:docMk/>
            <pc:sldMk cId="3528185974" sldId="293"/>
            <ac:picMk id="10" creationId="{04BF3DA8-73DA-41EB-B6FB-C8AB9CD5137B}"/>
          </ac:picMkLst>
        </pc:picChg>
        <pc:picChg chg="add del mod">
          <ac:chgData name="Leonie Smith" userId="fed1330f33f5650e" providerId="LiveId" clId="{303346D2-6A9D-4D2D-850D-7A3901BC4C20}" dt="2022-02-14T05:20:25.419" v="62"/>
          <ac:picMkLst>
            <pc:docMk/>
            <pc:sldMk cId="3528185974" sldId="293"/>
            <ac:picMk id="11" creationId="{8FE2DF35-89D7-438B-AD9A-85BB6ECCD35C}"/>
          </ac:picMkLst>
        </pc:picChg>
        <pc:picChg chg="add mod">
          <ac:chgData name="Leonie Smith" userId="fed1330f33f5650e" providerId="LiveId" clId="{303346D2-6A9D-4D2D-850D-7A3901BC4C20}" dt="2022-02-14T05:20:25.419" v="62"/>
          <ac:picMkLst>
            <pc:docMk/>
            <pc:sldMk cId="3528185974" sldId="293"/>
            <ac:picMk id="12" creationId="{9BFC976C-8726-4B6E-B393-1149E2E97A9A}"/>
          </ac:picMkLst>
        </pc:picChg>
      </pc:sldChg>
      <pc:sldChg chg="addSp delSp modSp">
        <pc:chgData name="Leonie Smith" userId="fed1330f33f5650e" providerId="LiveId" clId="{303346D2-6A9D-4D2D-850D-7A3901BC4C20}" dt="2022-02-14T05:26:41.633" v="67"/>
        <pc:sldMkLst>
          <pc:docMk/>
          <pc:sldMk cId="3783556250" sldId="294"/>
        </pc:sldMkLst>
        <pc:picChg chg="del">
          <ac:chgData name="Leonie Smith" userId="fed1330f33f5650e" providerId="LiveId" clId="{303346D2-6A9D-4D2D-850D-7A3901BC4C20}" dt="2022-02-14T05:22:18.361" v="63"/>
          <ac:picMkLst>
            <pc:docMk/>
            <pc:sldMk cId="3783556250" sldId="294"/>
            <ac:picMk id="2" creationId="{A1E60BCA-A75D-43F9-BA7A-D50FCD34E9A7}"/>
          </ac:picMkLst>
        </pc:picChg>
        <pc:picChg chg="add del mod">
          <ac:chgData name="Leonie Smith" userId="fed1330f33f5650e" providerId="LiveId" clId="{303346D2-6A9D-4D2D-850D-7A3901BC4C20}" dt="2022-02-14T05:25:05.754" v="64"/>
          <ac:picMkLst>
            <pc:docMk/>
            <pc:sldMk cId="3783556250" sldId="294"/>
            <ac:picMk id="3" creationId="{9BF86C01-411E-49A9-BFBC-6558E785C0A6}"/>
          </ac:picMkLst>
        </pc:picChg>
        <pc:picChg chg="add del mod">
          <ac:chgData name="Leonie Smith" userId="fed1330f33f5650e" providerId="LiveId" clId="{303346D2-6A9D-4D2D-850D-7A3901BC4C20}" dt="2022-02-14T05:25:20.957" v="65"/>
          <ac:picMkLst>
            <pc:docMk/>
            <pc:sldMk cId="3783556250" sldId="294"/>
            <ac:picMk id="5" creationId="{07BBD8F0-B9FD-40FF-AD83-B61032475451}"/>
          </ac:picMkLst>
        </pc:picChg>
        <pc:picChg chg="add del mod">
          <ac:chgData name="Leonie Smith" userId="fed1330f33f5650e" providerId="LiveId" clId="{303346D2-6A9D-4D2D-850D-7A3901BC4C20}" dt="2022-02-14T05:26:07.098" v="66"/>
          <ac:picMkLst>
            <pc:docMk/>
            <pc:sldMk cId="3783556250" sldId="294"/>
            <ac:picMk id="7" creationId="{E04116D1-C074-4B59-A2A1-A20E279F9880}"/>
          </ac:picMkLst>
        </pc:picChg>
        <pc:picChg chg="add del mod">
          <ac:chgData name="Leonie Smith" userId="fed1330f33f5650e" providerId="LiveId" clId="{303346D2-6A9D-4D2D-850D-7A3901BC4C20}" dt="2022-02-14T05:26:41.633" v="67"/>
          <ac:picMkLst>
            <pc:docMk/>
            <pc:sldMk cId="3783556250" sldId="294"/>
            <ac:picMk id="8" creationId="{CB8059EB-7DD9-4A88-A262-E385E86B826F}"/>
          </ac:picMkLst>
        </pc:picChg>
        <pc:picChg chg="add mod">
          <ac:chgData name="Leonie Smith" userId="fed1330f33f5650e" providerId="LiveId" clId="{303346D2-6A9D-4D2D-850D-7A3901BC4C20}" dt="2022-02-14T05:26:41.633" v="67"/>
          <ac:picMkLst>
            <pc:docMk/>
            <pc:sldMk cId="3783556250" sldId="294"/>
            <ac:picMk id="9" creationId="{15B90361-43A4-43A1-8A48-00407A0920F2}"/>
          </ac:picMkLst>
        </pc:picChg>
      </pc:sldChg>
      <pc:sldChg chg="addSp delSp modSp">
        <pc:chgData name="Leonie Smith" userId="fed1330f33f5650e" providerId="LiveId" clId="{303346D2-6A9D-4D2D-850D-7A3901BC4C20}" dt="2022-02-14T05:31:02.577" v="72"/>
        <pc:sldMkLst>
          <pc:docMk/>
          <pc:sldMk cId="3117243400" sldId="296"/>
        </pc:sldMkLst>
        <pc:picChg chg="del">
          <ac:chgData name="Leonie Smith" userId="fed1330f33f5650e" providerId="LiveId" clId="{303346D2-6A9D-4D2D-850D-7A3901BC4C20}" dt="2022-02-14T05:29:44.148" v="68"/>
          <ac:picMkLst>
            <pc:docMk/>
            <pc:sldMk cId="3117243400" sldId="296"/>
            <ac:picMk id="2" creationId="{908F575C-5FCF-477B-9702-A4C0C146E1BB}"/>
          </ac:picMkLst>
        </pc:picChg>
        <pc:picChg chg="add del mod">
          <ac:chgData name="Leonie Smith" userId="fed1330f33f5650e" providerId="LiveId" clId="{303346D2-6A9D-4D2D-850D-7A3901BC4C20}" dt="2022-02-14T05:29:59.469" v="69"/>
          <ac:picMkLst>
            <pc:docMk/>
            <pc:sldMk cId="3117243400" sldId="296"/>
            <ac:picMk id="3" creationId="{57D0FCFE-C3A9-4A6A-91FB-5A2B759EE687}"/>
          </ac:picMkLst>
        </pc:picChg>
        <pc:picChg chg="add del mod">
          <ac:chgData name="Leonie Smith" userId="fed1330f33f5650e" providerId="LiveId" clId="{303346D2-6A9D-4D2D-850D-7A3901BC4C20}" dt="2022-02-14T05:30:26.765" v="70"/>
          <ac:picMkLst>
            <pc:docMk/>
            <pc:sldMk cId="3117243400" sldId="296"/>
            <ac:picMk id="5" creationId="{81D4F459-E8D5-4B1F-8282-3D47508C8EE6}"/>
          </ac:picMkLst>
        </pc:picChg>
        <pc:picChg chg="add del mod">
          <ac:chgData name="Leonie Smith" userId="fed1330f33f5650e" providerId="LiveId" clId="{303346D2-6A9D-4D2D-850D-7A3901BC4C20}" dt="2022-02-14T05:30:42.677" v="71"/>
          <ac:picMkLst>
            <pc:docMk/>
            <pc:sldMk cId="3117243400" sldId="296"/>
            <ac:picMk id="7" creationId="{4D917821-C20E-40CB-9D27-8293A00B297B}"/>
          </ac:picMkLst>
        </pc:picChg>
        <pc:picChg chg="add del mod">
          <ac:chgData name="Leonie Smith" userId="fed1330f33f5650e" providerId="LiveId" clId="{303346D2-6A9D-4D2D-850D-7A3901BC4C20}" dt="2022-02-14T05:31:02.577" v="72"/>
          <ac:picMkLst>
            <pc:docMk/>
            <pc:sldMk cId="3117243400" sldId="296"/>
            <ac:picMk id="8" creationId="{15AE3B3C-BB48-470A-AF6D-3B74C60B6A04}"/>
          </ac:picMkLst>
        </pc:picChg>
        <pc:picChg chg="add mod">
          <ac:chgData name="Leonie Smith" userId="fed1330f33f5650e" providerId="LiveId" clId="{303346D2-6A9D-4D2D-850D-7A3901BC4C20}" dt="2022-02-14T05:31:02.577" v="72"/>
          <ac:picMkLst>
            <pc:docMk/>
            <pc:sldMk cId="3117243400" sldId="296"/>
            <ac:picMk id="9" creationId="{26C106F0-1DA9-49C4-8622-22AC43AA89F5}"/>
          </ac:picMkLst>
        </pc:picChg>
      </pc:sldChg>
      <pc:sldChg chg="addSp delSp modSp">
        <pc:chgData name="Leonie Smith" userId="fed1330f33f5650e" providerId="LiveId" clId="{303346D2-6A9D-4D2D-850D-7A3901BC4C20}" dt="2022-02-14T05:33:30.392" v="73"/>
        <pc:sldMkLst>
          <pc:docMk/>
          <pc:sldMk cId="1906408391" sldId="297"/>
        </pc:sldMkLst>
        <pc:picChg chg="add mod">
          <ac:chgData name="Leonie Smith" userId="fed1330f33f5650e" providerId="LiveId" clId="{303346D2-6A9D-4D2D-850D-7A3901BC4C20}" dt="2022-02-14T05:33:30.392" v="73"/>
          <ac:picMkLst>
            <pc:docMk/>
            <pc:sldMk cId="1906408391" sldId="297"/>
            <ac:picMk id="2" creationId="{F7352956-ED78-4184-8D8D-4872D333F188}"/>
          </ac:picMkLst>
        </pc:picChg>
        <pc:picChg chg="del">
          <ac:chgData name="Leonie Smith" userId="fed1330f33f5650e" providerId="LiveId" clId="{303346D2-6A9D-4D2D-850D-7A3901BC4C20}" dt="2022-02-14T05:33:30.392" v="73"/>
          <ac:picMkLst>
            <pc:docMk/>
            <pc:sldMk cId="1906408391" sldId="297"/>
            <ac:picMk id="3" creationId="{1690A5A3-530A-4180-8754-4E174B9FE950}"/>
          </ac:picMkLst>
        </pc:picChg>
      </pc:sldChg>
      <pc:sldChg chg="addSp delSp modSp">
        <pc:chgData name="Leonie Smith" userId="fed1330f33f5650e" providerId="LiveId" clId="{303346D2-6A9D-4D2D-850D-7A3901BC4C20}" dt="2022-02-14T05:45:09.640" v="74"/>
        <pc:sldMkLst>
          <pc:docMk/>
          <pc:sldMk cId="1945060646" sldId="298"/>
        </pc:sldMkLst>
        <pc:picChg chg="del">
          <ac:chgData name="Leonie Smith" userId="fed1330f33f5650e" providerId="LiveId" clId="{303346D2-6A9D-4D2D-850D-7A3901BC4C20}" dt="2022-02-14T05:45:09.640" v="74"/>
          <ac:picMkLst>
            <pc:docMk/>
            <pc:sldMk cId="1945060646" sldId="298"/>
            <ac:picMk id="2" creationId="{C4B94267-15FF-43CC-80B5-113FF14F8F0D}"/>
          </ac:picMkLst>
        </pc:picChg>
        <pc:picChg chg="add mod">
          <ac:chgData name="Leonie Smith" userId="fed1330f33f5650e" providerId="LiveId" clId="{303346D2-6A9D-4D2D-850D-7A3901BC4C20}" dt="2022-02-14T05:45:09.640" v="74"/>
          <ac:picMkLst>
            <pc:docMk/>
            <pc:sldMk cId="1945060646" sldId="298"/>
            <ac:picMk id="3" creationId="{B90D904A-FC15-4FF5-9DEA-90F2B91201EF}"/>
          </ac:picMkLst>
        </pc:picChg>
      </pc:sldChg>
      <pc:sldChg chg="del">
        <pc:chgData name="Leonie Smith" userId="fed1330f33f5650e" providerId="LiveId" clId="{303346D2-6A9D-4D2D-850D-7A3901BC4C20}" dt="2022-02-14T05:46:14.276" v="75" actId="47"/>
        <pc:sldMkLst>
          <pc:docMk/>
          <pc:sldMk cId="2771111870" sldId="301"/>
        </pc:sldMkLst>
      </pc:sldChg>
      <pc:sldChg chg="addSp delSp modSp new mod ord modNotesTx">
        <pc:chgData name="Leonie Smith" userId="fed1330f33f5650e" providerId="LiveId" clId="{303346D2-6A9D-4D2D-850D-7A3901BC4C20}" dt="2022-02-14T06:24:19.576" v="89" actId="20577"/>
        <pc:sldMkLst>
          <pc:docMk/>
          <pc:sldMk cId="1360447950" sldId="302"/>
        </pc:sldMkLst>
        <pc:spChg chg="mod">
          <ac:chgData name="Leonie Smith" userId="fed1330f33f5650e" providerId="LiveId" clId="{303346D2-6A9D-4D2D-850D-7A3901BC4C20}" dt="2022-02-14T04:29:58.076" v="6" actId="20577"/>
          <ac:spMkLst>
            <pc:docMk/>
            <pc:sldMk cId="1360447950" sldId="302"/>
            <ac:spMk id="2" creationId="{CFA9792F-A4B1-45F7-A6C2-DDFBC9E2EF27}"/>
          </ac:spMkLst>
        </pc:spChg>
        <pc:picChg chg="add del mod">
          <ac:chgData name="Leonie Smith" userId="fed1330f33f5650e" providerId="LiveId" clId="{303346D2-6A9D-4D2D-850D-7A3901BC4C20}" dt="2022-02-14T04:34:50.884" v="8"/>
          <ac:picMkLst>
            <pc:docMk/>
            <pc:sldMk cId="1360447950" sldId="302"/>
            <ac:picMk id="4" creationId="{54376E84-21F9-4DEA-9D43-53A91BE35577}"/>
          </ac:picMkLst>
        </pc:picChg>
        <pc:picChg chg="add del mod">
          <ac:chgData name="Leonie Smith" userId="fed1330f33f5650e" providerId="LiveId" clId="{303346D2-6A9D-4D2D-850D-7A3901BC4C20}" dt="2022-02-14T04:34:58.641" v="9"/>
          <ac:picMkLst>
            <pc:docMk/>
            <pc:sldMk cId="1360447950" sldId="302"/>
            <ac:picMk id="5" creationId="{FCDD6ABB-B799-4109-AFFD-B738DA6E73D6}"/>
          </ac:picMkLst>
        </pc:picChg>
        <pc:picChg chg="add mod">
          <ac:chgData name="Leonie Smith" userId="fed1330f33f5650e" providerId="LiveId" clId="{303346D2-6A9D-4D2D-850D-7A3901BC4C20}" dt="2022-02-14T04:34:58.641" v="9"/>
          <ac:picMkLst>
            <pc:docMk/>
            <pc:sldMk cId="1360447950" sldId="302"/>
            <ac:picMk id="6" creationId="{B91332DC-E704-41CD-BBB3-0304BBBDF5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8536F-AF12-4942-A4C7-647261DF21AD}"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908B4-E347-4F31-A4BB-1BBD0B474C6C}" type="slidenum">
              <a:rPr lang="en-IN" smtClean="0"/>
              <a:t>‹#›</a:t>
            </a:fld>
            <a:endParaRPr lang="en-IN"/>
          </a:p>
        </p:txBody>
      </p:sp>
    </p:spTree>
    <p:extLst>
      <p:ext uri="{BB962C8B-B14F-4D97-AF65-F5344CB8AC3E}">
        <p14:creationId xmlns:p14="http://schemas.microsoft.com/office/powerpoint/2010/main" val="165002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8E8908B4-E347-4F31-A4BB-1BBD0B474C6C}" type="slidenum">
              <a:rPr lang="en-IN" smtClean="0"/>
              <a:t>1</a:t>
            </a:fld>
            <a:endParaRPr lang="en-IN"/>
          </a:p>
        </p:txBody>
      </p:sp>
    </p:spTree>
    <p:extLst>
      <p:ext uri="{BB962C8B-B14F-4D97-AF65-F5344CB8AC3E}">
        <p14:creationId xmlns:p14="http://schemas.microsoft.com/office/powerpoint/2010/main" val="298251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8E8908B4-E347-4F31-A4BB-1BBD0B474C6C}" type="slidenum">
              <a:rPr lang="en-IN" smtClean="0"/>
              <a:t>3</a:t>
            </a:fld>
            <a:endParaRPr lang="en-IN"/>
          </a:p>
        </p:txBody>
      </p:sp>
    </p:spTree>
    <p:extLst>
      <p:ext uri="{BB962C8B-B14F-4D97-AF65-F5344CB8AC3E}">
        <p14:creationId xmlns:p14="http://schemas.microsoft.com/office/powerpoint/2010/main" val="33570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792F-A4B1-45F7-A6C2-DDFBC9E2EF27}"/>
              </a:ext>
            </a:extLst>
          </p:cNvPr>
          <p:cNvSpPr>
            <a:spLocks noGrp="1"/>
          </p:cNvSpPr>
          <p:nvPr>
            <p:ph type="title"/>
          </p:nvPr>
        </p:nvSpPr>
        <p:spPr/>
        <p:txBody>
          <a:bodyPr/>
          <a:lstStyle/>
          <a:p>
            <a:r>
              <a:rPr lang="en-IN" dirty="0"/>
              <a:t>09-8</a:t>
            </a:r>
          </a:p>
        </p:txBody>
      </p:sp>
      <p:pic>
        <p:nvPicPr>
          <p:cNvPr id="10" name="Audio 9">
            <a:hlinkClick r:id="" action="ppaction://media"/>
            <a:extLst>
              <a:ext uri="{FF2B5EF4-FFF2-40B4-BE49-F238E27FC236}">
                <a16:creationId xmlns:a16="http://schemas.microsoft.com/office/drawing/2014/main" id="{B290E244-07BE-099D-7155-A77047B663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F96E5387-16C2-1BB3-8850-13B0BC22203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360447950"/>
      </p:ext>
    </p:extLst>
  </p:cSld>
  <p:clrMapOvr>
    <a:masterClrMapping/>
  </p:clrMapOvr>
  <mc:AlternateContent xmlns:mc="http://schemas.openxmlformats.org/markup-compatibility/2006" xmlns:p14="http://schemas.microsoft.com/office/powerpoint/2010/main">
    <mc:Choice Requires="p14">
      <p:transition spd="slow" p14:dur="2000" advTm="2725"/>
    </mc:Choice>
    <mc:Fallback xmlns="">
      <p:transition spd="slow" advTm="2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C8C41F-0B44-4FAE-A8F7-54B333DF90D0}"/>
              </a:ext>
            </a:extLst>
          </p:cNvPr>
          <p:cNvPicPr>
            <a:picLocks noChangeAspect="1"/>
          </p:cNvPicPr>
          <p:nvPr/>
        </p:nvPicPr>
        <p:blipFill>
          <a:blip r:embed="rId2"/>
          <a:stretch>
            <a:fillRect/>
          </a:stretch>
        </p:blipFill>
        <p:spPr>
          <a:xfrm>
            <a:off x="0" y="-307075"/>
            <a:ext cx="12192000" cy="7165075"/>
          </a:xfrm>
          <a:prstGeom prst="rect">
            <a:avLst/>
          </a:prstGeom>
        </p:spPr>
      </p:pic>
      <p:sp>
        <p:nvSpPr>
          <p:cNvPr id="4" name="TextBox 3">
            <a:extLst>
              <a:ext uri="{FF2B5EF4-FFF2-40B4-BE49-F238E27FC236}">
                <a16:creationId xmlns:a16="http://schemas.microsoft.com/office/drawing/2014/main" id="{1FDD62E5-DFBE-48F1-9BE3-47F087F182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10:4</a:t>
            </a:r>
            <a:endParaRPr lang="bo-CN" sz="2000" b="1" cap="all" dirty="0">
              <a:solidFill>
                <a:schemeClr val="bg1"/>
              </a:solidFill>
              <a:latin typeface="ArialMT"/>
            </a:endParaRPr>
          </a:p>
        </p:txBody>
      </p:sp>
    </p:spTree>
    <p:extLst>
      <p:ext uri="{BB962C8B-B14F-4D97-AF65-F5344CB8AC3E}">
        <p14:creationId xmlns:p14="http://schemas.microsoft.com/office/powerpoint/2010/main" val="6922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121212"/>
                </a:solidFill>
                <a:effectLst/>
                <a:highlight>
                  <a:srgbClr val="FFFFFF"/>
                </a:highlight>
                <a:latin typeface="Inter"/>
              </a:rPr>
              <a:t> </a:t>
            </a:r>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They will cover the face of the land so that no one can see it. They will devour whatever is left after the hail and eat every tree that grows in your fields.</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དེ་དག་གིས་ས་ངོས་ཐམས་ཅད་འགེབ་ཅིང་དེ་མི་མཐོང་བར་འགྱུར་ཞིང་། ཁྱོད་ཅག་ལ་སེར་བ་ནས་ལུས་པ་དང་ཞིང་ལ་སྐྱེས་པའི་ལྗོན་ཤིང་ཐམས་ཅད་ཀྱང་བཟའ་བར་འགྱུར། </a:t>
            </a:r>
            <a:endParaRPr lang="en-ZA" sz="7200" dirty="0"/>
          </a:p>
        </p:txBody>
      </p:sp>
      <p:pic>
        <p:nvPicPr>
          <p:cNvPr id="13" name="Audio 12">
            <a:hlinkClick r:id="" action="ppaction://media"/>
            <a:extLst>
              <a:ext uri="{FF2B5EF4-FFF2-40B4-BE49-F238E27FC236}">
                <a16:creationId xmlns:a16="http://schemas.microsoft.com/office/drawing/2014/main" id="{21E70DF5-D9FF-599D-44F7-97C561D8C4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31266953"/>
      </p:ext>
    </p:extLst>
  </p:cSld>
  <p:clrMapOvr>
    <a:masterClrMapping/>
  </p:clrMapOvr>
  <mc:AlternateContent xmlns:mc="http://schemas.openxmlformats.org/markup-compatibility/2006" xmlns:p14="http://schemas.microsoft.com/office/powerpoint/2010/main">
    <mc:Choice Requires="p14">
      <p:transition spd="slow" p14:dur="2000" advTm="13183"/>
    </mc:Choice>
    <mc:Fallback xmlns="">
      <p:transition spd="slow" advTm="1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6AB72-C149-4631-9E9B-97D0F9D077CD}"/>
              </a:ext>
            </a:extLst>
          </p:cNvPr>
          <p:cNvPicPr>
            <a:picLocks noChangeAspect="1"/>
          </p:cNvPicPr>
          <p:nvPr/>
        </p:nvPicPr>
        <p:blipFill>
          <a:blip r:embed="rId2"/>
          <a:stretch>
            <a:fillRect/>
          </a:stretch>
        </p:blipFill>
        <p:spPr>
          <a:xfrm>
            <a:off x="0" y="0"/>
            <a:ext cx="12192000" cy="7233313"/>
          </a:xfrm>
          <a:prstGeom prst="rect">
            <a:avLst/>
          </a:prstGeom>
        </p:spPr>
      </p:pic>
      <p:sp>
        <p:nvSpPr>
          <p:cNvPr id="4" name="TextBox 3">
            <a:extLst>
              <a:ext uri="{FF2B5EF4-FFF2-40B4-BE49-F238E27FC236}">
                <a16:creationId xmlns:a16="http://schemas.microsoft.com/office/drawing/2014/main" id="{4FD943FF-9AE3-46F1-9ABF-5EFB57C31BB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10:5</a:t>
            </a:r>
            <a:endParaRPr lang="bo-CN" sz="2000" b="1" cap="all" dirty="0">
              <a:solidFill>
                <a:schemeClr val="bg1"/>
              </a:solidFill>
              <a:latin typeface="ArialMT"/>
            </a:endParaRPr>
          </a:p>
        </p:txBody>
      </p:sp>
    </p:spTree>
    <p:extLst>
      <p:ext uri="{BB962C8B-B14F-4D97-AF65-F5344CB8AC3E}">
        <p14:creationId xmlns:p14="http://schemas.microsoft.com/office/powerpoint/2010/main" val="1814156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They will fill your houses and the houses of all your officials and every Egyptian—something neither your fathers nor your grandfathers have seen since the day they came into this land.’”</a:t>
            </a:r>
          </a:p>
          <a:p>
            <a:pPr algn="l"/>
            <a:r>
              <a:rPr lang="en-US" sz="3200" b="0" i="0" dirty="0">
                <a:solidFill>
                  <a:srgbClr val="121212"/>
                </a:solidFill>
                <a:effectLst/>
                <a:highlight>
                  <a:srgbClr val="FFFFFF"/>
                </a:highlight>
                <a:latin typeface="Inter"/>
              </a:rPr>
              <a:t>Then Moses turned and left Pharaoh’s presence.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6</a:t>
            </a:r>
            <a:r>
              <a:rPr lang="bo-CN" sz="4400" b="0" i="0" dirty="0">
                <a:solidFill>
                  <a:srgbClr val="121212"/>
                </a:solidFill>
                <a:effectLst/>
                <a:highlight>
                  <a:srgbClr val="FFFFFF"/>
                </a:highlight>
                <a:latin typeface="Inter"/>
              </a:rPr>
              <a:t>ཡང་ཁྱོད་ཀྱི་ཕོ་བྲང་དང་། ཁྱོད་ཀྱི་འཁོར་གཡོག་ཐམས་ཅད་ཀྱི་ཁང་པ་དང་། ཨེ་ཅིབ་པ་ཀུན་གྱི་ཁང་པ་ལ་འབུ་ཆ་ག་པས་གང་ཡོང་ལ། དེ་ལྟ་བུ་ནི་ཁྱོད་ཀྱི་ཕ་མེས་ཡང་མེས་རྣམས་འཇིག་རྟེན་དུ་སྐྱེས་པའི་དུས་ནས་བཟུང་ད་ལྟའི་བར་དུ་ནམ་ཡང་མཐོང་མ་མྱོང་གསུངས་ཞེས་སྨྲས་པ་དང་། མོ་ཤེ་ཁ་ཕྱིར་འཁོར་ཏེ་ཕཱར་ཨོལ་དང་བྲལ་ནས་སོང་ངོ་། །</a:t>
            </a:r>
            <a:endParaRPr lang="en-ZA" sz="6600" dirty="0"/>
          </a:p>
        </p:txBody>
      </p:sp>
      <p:pic>
        <p:nvPicPr>
          <p:cNvPr id="5" name="Audio 4">
            <a:hlinkClick r:id="" action="ppaction://media"/>
            <a:extLst>
              <a:ext uri="{FF2B5EF4-FFF2-40B4-BE49-F238E27FC236}">
                <a16:creationId xmlns:a16="http://schemas.microsoft.com/office/drawing/2014/main" id="{3E3A99B3-A5BB-AAAA-2EA5-295E8FECC3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07878311"/>
      </p:ext>
    </p:extLst>
  </p:cSld>
  <p:clrMapOvr>
    <a:masterClrMapping/>
  </p:clrMapOvr>
  <mc:AlternateContent xmlns:mc="http://schemas.openxmlformats.org/markup-compatibility/2006" xmlns:p14="http://schemas.microsoft.com/office/powerpoint/2010/main">
    <mc:Choice Requires="p14">
      <p:transition spd="slow" p14:dur="2000" advTm="15014"/>
    </mc:Choice>
    <mc:Fallback xmlns="">
      <p:transition spd="slow" advTm="1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B296A-787A-47DD-BA79-1A268292B066}"/>
              </a:ext>
            </a:extLst>
          </p:cNvPr>
          <p:cNvPicPr>
            <a:picLocks noChangeAspect="1"/>
          </p:cNvPicPr>
          <p:nvPr/>
        </p:nvPicPr>
        <p:blipFill>
          <a:blip r:embed="rId2"/>
          <a:stretch>
            <a:fillRect/>
          </a:stretch>
        </p:blipFill>
        <p:spPr>
          <a:xfrm>
            <a:off x="0" y="-578614"/>
            <a:ext cx="12192000" cy="7436614"/>
          </a:xfrm>
          <a:prstGeom prst="rect">
            <a:avLst/>
          </a:prstGeom>
        </p:spPr>
      </p:pic>
      <p:sp>
        <p:nvSpPr>
          <p:cNvPr id="4" name="TextBox 3">
            <a:extLst>
              <a:ext uri="{FF2B5EF4-FFF2-40B4-BE49-F238E27FC236}">
                <a16:creationId xmlns:a16="http://schemas.microsoft.com/office/drawing/2014/main" id="{3D0DF169-7255-4001-AB2A-A70AB18FD8E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10:6</a:t>
            </a:r>
            <a:endParaRPr lang="bo-CN" sz="2000" b="1" cap="all" dirty="0">
              <a:solidFill>
                <a:schemeClr val="bg1"/>
              </a:solidFill>
              <a:latin typeface="ArialMT"/>
            </a:endParaRPr>
          </a:p>
        </p:txBody>
      </p:sp>
    </p:spTree>
    <p:extLst>
      <p:ext uri="{BB962C8B-B14F-4D97-AF65-F5344CB8AC3E}">
        <p14:creationId xmlns:p14="http://schemas.microsoft.com/office/powerpoint/2010/main" val="92432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200" b="0" i="0" dirty="0">
                <a:solidFill>
                  <a:srgbClr val="777A7B"/>
                </a:solidFill>
                <a:effectLst/>
                <a:highlight>
                  <a:srgbClr val="FFFFFF"/>
                </a:highlight>
                <a:latin typeface="Inter"/>
              </a:rPr>
              <a:t>7</a:t>
            </a:r>
            <a:r>
              <a:rPr lang="en-US" sz="3200" b="0" i="0" dirty="0">
                <a:solidFill>
                  <a:srgbClr val="121212"/>
                </a:solidFill>
                <a:effectLst/>
                <a:highlight>
                  <a:srgbClr val="FFFFFF"/>
                </a:highlight>
                <a:latin typeface="Inter"/>
              </a:rPr>
              <a:t>Pharaoh’s officials asked him, “How long will this man be a snare to us? Let the people go, so that they may worship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their God. Do you not yet realize that Egypt is in ruins?”</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7</a:t>
            </a:r>
            <a:r>
              <a:rPr lang="bo-CN" sz="4400" b="0" i="0" dirty="0">
                <a:solidFill>
                  <a:srgbClr val="121212"/>
                </a:solidFill>
                <a:effectLst/>
                <a:highlight>
                  <a:srgbClr val="FFFFFF"/>
                </a:highlight>
                <a:latin typeface="Inter"/>
              </a:rPr>
              <a:t>དེ་ནས་ཕཱར་ཨོལ་གྱི་འཁོར་གཡོག་རྣམས་ཀྱིས་ཁོ་ལ། མི་འདི་དུས་ནམ་ཞིག་གི་བར་དུ་ངེད་ཅག་འཛིན་པའི་རྙི་རུ་འགྱུར་རམ། མི་འདི་རྣམས་ཁོ་རྣམས་ཀྱི་དཀོན་མཆོག་ཡ་ཝཱེ་ལ་བསྙེན་བཀུར་བྱེད་པའི་ཆེད་དུ་འགྲོ་རུ་ཆུག་དང་། ཨེ་ཅིབ་ཡུལ་བརླགས་ཟིན་པ་ཁྱེད་ཀྱིས་ད་དུང་མི་ཤེས་སམ་ཞེས་ཞུས་པས།</a:t>
            </a:r>
            <a:endParaRPr lang="en-ZA" sz="6600" dirty="0"/>
          </a:p>
        </p:txBody>
      </p:sp>
      <p:pic>
        <p:nvPicPr>
          <p:cNvPr id="5" name="Audio 4">
            <a:hlinkClick r:id="" action="ppaction://media"/>
            <a:extLst>
              <a:ext uri="{FF2B5EF4-FFF2-40B4-BE49-F238E27FC236}">
                <a16:creationId xmlns:a16="http://schemas.microsoft.com/office/drawing/2014/main" id="{B0832E05-692C-DF1C-31F2-3832714DC6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21564069"/>
      </p:ext>
    </p:extLst>
  </p:cSld>
  <p:clrMapOvr>
    <a:masterClrMapping/>
  </p:clrMapOvr>
  <mc:AlternateContent xmlns:mc="http://schemas.openxmlformats.org/markup-compatibility/2006" xmlns:p14="http://schemas.microsoft.com/office/powerpoint/2010/main">
    <mc:Choice Requires="p14">
      <p:transition spd="slow" p14:dur="2000" advTm="17730"/>
    </mc:Choice>
    <mc:Fallback xmlns="">
      <p:transition spd="slow" advTm="17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6E5C9-2C06-474A-BE6B-9BEBBB2866CF}"/>
              </a:ext>
            </a:extLst>
          </p:cNvPr>
          <p:cNvPicPr>
            <a:picLocks noChangeAspect="1"/>
          </p:cNvPicPr>
          <p:nvPr/>
        </p:nvPicPr>
        <p:blipFill>
          <a:blip r:embed="rId2"/>
          <a:stretch>
            <a:fillRect/>
          </a:stretch>
        </p:blipFill>
        <p:spPr>
          <a:xfrm>
            <a:off x="-2165479" y="0"/>
            <a:ext cx="14357480" cy="6858000"/>
          </a:xfrm>
          <a:prstGeom prst="rect">
            <a:avLst/>
          </a:prstGeom>
        </p:spPr>
      </p:pic>
      <p:sp>
        <p:nvSpPr>
          <p:cNvPr id="4" name="TextBox 3">
            <a:extLst>
              <a:ext uri="{FF2B5EF4-FFF2-40B4-BE49-F238E27FC236}">
                <a16:creationId xmlns:a16="http://schemas.microsoft.com/office/drawing/2014/main" id="{77CAC525-CB5D-47EB-BFEA-1474AF5596C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10:7</a:t>
            </a:r>
            <a:endParaRPr lang="bo-CN" sz="2000" b="1" cap="all" dirty="0">
              <a:solidFill>
                <a:schemeClr val="bg1"/>
              </a:solidFill>
              <a:latin typeface="ArialMT"/>
            </a:endParaRPr>
          </a:p>
        </p:txBody>
      </p:sp>
    </p:spTree>
    <p:extLst>
      <p:ext uri="{BB962C8B-B14F-4D97-AF65-F5344CB8AC3E}">
        <p14:creationId xmlns:p14="http://schemas.microsoft.com/office/powerpoint/2010/main" val="3272683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So Moses and Aaron were brought back to Pharaoh. “Go, worship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he said. “But who exactly will be going?”</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མོ་ཤེ་དང་ཨ་རོན་གཉིས་ཕྱིར་ཕཱར་ཨོལ་གྱི་མདུན་དུ་བོས་ནས་དེས་ཁོ་གཉིས་ལ་འདི་ལྟར། ཁྱོད་ཅག་གི་དཀོན་མཆོག་ཡ་ཝཱེ་ལ་བསྙེན་བཀུར་བྱེད་དུ་སོང་ཞིག འོན་ཀྱང་སུ་འགྲོ་བར་བྱའམ་ཞེས་དྲིས་པར། </a:t>
            </a:r>
            <a:endParaRPr lang="en-ZA" sz="7200" dirty="0"/>
          </a:p>
        </p:txBody>
      </p:sp>
      <p:pic>
        <p:nvPicPr>
          <p:cNvPr id="17" name="Audio 16">
            <a:hlinkClick r:id="" action="ppaction://media"/>
            <a:extLst>
              <a:ext uri="{FF2B5EF4-FFF2-40B4-BE49-F238E27FC236}">
                <a16:creationId xmlns:a16="http://schemas.microsoft.com/office/drawing/2014/main" id="{8DA4EAE2-873B-AD02-DE43-445AE4EAE3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28187751"/>
      </p:ext>
    </p:extLst>
  </p:cSld>
  <p:clrMapOvr>
    <a:masterClrMapping/>
  </p:clrMapOvr>
  <mc:AlternateContent xmlns:mc="http://schemas.openxmlformats.org/markup-compatibility/2006" xmlns:p14="http://schemas.microsoft.com/office/powerpoint/2010/main">
    <mc:Choice Requires="p14">
      <p:transition spd="slow" p14:dur="2000" advTm="16929"/>
    </mc:Choice>
    <mc:Fallback xmlns="">
      <p:transition spd="slow" advTm="1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857AFD-D44B-4A3D-98D9-621D75A26F8F}"/>
              </a:ext>
            </a:extLst>
          </p:cNvPr>
          <p:cNvPicPr>
            <a:picLocks noChangeAspect="1"/>
          </p:cNvPicPr>
          <p:nvPr/>
        </p:nvPicPr>
        <p:blipFill>
          <a:blip r:embed="rId2"/>
          <a:stretch>
            <a:fillRect/>
          </a:stretch>
        </p:blipFill>
        <p:spPr>
          <a:xfrm>
            <a:off x="-553528" y="0"/>
            <a:ext cx="12745528" cy="6858000"/>
          </a:xfrm>
          <a:prstGeom prst="rect">
            <a:avLst/>
          </a:prstGeom>
        </p:spPr>
      </p:pic>
      <p:sp>
        <p:nvSpPr>
          <p:cNvPr id="4" name="TextBox 3">
            <a:extLst>
              <a:ext uri="{FF2B5EF4-FFF2-40B4-BE49-F238E27FC236}">
                <a16:creationId xmlns:a16="http://schemas.microsoft.com/office/drawing/2014/main" id="{AC111DCC-5F17-43D2-8FEA-4F1CBBAD4DD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10:8</a:t>
            </a:r>
            <a:endParaRPr lang="bo-CN" sz="2000" b="1" cap="all" dirty="0">
              <a:solidFill>
                <a:schemeClr val="bg1"/>
              </a:solidFill>
              <a:latin typeface="ArialMT"/>
            </a:endParaRPr>
          </a:p>
        </p:txBody>
      </p:sp>
    </p:spTree>
    <p:extLst>
      <p:ext uri="{BB962C8B-B14F-4D97-AF65-F5344CB8AC3E}">
        <p14:creationId xmlns:p14="http://schemas.microsoft.com/office/powerpoint/2010/main" val="4080220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“We will go with our young and old,” Moses replied. “We will go with our sons and daughters, and with our flocks and herds, for we must hold a feast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1207"/>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མོ་ཤེ་ན་རེ། དཀོན་མཆོག་ཡ་ཝཱེ་ལ་དུས་ཆེན་བསྲུང་བའི་ཕྱིར་ངེད་རྣམས་རྒན་གཞོན་དང་། བུ་བུ་མོ་རྣམས་མཉམ་དུ་བ་ཁྱུ་དང་ར་ལུག་གི་ཁྱུ་དེད་ནས་འགྲོ་བར་བྱ་ཞེས་སྨྲས། </a:t>
            </a:r>
            <a:endParaRPr lang="en-ZA" sz="5400" dirty="0"/>
          </a:p>
        </p:txBody>
      </p:sp>
      <p:pic>
        <p:nvPicPr>
          <p:cNvPr id="5" name="Audio 4">
            <a:hlinkClick r:id="" action="ppaction://media"/>
            <a:extLst>
              <a:ext uri="{FF2B5EF4-FFF2-40B4-BE49-F238E27FC236}">
                <a16:creationId xmlns:a16="http://schemas.microsoft.com/office/drawing/2014/main" id="{1F29E20A-D331-F0A2-527C-E4B965C29C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39599865"/>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B90CD-B091-48D0-8886-94ECD4F25387}"/>
              </a:ext>
            </a:extLst>
          </p:cNvPr>
          <p:cNvPicPr>
            <a:picLocks noChangeAspect="1"/>
          </p:cNvPicPr>
          <p:nvPr/>
        </p:nvPicPr>
        <p:blipFill>
          <a:blip r:embed="rId2"/>
          <a:stretch>
            <a:fillRect/>
          </a:stretch>
        </p:blipFill>
        <p:spPr>
          <a:xfrm>
            <a:off x="0" y="0"/>
            <a:ext cx="12830840" cy="6858000"/>
          </a:xfrm>
          <a:prstGeom prst="rect">
            <a:avLst/>
          </a:prstGeom>
        </p:spPr>
      </p:pic>
      <p:sp>
        <p:nvSpPr>
          <p:cNvPr id="4" name="TextBox 3">
            <a:extLst>
              <a:ext uri="{FF2B5EF4-FFF2-40B4-BE49-F238E27FC236}">
                <a16:creationId xmlns:a16="http://schemas.microsoft.com/office/drawing/2014/main" id="{9D234277-0568-4C49-BF7E-7CD95D76A726}"/>
              </a:ext>
            </a:extLst>
          </p:cNvPr>
          <p:cNvSpPr txBox="1"/>
          <p:nvPr/>
        </p:nvSpPr>
        <p:spPr>
          <a:xfrm>
            <a:off x="530965" y="0"/>
            <a:ext cx="5155324" cy="5675586"/>
          </a:xfrm>
          <a:prstGeom prst="rect">
            <a:avLst/>
          </a:prstGeom>
          <a:noFill/>
        </p:spPr>
        <p:txBody>
          <a:bodyPr wrap="square" rtlCol="0">
            <a:noAutofit/>
          </a:bodyPr>
          <a:lstStyle/>
          <a:p>
            <a:pPr algn="ctr"/>
            <a:r>
              <a:rPr lang="bo-CN" sz="8000" b="1" cap="all" dirty="0">
                <a:solidFill>
                  <a:schemeClr val="bg1"/>
                </a:solidFill>
                <a:latin typeface="ArialMT"/>
              </a:rPr>
              <a:t>སྡེབ་ཐོན 10</a:t>
            </a:r>
          </a:p>
          <a:p>
            <a:r>
              <a:rPr lang="bo-CN" sz="8000" b="1" dirty="0">
                <a:solidFill>
                  <a:schemeClr val="bg1"/>
                </a:solidFill>
                <a:latin typeface="Arial" panose="020B0604020202020204" pitchFamily="34" charset="0"/>
              </a:rPr>
              <a:t>ཆ་ག་འབུ་རྣམས།</a:t>
            </a:r>
          </a:p>
          <a:p>
            <a:endParaRPr lang="en-ZA" sz="7200" dirty="0"/>
          </a:p>
        </p:txBody>
      </p:sp>
    </p:spTree>
    <p:extLst>
      <p:ext uri="{BB962C8B-B14F-4D97-AF65-F5344CB8AC3E}">
        <p14:creationId xmlns:p14="http://schemas.microsoft.com/office/powerpoint/2010/main" val="3405473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2C97D-195E-4781-9581-AC54FFF6426E}"/>
              </a:ext>
            </a:extLst>
          </p:cNvPr>
          <p:cNvPicPr>
            <a:picLocks noChangeAspect="1"/>
          </p:cNvPicPr>
          <p:nvPr/>
        </p:nvPicPr>
        <p:blipFill>
          <a:blip r:embed="rId2"/>
          <a:stretch>
            <a:fillRect/>
          </a:stretch>
        </p:blipFill>
        <p:spPr>
          <a:xfrm>
            <a:off x="-390685" y="0"/>
            <a:ext cx="12582686" cy="6858000"/>
          </a:xfrm>
          <a:prstGeom prst="rect">
            <a:avLst/>
          </a:prstGeom>
        </p:spPr>
      </p:pic>
      <p:sp>
        <p:nvSpPr>
          <p:cNvPr id="4" name="TextBox 3">
            <a:extLst>
              <a:ext uri="{FF2B5EF4-FFF2-40B4-BE49-F238E27FC236}">
                <a16:creationId xmlns:a16="http://schemas.microsoft.com/office/drawing/2014/main" id="{F30A16E5-F76B-4F95-8092-F98D78A78D6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10:9</a:t>
            </a:r>
            <a:endParaRPr lang="bo-CN" sz="2000" b="1" cap="all" dirty="0">
              <a:solidFill>
                <a:schemeClr val="bg1"/>
              </a:solidFill>
              <a:latin typeface="ArialMT"/>
            </a:endParaRPr>
          </a:p>
        </p:txBody>
      </p:sp>
    </p:spTree>
    <p:extLst>
      <p:ext uri="{BB962C8B-B14F-4D97-AF65-F5344CB8AC3E}">
        <p14:creationId xmlns:p14="http://schemas.microsoft.com/office/powerpoint/2010/main" val="2423950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Then Pharaoh told them, “May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be with you if I ever let you go with your little ones. Clearly you are bent on evil.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ཡང་ཕཱར་ཨོལ་གྱིས་ཁོ་གཉིས་ལ། དེ་བས་ངས་ཁྱོད་རྣམས་བུད་མེད་དང་ཕྲུ་གུ་བཅས་པ་འགྲོ་རུ་འཇུག་དུས། དཀོན་མཆོག་ཡ་ཝཱེ་ཁྱོད་ཅག་དང་མཉམ་དུ་བཞུགས་ཀྱང་སྲིད། ཁྱོད་ཅག་ལ་དམིགས་ཡུལ་ངན་པ་ཡོད་པས་གཟབ་གཟབ་གྱིས་ཤིག </a:t>
            </a:r>
            <a:endParaRPr lang="en-ZA" sz="6600" dirty="0"/>
          </a:p>
        </p:txBody>
      </p:sp>
      <p:pic>
        <p:nvPicPr>
          <p:cNvPr id="17" name="Audio 16">
            <a:hlinkClick r:id="" action="ppaction://media"/>
            <a:extLst>
              <a:ext uri="{FF2B5EF4-FFF2-40B4-BE49-F238E27FC236}">
                <a16:creationId xmlns:a16="http://schemas.microsoft.com/office/drawing/2014/main" id="{C7CDB6B6-7A74-B726-0A93-641D65C808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98400688"/>
      </p:ext>
    </p:extLst>
  </p:cSld>
  <p:clrMapOvr>
    <a:masterClrMapping/>
  </p:clrMapOvr>
  <mc:AlternateContent xmlns:mc="http://schemas.openxmlformats.org/markup-compatibility/2006" xmlns:p14="http://schemas.microsoft.com/office/powerpoint/2010/main">
    <mc:Choice Requires="p14">
      <p:transition spd="slow" p14:dur="2000" advTm="12366"/>
    </mc:Choice>
    <mc:Fallback xmlns="">
      <p:transition spd="slow" advTm="1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3657A-C1AC-43F1-A8C7-BC4B55B8B574}"/>
              </a:ext>
            </a:extLst>
          </p:cNvPr>
          <p:cNvPicPr>
            <a:picLocks noChangeAspect="1"/>
          </p:cNvPicPr>
          <p:nvPr/>
        </p:nvPicPr>
        <p:blipFill>
          <a:blip r:embed="rId2"/>
          <a:stretch>
            <a:fillRect/>
          </a:stretch>
        </p:blipFill>
        <p:spPr>
          <a:xfrm>
            <a:off x="1" y="-396184"/>
            <a:ext cx="12192000" cy="7254184"/>
          </a:xfrm>
          <a:prstGeom prst="rect">
            <a:avLst/>
          </a:prstGeom>
        </p:spPr>
      </p:pic>
      <p:sp>
        <p:nvSpPr>
          <p:cNvPr id="4" name="TextBox 3">
            <a:extLst>
              <a:ext uri="{FF2B5EF4-FFF2-40B4-BE49-F238E27FC236}">
                <a16:creationId xmlns:a16="http://schemas.microsoft.com/office/drawing/2014/main" id="{603226D3-B672-446F-860E-709E95BF533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10:10</a:t>
            </a:r>
            <a:endParaRPr lang="bo-CN" sz="2000" b="1" cap="all" dirty="0">
              <a:solidFill>
                <a:schemeClr val="bg1"/>
              </a:solidFill>
              <a:latin typeface="ArialMT"/>
            </a:endParaRPr>
          </a:p>
        </p:txBody>
      </p:sp>
    </p:spTree>
    <p:extLst>
      <p:ext uri="{BB962C8B-B14F-4D97-AF65-F5344CB8AC3E}">
        <p14:creationId xmlns:p14="http://schemas.microsoft.com/office/powerpoint/2010/main" val="3327733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No, only the men may go and worship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since that is what you have been requesting.” And Moses and Aaron were driven from Pharaoh’s presence.</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ཐམས་ཅད་སོང་མི་ཆོག་སྟེ། ཁྱོད་ཅག་སྐྱེས་པ་རྣམས་འབའ་ཞིག་སོང་ནས་དཀོན་མཆོག་ཡ་ཝཱེ་ལ་བསྙེན་བཀུར་བྱོས་ཤིག དེ་ནི་ཁྱོད་ཅག་གི་འདོད་པ་ཡིན་པས་སོ་ཞེས་སྨྲས་ཤིང་། ཁོ་གཉིས་ཕཱར་ཨོལ་གྱི་མདུན་ནས་ཕྱིར་བཏོན་ཏོ། །</a:t>
            </a:r>
            <a:endParaRPr lang="en-ZA" sz="6600" dirty="0"/>
          </a:p>
        </p:txBody>
      </p:sp>
      <p:pic>
        <p:nvPicPr>
          <p:cNvPr id="13" name="Audio 12">
            <a:hlinkClick r:id="" action="ppaction://media"/>
            <a:extLst>
              <a:ext uri="{FF2B5EF4-FFF2-40B4-BE49-F238E27FC236}">
                <a16:creationId xmlns:a16="http://schemas.microsoft.com/office/drawing/2014/main" id="{1F295407-4258-43C7-FE27-D272D7CE47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1971557"/>
      </p:ext>
    </p:extLst>
  </p:cSld>
  <p:clrMapOvr>
    <a:masterClrMapping/>
  </p:clrMapOvr>
  <mc:AlternateContent xmlns:mc="http://schemas.openxmlformats.org/markup-compatibility/2006" xmlns:p14="http://schemas.microsoft.com/office/powerpoint/2010/main">
    <mc:Choice Requires="p14">
      <p:transition spd="slow" p14:dur="2000" advTm="12527"/>
    </mc:Choice>
    <mc:Fallback xmlns="">
      <p:transition spd="slow" advTm="1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38AFB-97B2-432C-BFAD-1EAF2699CE12}"/>
              </a:ext>
            </a:extLst>
          </p:cNvPr>
          <p:cNvPicPr>
            <a:picLocks noChangeAspect="1"/>
          </p:cNvPicPr>
          <p:nvPr/>
        </p:nvPicPr>
        <p:blipFill>
          <a:blip r:embed="rId2"/>
          <a:stretch>
            <a:fillRect/>
          </a:stretch>
        </p:blipFill>
        <p:spPr>
          <a:xfrm>
            <a:off x="-109979" y="1"/>
            <a:ext cx="12301979" cy="6858000"/>
          </a:xfrm>
          <a:prstGeom prst="rect">
            <a:avLst/>
          </a:prstGeom>
        </p:spPr>
      </p:pic>
      <p:sp>
        <p:nvSpPr>
          <p:cNvPr id="4" name="TextBox 3">
            <a:extLst>
              <a:ext uri="{FF2B5EF4-FFF2-40B4-BE49-F238E27FC236}">
                <a16:creationId xmlns:a16="http://schemas.microsoft.com/office/drawing/2014/main" id="{D93C2BDB-7CFC-4B5E-9664-666BD6E07B1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10:11</a:t>
            </a:r>
            <a:endParaRPr lang="bo-CN" sz="2000" b="1" cap="all" dirty="0">
              <a:solidFill>
                <a:schemeClr val="bg1"/>
              </a:solidFill>
              <a:latin typeface="ArialMT"/>
            </a:endParaRPr>
          </a:p>
        </p:txBody>
      </p:sp>
    </p:spTree>
    <p:extLst>
      <p:ext uri="{BB962C8B-B14F-4D97-AF65-F5344CB8AC3E}">
        <p14:creationId xmlns:p14="http://schemas.microsoft.com/office/powerpoint/2010/main" val="2430189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“Stretch out your hand over the land of Egypt, so that the locusts may swarm over it and devour every plant in the land—everything that the hail has left behind.”</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དེ་ནས་དཀོན་མཆོག་ཡ་ཝཱེས་མོ་ཤེ་ལ་འདི་སྐད་དུ། ཁྱོད་ཀྱིས་ལག་པ་ཨེ་ཅིབ་ཡུལ་གྱི་ཕྱོགས་སུ་རྐྱོངས་དང་། འབུ་ཆ་ག་པ་རྣམས་ཨེ་ཅིབ་ཡུལ་དུ་འོངས་ནས་ས་སྟེང་གི་སྐྱེ་དངོས་ཐམས་ཅད་དེ། སེར་ཤུལ་ནས་ལུས་པ་མཐའ་དག་བཟའ་བའི་ཕྱིར་ཡིན་ཞེས་གསུངས་པ་དང་། </a:t>
            </a:r>
            <a:endParaRPr lang="en-ZA" sz="6600" dirty="0"/>
          </a:p>
        </p:txBody>
      </p:sp>
      <p:pic>
        <p:nvPicPr>
          <p:cNvPr id="7" name="Audio 6">
            <a:hlinkClick r:id="" action="ppaction://media"/>
            <a:extLst>
              <a:ext uri="{FF2B5EF4-FFF2-40B4-BE49-F238E27FC236}">
                <a16:creationId xmlns:a16="http://schemas.microsoft.com/office/drawing/2014/main" id="{188B5B6B-E4A9-80D0-776A-4DD764FA36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1293968"/>
      </p:ext>
    </p:extLst>
  </p:cSld>
  <p:clrMapOvr>
    <a:masterClrMapping/>
  </p:clrMapOvr>
  <mc:AlternateContent xmlns:mc="http://schemas.openxmlformats.org/markup-compatibility/2006" xmlns:p14="http://schemas.microsoft.com/office/powerpoint/2010/main">
    <mc:Choice Requires="p14">
      <p:transition spd="slow" p14:dur="2000" advTm="14587"/>
    </mc:Choice>
    <mc:Fallback xmlns="">
      <p:transition spd="slow" advTm="1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2B8C7D-C99A-4AF8-BA86-D71EAC0C4AE4}"/>
              </a:ext>
            </a:extLst>
          </p:cNvPr>
          <p:cNvPicPr>
            <a:picLocks noChangeAspect="1"/>
          </p:cNvPicPr>
          <p:nvPr/>
        </p:nvPicPr>
        <p:blipFill>
          <a:blip r:embed="rId2"/>
          <a:stretch>
            <a:fillRect/>
          </a:stretch>
        </p:blipFill>
        <p:spPr>
          <a:xfrm>
            <a:off x="0" y="1"/>
            <a:ext cx="13108704" cy="6858000"/>
          </a:xfrm>
          <a:prstGeom prst="rect">
            <a:avLst/>
          </a:prstGeom>
        </p:spPr>
      </p:pic>
      <p:sp>
        <p:nvSpPr>
          <p:cNvPr id="4" name="TextBox 3">
            <a:extLst>
              <a:ext uri="{FF2B5EF4-FFF2-40B4-BE49-F238E27FC236}">
                <a16:creationId xmlns:a16="http://schemas.microsoft.com/office/drawing/2014/main" id="{617DA936-243C-4088-8665-03A31CA5888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10:12</a:t>
            </a:r>
            <a:endParaRPr lang="bo-CN" sz="2000" b="1" cap="all" dirty="0">
              <a:solidFill>
                <a:schemeClr val="bg1"/>
              </a:solidFill>
              <a:latin typeface="ArialMT"/>
            </a:endParaRPr>
          </a:p>
        </p:txBody>
      </p:sp>
    </p:spTree>
    <p:extLst>
      <p:ext uri="{BB962C8B-B14F-4D97-AF65-F5344CB8AC3E}">
        <p14:creationId xmlns:p14="http://schemas.microsoft.com/office/powerpoint/2010/main" val="1299423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200" b="0" i="0" dirty="0">
                <a:solidFill>
                  <a:srgbClr val="777A7B"/>
                </a:solidFill>
                <a:effectLst/>
                <a:highlight>
                  <a:srgbClr val="FFFFFF"/>
                </a:highlight>
                <a:latin typeface="Inter"/>
              </a:rPr>
              <a:t>13</a:t>
            </a:r>
            <a:r>
              <a:rPr lang="en-US" sz="3200" b="0" i="0" dirty="0">
                <a:solidFill>
                  <a:srgbClr val="121212"/>
                </a:solidFill>
                <a:effectLst/>
                <a:highlight>
                  <a:srgbClr val="FFFFFF"/>
                </a:highlight>
                <a:latin typeface="Inter"/>
              </a:rPr>
              <a:t>So Moses stretched out his staff over the land of Egypt, and throughout that day and night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sent an east wind across the land. By morning the east wind had brought the locusts.</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22582"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མོ་ཤེ་ཡིས་འཁར་བ་ཨེ་ཅིབ་ཡུལ་གྱི་ཕྱོགས་སུ་བརྐྱངས་ཤིང་། དཀོན་མཆོག་ཡ་ཝཱེས་ཉིན་མཚན་དེ་ལ་ཤར་རླུང་གཡུགས་པར་མཛད་དེ། ཐོ་རངས་ལ་སླེབས་དུས་ཤར་རླུང་གིས་འབུ་ཆ་ག་པ་རྣམས་ཁུར་ཡོང་ངོ་། །</a:t>
            </a:r>
            <a:endParaRPr lang="en-ZA" sz="7200" dirty="0"/>
          </a:p>
        </p:txBody>
      </p:sp>
      <p:pic>
        <p:nvPicPr>
          <p:cNvPr id="41" name="Audio 40">
            <a:hlinkClick r:id="" action="ppaction://media"/>
            <a:extLst>
              <a:ext uri="{FF2B5EF4-FFF2-40B4-BE49-F238E27FC236}">
                <a16:creationId xmlns:a16="http://schemas.microsoft.com/office/drawing/2014/main" id="{16A2284D-293C-A245-89CC-A6DC5D9B7A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28185974"/>
      </p:ext>
    </p:extLst>
  </p:cSld>
  <p:clrMapOvr>
    <a:masterClrMapping/>
  </p:clrMapOvr>
  <mc:AlternateContent xmlns:mc="http://schemas.openxmlformats.org/markup-compatibility/2006" xmlns:p14="http://schemas.microsoft.com/office/powerpoint/2010/main">
    <mc:Choice Requires="p14">
      <p:transition spd="slow" p14:dur="2000" advTm="14454"/>
    </mc:Choice>
    <mc:Fallback xmlns="">
      <p:transition spd="slow" advTm="14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1EF56-1A4F-409B-B090-318EA06DFB6F}"/>
              </a:ext>
            </a:extLst>
          </p:cNvPr>
          <p:cNvPicPr>
            <a:picLocks noChangeAspect="1"/>
          </p:cNvPicPr>
          <p:nvPr/>
        </p:nvPicPr>
        <p:blipFill>
          <a:blip r:embed="rId2"/>
          <a:stretch>
            <a:fillRect/>
          </a:stretch>
        </p:blipFill>
        <p:spPr>
          <a:xfrm>
            <a:off x="0" y="1"/>
            <a:ext cx="12938528" cy="6858000"/>
          </a:xfrm>
          <a:prstGeom prst="rect">
            <a:avLst/>
          </a:prstGeom>
        </p:spPr>
      </p:pic>
      <p:sp>
        <p:nvSpPr>
          <p:cNvPr id="4" name="TextBox 3">
            <a:extLst>
              <a:ext uri="{FF2B5EF4-FFF2-40B4-BE49-F238E27FC236}">
                <a16:creationId xmlns:a16="http://schemas.microsoft.com/office/drawing/2014/main" id="{72D2F8F0-BB96-425A-8615-1FE3726392B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10:13</a:t>
            </a:r>
            <a:endParaRPr lang="bo-CN" sz="2000" b="1" cap="all" dirty="0">
              <a:solidFill>
                <a:schemeClr val="bg1"/>
              </a:solidFill>
              <a:latin typeface="ArialMT"/>
            </a:endParaRPr>
          </a:p>
        </p:txBody>
      </p:sp>
    </p:spTree>
    <p:extLst>
      <p:ext uri="{BB962C8B-B14F-4D97-AF65-F5344CB8AC3E}">
        <p14:creationId xmlns:p14="http://schemas.microsoft.com/office/powerpoint/2010/main" val="23766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 locusts swarmed across the land and settled over the entire territory of Egypt. Never before had there been so many locusts, and never again will there be.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8" y="599090"/>
            <a:ext cx="5975131"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འབུ་ཆ་ག་པ་རྣམས་ཨེ་ཅིབ་ཡུལ་ཀུན་ལ་ཁྱབ་ཡོང་སྟེ། ཡུལ་ཐམས་ཅད་ལ་ཤིན་ཏུ་མང་པོ་བབས། དེ་ལྟ་བུའི་འབུ་ཆ་ག་པ་སྔར་བྱུང་མ་མྱོང་ལ། ཕྱིས་སུའང་འབྱུང་བར་མི་འགྱུར། </a:t>
            </a:r>
            <a:endParaRPr lang="en-ZA" sz="6000" dirty="0"/>
          </a:p>
        </p:txBody>
      </p:sp>
      <p:pic>
        <p:nvPicPr>
          <p:cNvPr id="17" name="Audio 16">
            <a:hlinkClick r:id="" action="ppaction://media"/>
            <a:extLst>
              <a:ext uri="{FF2B5EF4-FFF2-40B4-BE49-F238E27FC236}">
                <a16:creationId xmlns:a16="http://schemas.microsoft.com/office/drawing/2014/main" id="{97392DFE-CD73-CBFF-6CC6-0B6E674881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83556250"/>
      </p:ext>
    </p:extLst>
  </p:cSld>
  <p:clrMapOvr>
    <a:masterClrMapping/>
  </p:clrMapOvr>
  <mc:AlternateContent xmlns:mc="http://schemas.openxmlformats.org/markup-compatibility/2006" xmlns:p14="http://schemas.microsoft.com/office/powerpoint/2010/main">
    <mc:Choice Requires="p14">
      <p:transition spd="slow" p14:dur="2000" advTm="11153"/>
    </mc:Choice>
    <mc:Fallback xmlns="">
      <p:transition spd="slow" advTm="11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8) Locusts – Ex 10:1-20 (Left 2nd from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215900"/>
            <a:ext cx="5155324" cy="5675586"/>
          </a:xfrm>
          <a:prstGeom prst="rect">
            <a:avLst/>
          </a:prstGeom>
          <a:noFill/>
        </p:spPr>
        <p:txBody>
          <a:bodyPr wrap="square" rtlCol="0">
            <a:noAutofit/>
          </a:bodyPr>
          <a:lstStyle/>
          <a:p>
            <a:pPr algn="ctr"/>
            <a:r>
              <a:rPr lang="bo-CN" sz="7200" b="1" cap="all" dirty="0">
                <a:solidFill>
                  <a:srgbClr val="444444"/>
                </a:solidFill>
                <a:latin typeface="ArialMT"/>
              </a:rPr>
              <a:t>སྡེབ་ཐོན 10</a:t>
            </a:r>
          </a:p>
          <a:p>
            <a:r>
              <a:rPr lang="bo-CN" sz="7200" b="1" dirty="0">
                <a:solidFill>
                  <a:srgbClr val="444444"/>
                </a:solidFill>
                <a:latin typeface="Arial" panose="020B0604020202020204" pitchFamily="34" charset="0"/>
              </a:rPr>
              <a:t>ཆ་ག་འབུ་རྣམས།</a:t>
            </a:r>
          </a:p>
          <a:p>
            <a:endParaRPr lang="en-ZA" sz="7200" dirty="0"/>
          </a:p>
        </p:txBody>
      </p:sp>
      <p:pic>
        <p:nvPicPr>
          <p:cNvPr id="13" name="Audio 12">
            <a:hlinkClick r:id="" action="ppaction://media"/>
            <a:extLst>
              <a:ext uri="{FF2B5EF4-FFF2-40B4-BE49-F238E27FC236}">
                <a16:creationId xmlns:a16="http://schemas.microsoft.com/office/drawing/2014/main" id="{EC70FCCB-91A2-EDA1-ABCB-1DBE2EA7AE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299"/>
    </mc:Choice>
    <mc:Fallback xmlns="">
      <p:transition spd="slow" advTm="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C4CC2-7EA4-49B4-BC31-22CD05A85F99}"/>
              </a:ext>
            </a:extLst>
          </p:cNvPr>
          <p:cNvPicPr>
            <a:picLocks noChangeAspect="1"/>
          </p:cNvPicPr>
          <p:nvPr/>
        </p:nvPicPr>
        <p:blipFill>
          <a:blip r:embed="rId2"/>
          <a:stretch>
            <a:fillRect/>
          </a:stretch>
        </p:blipFill>
        <p:spPr>
          <a:xfrm>
            <a:off x="-864577" y="0"/>
            <a:ext cx="13056577" cy="6858000"/>
          </a:xfrm>
          <a:prstGeom prst="rect">
            <a:avLst/>
          </a:prstGeom>
        </p:spPr>
      </p:pic>
      <p:sp>
        <p:nvSpPr>
          <p:cNvPr id="4" name="TextBox 3">
            <a:extLst>
              <a:ext uri="{FF2B5EF4-FFF2-40B4-BE49-F238E27FC236}">
                <a16:creationId xmlns:a16="http://schemas.microsoft.com/office/drawing/2014/main" id="{770A2161-CC6B-4B16-A426-40E74B10619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10:14</a:t>
            </a:r>
            <a:endParaRPr lang="bo-CN" sz="2000" b="1" cap="all" dirty="0">
              <a:solidFill>
                <a:schemeClr val="bg1"/>
              </a:solidFill>
              <a:latin typeface="ArialMT"/>
            </a:endParaRPr>
          </a:p>
        </p:txBody>
      </p:sp>
    </p:spTree>
    <p:extLst>
      <p:ext uri="{BB962C8B-B14F-4D97-AF65-F5344CB8AC3E}">
        <p14:creationId xmlns:p14="http://schemas.microsoft.com/office/powerpoint/2010/main" val="1029853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200" b="0" i="0" dirty="0">
                <a:solidFill>
                  <a:srgbClr val="121212"/>
                </a:solidFill>
                <a:effectLst/>
                <a:highlight>
                  <a:srgbClr val="FFFFFF"/>
                </a:highlight>
                <a:latin typeface="Inter"/>
              </a:rPr>
              <a:t>They covered the face of all the land until it was black, and they consumed all the plants on the ground and all the fruit on the trees that the hail had left behind. Nothing green was left on any tree or plant in all the land of Egypt.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8" y="599090"/>
            <a:ext cx="5644205"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15</a:t>
            </a:r>
            <a:r>
              <a:rPr lang="bo-CN" sz="4800" b="0" i="0" dirty="0">
                <a:solidFill>
                  <a:srgbClr val="121212"/>
                </a:solidFill>
                <a:effectLst/>
                <a:highlight>
                  <a:srgbClr val="FFFFFF"/>
                </a:highlight>
                <a:latin typeface="Inter"/>
              </a:rPr>
              <a:t>འབུ་ཆ་ག་པ་ཡིས་ས་ངོས་ཐམས་ཅད་བཀབ་པས་ས་ནི་ནག་པོར་གྱུར་པ་དང་། ཡང་སེར་ཤུལ་ནས་ལུས་པའི་ས་སྟེང་གི་སྐྱེ་དངོས་མཐའ་དག་དང་ལྗོན་ཤིང་གི་འབྲས་བུ་ཐམས་ཅད་ཟོས་ནས། ཨེ་ཅིབ་ཡུལ་ཀུན་གྱི་ལྗོན་ཤིང་དང་ཞིང་ནང་གི་སྐྱེ་དངོས་ལས་སྔོན་པོ་ཅི་ཡང་མ་བསྐྱུར་ཏོ། ། </a:t>
            </a:r>
            <a:endParaRPr lang="en-ZA" sz="6600" dirty="0"/>
          </a:p>
        </p:txBody>
      </p:sp>
      <p:pic>
        <p:nvPicPr>
          <p:cNvPr id="27" name="Audio 26">
            <a:hlinkClick r:id="" action="ppaction://media"/>
            <a:extLst>
              <a:ext uri="{FF2B5EF4-FFF2-40B4-BE49-F238E27FC236}">
                <a16:creationId xmlns:a16="http://schemas.microsoft.com/office/drawing/2014/main" id="{C899B66A-C06C-1C91-595B-0D43752251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01990578"/>
      </p:ext>
    </p:extLst>
  </p:cSld>
  <p:clrMapOvr>
    <a:masterClrMapping/>
  </p:clrMapOvr>
  <mc:AlternateContent xmlns:mc="http://schemas.openxmlformats.org/markup-compatibility/2006" xmlns:p14="http://schemas.microsoft.com/office/powerpoint/2010/main">
    <mc:Choice Requires="p14">
      <p:transition spd="slow" p14:dur="2000" advTm="13200"/>
    </mc:Choice>
    <mc:Fallback xmlns="">
      <p:transition spd="slow" advTm="1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A1153-23FC-454B-84F3-2067F43946B1}"/>
              </a:ext>
            </a:extLst>
          </p:cNvPr>
          <p:cNvPicPr>
            <a:picLocks noChangeAspect="1"/>
          </p:cNvPicPr>
          <p:nvPr/>
        </p:nvPicPr>
        <p:blipFill>
          <a:blip r:embed="rId2"/>
          <a:stretch>
            <a:fillRect/>
          </a:stretch>
        </p:blipFill>
        <p:spPr>
          <a:xfrm>
            <a:off x="-40757" y="0"/>
            <a:ext cx="12232758" cy="6858000"/>
          </a:xfrm>
          <a:prstGeom prst="rect">
            <a:avLst/>
          </a:prstGeom>
        </p:spPr>
      </p:pic>
      <p:sp>
        <p:nvSpPr>
          <p:cNvPr id="4" name="TextBox 3">
            <a:extLst>
              <a:ext uri="{FF2B5EF4-FFF2-40B4-BE49-F238E27FC236}">
                <a16:creationId xmlns:a16="http://schemas.microsoft.com/office/drawing/2014/main" id="{9963018E-F074-43EC-A559-1DF16893E0C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10:15</a:t>
            </a:r>
            <a:endParaRPr lang="bo-CN" sz="2000" b="1" cap="all" dirty="0">
              <a:solidFill>
                <a:schemeClr val="bg1"/>
              </a:solidFill>
              <a:latin typeface="ArialMT"/>
            </a:endParaRPr>
          </a:p>
        </p:txBody>
      </p:sp>
    </p:spTree>
    <p:extLst>
      <p:ext uri="{BB962C8B-B14F-4D97-AF65-F5344CB8AC3E}">
        <p14:creationId xmlns:p14="http://schemas.microsoft.com/office/powerpoint/2010/main" val="3826668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Pharaoh quickly summoned Moses and Aaron and said, “I have sinned against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and against you.</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22582"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དེ་ནས་ཕཱར་ཨོལ་གྱིས་མྱུར་དུ་མོ་ཤེ་དང་ཨ་རོན་གཉིས་བོས་ཏེ་ན་རེ། ངས་ཁྱོད་རྣམས་ཀྱི་དཀོན་མཆོག་ཡ་ཝཱེ་ལ་འགལ་བའི་སྡིག་པ་བྱས་ཤིང་། ཁྱོད་གཉིས་ལའང་སྡིག་པ་བྱས་སོང་། </a:t>
            </a:r>
            <a:endParaRPr lang="en-ZA" sz="7200" dirty="0"/>
          </a:p>
        </p:txBody>
      </p:sp>
      <p:pic>
        <p:nvPicPr>
          <p:cNvPr id="5" name="Audio 4">
            <a:hlinkClick r:id="" action="ppaction://media"/>
            <a:extLst>
              <a:ext uri="{FF2B5EF4-FFF2-40B4-BE49-F238E27FC236}">
                <a16:creationId xmlns:a16="http://schemas.microsoft.com/office/drawing/2014/main" id="{233C2B59-D695-F6F9-13C0-8D0040FF8E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17243400"/>
      </p:ext>
    </p:extLst>
  </p:cSld>
  <p:clrMapOvr>
    <a:masterClrMapping/>
  </p:clrMapOvr>
  <mc:AlternateContent xmlns:mc="http://schemas.openxmlformats.org/markup-compatibility/2006" xmlns:p14="http://schemas.microsoft.com/office/powerpoint/2010/main">
    <mc:Choice Requires="p14">
      <p:transition spd="slow" p14:dur="2000" advTm="10549"/>
    </mc:Choice>
    <mc:Fallback xmlns="">
      <p:transition spd="slow" advTm="10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18B68-85A3-415F-9776-78E531623DB2}"/>
              </a:ext>
            </a:extLst>
          </p:cNvPr>
          <p:cNvPicPr>
            <a:picLocks noChangeAspect="1"/>
          </p:cNvPicPr>
          <p:nvPr/>
        </p:nvPicPr>
        <p:blipFill>
          <a:blip r:embed="rId2"/>
          <a:stretch>
            <a:fillRect/>
          </a:stretch>
        </p:blipFill>
        <p:spPr>
          <a:xfrm>
            <a:off x="0" y="-94343"/>
            <a:ext cx="12192000" cy="6952343"/>
          </a:xfrm>
          <a:prstGeom prst="rect">
            <a:avLst/>
          </a:prstGeom>
        </p:spPr>
      </p:pic>
      <p:sp>
        <p:nvSpPr>
          <p:cNvPr id="4" name="TextBox 3">
            <a:extLst>
              <a:ext uri="{FF2B5EF4-FFF2-40B4-BE49-F238E27FC236}">
                <a16:creationId xmlns:a16="http://schemas.microsoft.com/office/drawing/2014/main" id="{CD640127-9715-4000-B448-EDD02C8350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10:16</a:t>
            </a:r>
            <a:endParaRPr lang="bo-CN" sz="2000" b="1" cap="all" dirty="0">
              <a:solidFill>
                <a:schemeClr val="bg1"/>
              </a:solidFill>
              <a:latin typeface="ArialMT"/>
            </a:endParaRPr>
          </a:p>
        </p:txBody>
      </p:sp>
    </p:spTree>
    <p:extLst>
      <p:ext uri="{BB962C8B-B14F-4D97-AF65-F5344CB8AC3E}">
        <p14:creationId xmlns:p14="http://schemas.microsoft.com/office/powerpoint/2010/main" val="86084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Now please forgive my sin once more and appeal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that He may remove this death from me.”</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22582"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ད་ལྟ་ཁྱོད་གཉིས་ལ་ཞུ་བ་བྱེད་དེ། ཐེངས་འདི་ཁོ་ནར་ངའི་སྡིག་པ་ལ་གུ་ཡངས་གནང་བར་མཛོད། ཁྱོད་ཅག་གི་དཀོན་མཆོག་ཡ་ཝཱེས་ང་རང་ད་རེས་འཆི་བ་འདི་ནས་ཐར་བར་མཛད་པའི་ཕྱིར་ཞུ་བ་འབུལ་རོགས་ཞེས་སྨྲས་པ་ལ།</a:t>
            </a:r>
            <a:endParaRPr lang="en-ZA" sz="5400" dirty="0"/>
          </a:p>
        </p:txBody>
      </p:sp>
      <p:pic>
        <p:nvPicPr>
          <p:cNvPr id="19" name="Audio 18">
            <a:hlinkClick r:id="" action="ppaction://media"/>
            <a:extLst>
              <a:ext uri="{FF2B5EF4-FFF2-40B4-BE49-F238E27FC236}">
                <a16:creationId xmlns:a16="http://schemas.microsoft.com/office/drawing/2014/main" id="{06468F6E-37B1-140A-21D4-FC386EF4C2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6408391"/>
      </p:ext>
    </p:extLst>
  </p:cSld>
  <p:clrMapOvr>
    <a:masterClrMapping/>
  </p:clrMapOvr>
  <mc:AlternateContent xmlns:mc="http://schemas.openxmlformats.org/markup-compatibility/2006" xmlns:p14="http://schemas.microsoft.com/office/powerpoint/2010/main">
    <mc:Choice Requires="p14">
      <p:transition spd="slow" p14:dur="2000" advTm="11536"/>
    </mc:Choice>
    <mc:Fallback xmlns="">
      <p:transition spd="slow" advTm="1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D02A7-F072-4579-BC0A-78D9E41A832C}"/>
              </a:ext>
            </a:extLst>
          </p:cNvPr>
          <p:cNvPicPr>
            <a:picLocks noChangeAspect="1"/>
          </p:cNvPicPr>
          <p:nvPr/>
        </p:nvPicPr>
        <p:blipFill>
          <a:blip r:embed="rId2"/>
          <a:stretch>
            <a:fillRect/>
          </a:stretch>
        </p:blipFill>
        <p:spPr>
          <a:xfrm>
            <a:off x="0" y="-34742"/>
            <a:ext cx="12192000" cy="6892742"/>
          </a:xfrm>
          <a:prstGeom prst="rect">
            <a:avLst/>
          </a:prstGeom>
        </p:spPr>
      </p:pic>
      <p:sp>
        <p:nvSpPr>
          <p:cNvPr id="4" name="TextBox 3">
            <a:extLst>
              <a:ext uri="{FF2B5EF4-FFF2-40B4-BE49-F238E27FC236}">
                <a16:creationId xmlns:a16="http://schemas.microsoft.com/office/drawing/2014/main" id="{CF0A761C-48BD-4F14-8829-074616754F5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10:17</a:t>
            </a:r>
            <a:endParaRPr lang="bo-CN" sz="2000" b="1" cap="all" dirty="0">
              <a:solidFill>
                <a:schemeClr val="bg1"/>
              </a:solidFill>
              <a:latin typeface="ArialMT"/>
            </a:endParaRPr>
          </a:p>
        </p:txBody>
      </p:sp>
    </p:spTree>
    <p:extLst>
      <p:ext uri="{BB962C8B-B14F-4D97-AF65-F5344CB8AC3E}">
        <p14:creationId xmlns:p14="http://schemas.microsoft.com/office/powerpoint/2010/main" val="1803624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highlight>
                  <a:srgbClr val="FFFFFF"/>
                </a:highlight>
                <a:latin typeface="Inter"/>
              </a:rPr>
              <a:t>18</a:t>
            </a:r>
            <a:r>
              <a:rPr lang="en-US" sz="4800" b="0" i="0" dirty="0">
                <a:solidFill>
                  <a:srgbClr val="121212"/>
                </a:solidFill>
                <a:effectLst/>
                <a:highlight>
                  <a:srgbClr val="FFFFFF"/>
                </a:highlight>
                <a:latin typeface="Inter"/>
              </a:rPr>
              <a:t>So Moses left Pharaoh’s presence and appealed to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18</a:t>
            </a:r>
            <a:r>
              <a:rPr lang="bo-CN" sz="7200" b="0" i="0" dirty="0">
                <a:solidFill>
                  <a:srgbClr val="121212"/>
                </a:solidFill>
                <a:effectLst/>
                <a:highlight>
                  <a:srgbClr val="FFFFFF"/>
                </a:highlight>
                <a:latin typeface="Inter"/>
              </a:rPr>
              <a:t>མོ་ཤེ་ཡིས་ཕཱར་ཨོལ་དང་བྲལ་ནས་དཀོན་མཆོག་ཡ་ཝཱེ་ལ་གསོལ་བ་བཏབ་ཅིང་། </a:t>
            </a:r>
            <a:endParaRPr lang="en-ZA" sz="7200" dirty="0"/>
          </a:p>
        </p:txBody>
      </p:sp>
      <p:pic>
        <p:nvPicPr>
          <p:cNvPr id="7" name="Audio 6">
            <a:hlinkClick r:id="" action="ppaction://media"/>
            <a:extLst>
              <a:ext uri="{FF2B5EF4-FFF2-40B4-BE49-F238E27FC236}">
                <a16:creationId xmlns:a16="http://schemas.microsoft.com/office/drawing/2014/main" id="{464A8F42-AA63-369B-164E-22D460B57A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5060646"/>
      </p:ext>
    </p:extLst>
  </p:cSld>
  <p:clrMapOvr>
    <a:masterClrMapping/>
  </p:clrMapOvr>
  <mc:AlternateContent xmlns:mc="http://schemas.openxmlformats.org/markup-compatibility/2006" xmlns:p14="http://schemas.microsoft.com/office/powerpoint/2010/main">
    <mc:Choice Requires="p14">
      <p:transition spd="slow" p14:dur="2000" advTm="5256"/>
    </mc:Choice>
    <mc:Fallback xmlns="">
      <p:transition spd="slow" advTm="5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9C724-D0A3-4ECD-AF30-7A7F09023457}"/>
              </a:ext>
            </a:extLst>
          </p:cNvPr>
          <p:cNvPicPr>
            <a:picLocks noChangeAspect="1"/>
          </p:cNvPicPr>
          <p:nvPr/>
        </p:nvPicPr>
        <p:blipFill>
          <a:blip r:embed="rId2"/>
          <a:stretch>
            <a:fillRect/>
          </a:stretch>
        </p:blipFill>
        <p:spPr>
          <a:xfrm>
            <a:off x="0" y="-871738"/>
            <a:ext cx="12192000" cy="8601476"/>
          </a:xfrm>
          <a:prstGeom prst="rect">
            <a:avLst/>
          </a:prstGeom>
        </p:spPr>
      </p:pic>
      <p:sp>
        <p:nvSpPr>
          <p:cNvPr id="4" name="TextBox 3">
            <a:extLst>
              <a:ext uri="{FF2B5EF4-FFF2-40B4-BE49-F238E27FC236}">
                <a16:creationId xmlns:a16="http://schemas.microsoft.com/office/drawing/2014/main" id="{464FA81F-B5F2-49DA-969A-3B3AE7010BB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10:18</a:t>
            </a:r>
            <a:endParaRPr lang="bo-CN" sz="2000" b="1" cap="all" dirty="0">
              <a:solidFill>
                <a:schemeClr val="bg1"/>
              </a:solidFill>
              <a:latin typeface="ArialMT"/>
            </a:endParaRPr>
          </a:p>
        </p:txBody>
      </p:sp>
    </p:spTree>
    <p:extLst>
      <p:ext uri="{BB962C8B-B14F-4D97-AF65-F5344CB8AC3E}">
        <p14:creationId xmlns:p14="http://schemas.microsoft.com/office/powerpoint/2010/main" val="1797426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19</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changed the wind to a very strong west wind that carried off the locusts and blew them into the Red Sea. Not a single locust remained anywhere in Egypt.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19</a:t>
            </a:r>
            <a:r>
              <a:rPr lang="bo-CN" sz="5400" b="0" i="0" dirty="0">
                <a:solidFill>
                  <a:srgbClr val="121212"/>
                </a:solidFill>
                <a:effectLst/>
                <a:highlight>
                  <a:srgbClr val="FFFFFF"/>
                </a:highlight>
                <a:latin typeface="Inter"/>
              </a:rPr>
              <a:t>དེ་ནས་དཀོན་མཆོག་ཡ་ཝཱེས་རླུང་ནི་ནུབ་རླུང་དྲག་པོར་བསྒྱུར་ཏེ། འབུ་ཆ་ག་པ་རྣམས་གཡུགས་ཤིང་རྒྱ་མཚོ་དམར་པོའི་ནང་དུ་ཁུར་བ་དང་། ཨེ་ཅིབ་ཡུལ་ཐམས་ཅད་ནས་འབུ་ཆ་ག་པ་གཅིག་ཀྱང་མ་བསྐྱུར་ཏོ། ། </a:t>
            </a:r>
            <a:endParaRPr lang="en-ZA" sz="5400" dirty="0"/>
          </a:p>
        </p:txBody>
      </p:sp>
      <p:pic>
        <p:nvPicPr>
          <p:cNvPr id="15" name="Audio 14">
            <a:hlinkClick r:id="" action="ppaction://media"/>
            <a:extLst>
              <a:ext uri="{FF2B5EF4-FFF2-40B4-BE49-F238E27FC236}">
                <a16:creationId xmlns:a16="http://schemas.microsoft.com/office/drawing/2014/main" id="{197727E6-E01D-EE4F-181C-376EC5CB48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0540446"/>
      </p:ext>
    </p:extLst>
  </p:cSld>
  <p:clrMapOvr>
    <a:masterClrMapping/>
  </p:clrMapOvr>
  <mc:AlternateContent xmlns:mc="http://schemas.openxmlformats.org/markup-compatibility/2006" xmlns:p14="http://schemas.microsoft.com/office/powerpoint/2010/main">
    <mc:Choice Requires="p14">
      <p:transition spd="slow" p14:dur="2000" advTm="13729"/>
    </mc:Choice>
    <mc:Fallback xmlns="">
      <p:transition spd="slow" advTm="13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C9F61-8C1F-41EA-816E-1CD19B0829D8}"/>
              </a:ext>
            </a:extLst>
          </p:cNvPr>
          <p:cNvPicPr>
            <a:picLocks noChangeAspect="1"/>
          </p:cNvPicPr>
          <p:nvPr/>
        </p:nvPicPr>
        <p:blipFill>
          <a:blip r:embed="rId2"/>
          <a:stretch>
            <a:fillRect/>
          </a:stretch>
        </p:blipFill>
        <p:spPr>
          <a:xfrm>
            <a:off x="0" y="0"/>
            <a:ext cx="12830840" cy="6858000"/>
          </a:xfrm>
          <a:prstGeom prst="rect">
            <a:avLst/>
          </a:prstGeom>
        </p:spPr>
      </p:pic>
      <p:sp>
        <p:nvSpPr>
          <p:cNvPr id="3" name="TextBox 2">
            <a:extLst>
              <a:ext uri="{FF2B5EF4-FFF2-40B4-BE49-F238E27FC236}">
                <a16:creationId xmlns:a16="http://schemas.microsoft.com/office/drawing/2014/main" id="{58170EF3-6DB1-4678-8C38-53D93C112F42}"/>
              </a:ext>
            </a:extLst>
          </p:cNvPr>
          <p:cNvSpPr txBox="1"/>
          <p:nvPr/>
        </p:nvSpPr>
        <p:spPr>
          <a:xfrm>
            <a:off x="530965" y="0"/>
            <a:ext cx="5155324" cy="5675586"/>
          </a:xfrm>
          <a:prstGeom prst="rect">
            <a:avLst/>
          </a:prstGeom>
          <a:noFill/>
        </p:spPr>
        <p:txBody>
          <a:bodyPr wrap="square" rtlCol="0">
            <a:noAutofit/>
          </a:bodyPr>
          <a:lstStyle/>
          <a:p>
            <a:pPr algn="ctr"/>
            <a:r>
              <a:rPr lang="bo-CN" sz="8000" b="1" cap="all" dirty="0">
                <a:solidFill>
                  <a:schemeClr val="bg1"/>
                </a:solidFill>
                <a:latin typeface="ArialMT"/>
              </a:rPr>
              <a:t>སྡེབ་ཐོན 10</a:t>
            </a:r>
          </a:p>
          <a:p>
            <a:r>
              <a:rPr lang="bo-CN" sz="8000" b="1" dirty="0">
                <a:solidFill>
                  <a:schemeClr val="bg1"/>
                </a:solidFill>
                <a:latin typeface="Arial" panose="020B0604020202020204" pitchFamily="34" charset="0"/>
              </a:rPr>
              <a:t>ཆ་ག་འབུ་རྣམས།</a:t>
            </a:r>
          </a:p>
          <a:p>
            <a:endParaRPr lang="en-ZA" sz="7200" dirty="0"/>
          </a:p>
        </p:txBody>
      </p:sp>
      <p:sp>
        <p:nvSpPr>
          <p:cNvPr id="4" name="TextBox 2">
            <a:extLst>
              <a:ext uri="{FF2B5EF4-FFF2-40B4-BE49-F238E27FC236}">
                <a16:creationId xmlns:a16="http://schemas.microsoft.com/office/drawing/2014/main" id="{469A9114-FBBB-EBCE-89D3-56BC020E23EB}"/>
              </a:ext>
            </a:extLst>
          </p:cNvPr>
          <p:cNvSpPr txBox="1"/>
          <p:nvPr/>
        </p:nvSpPr>
        <p:spPr>
          <a:xfrm>
            <a:off x="713843" y="595191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2060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3565C-E64F-4555-9310-7D205BECA909}"/>
              </a:ext>
            </a:extLst>
          </p:cNvPr>
          <p:cNvPicPr>
            <a:picLocks noChangeAspect="1"/>
          </p:cNvPicPr>
          <p:nvPr/>
        </p:nvPicPr>
        <p:blipFill>
          <a:blip r:embed="rId2"/>
          <a:stretch>
            <a:fillRect/>
          </a:stretch>
        </p:blipFill>
        <p:spPr>
          <a:xfrm>
            <a:off x="0" y="-669720"/>
            <a:ext cx="12369338" cy="7527720"/>
          </a:xfrm>
          <a:prstGeom prst="rect">
            <a:avLst/>
          </a:prstGeom>
        </p:spPr>
      </p:pic>
      <p:sp>
        <p:nvSpPr>
          <p:cNvPr id="4" name="TextBox 3">
            <a:extLst>
              <a:ext uri="{FF2B5EF4-FFF2-40B4-BE49-F238E27FC236}">
                <a16:creationId xmlns:a16="http://schemas.microsoft.com/office/drawing/2014/main" id="{449F086D-404B-4706-B0AE-6A574CDA13A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10:19</a:t>
            </a:r>
            <a:endParaRPr lang="bo-CN" sz="2000" b="1" cap="all" dirty="0">
              <a:solidFill>
                <a:schemeClr val="bg1"/>
              </a:solidFill>
              <a:latin typeface="ArialMT"/>
            </a:endParaRPr>
          </a:p>
        </p:txBody>
      </p:sp>
    </p:spTree>
    <p:extLst>
      <p:ext uri="{BB962C8B-B14F-4D97-AF65-F5344CB8AC3E}">
        <p14:creationId xmlns:p14="http://schemas.microsoft.com/office/powerpoint/2010/main" val="1966170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20</a:t>
            </a:r>
            <a:r>
              <a:rPr lang="en-US" sz="4400" b="0" i="0" dirty="0">
                <a:solidFill>
                  <a:srgbClr val="121212"/>
                </a:solidFill>
                <a:effectLst/>
                <a:highlight>
                  <a:srgbClr val="FFFFFF"/>
                </a:highlight>
                <a:latin typeface="Inter"/>
              </a:rPr>
              <a:t>But the </a:t>
            </a:r>
            <a:r>
              <a:rPr lang="en-US" sz="4400" b="0" i="0" cap="small" dirty="0">
                <a:solidFill>
                  <a:srgbClr val="121212"/>
                </a:solidFill>
                <a:effectLst/>
                <a:highlight>
                  <a:srgbClr val="FFFFFF"/>
                </a:highlight>
                <a:latin typeface="Inter"/>
              </a:rPr>
              <a:t>Lord</a:t>
            </a:r>
            <a:r>
              <a:rPr lang="en-US" sz="4400" cap="small" dirty="0">
                <a:solidFill>
                  <a:srgbClr val="121212"/>
                </a:solidFill>
                <a:highlight>
                  <a:srgbClr val="FFFFFF"/>
                </a:highlight>
                <a:latin typeface="Inter"/>
              </a:rPr>
              <a:t> </a:t>
            </a:r>
            <a:r>
              <a:rPr lang="en-US" sz="4400" b="0" i="0" dirty="0">
                <a:solidFill>
                  <a:srgbClr val="121212"/>
                </a:solidFill>
                <a:effectLst/>
                <a:highlight>
                  <a:srgbClr val="FFFFFF"/>
                </a:highlight>
                <a:latin typeface="Inter"/>
              </a:rPr>
              <a:t>hardened Pharaoh’s heart, and he would not let the Israelites go.</a:t>
            </a:r>
          </a:p>
          <a:p>
            <a:br>
              <a:rPr lang="en-US" sz="4400" dirty="0"/>
            </a:b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618080"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20</a:t>
            </a:r>
            <a:r>
              <a:rPr lang="bo-CN" sz="7200" b="0" i="0" dirty="0">
                <a:solidFill>
                  <a:srgbClr val="121212"/>
                </a:solidFill>
                <a:effectLst/>
                <a:highlight>
                  <a:srgbClr val="FFFFFF"/>
                </a:highlight>
                <a:latin typeface="Inter"/>
              </a:rPr>
              <a:t>འོན་ཀྱང་དཀོན་མཆོག་ཡ་ཝཱེས་ཕཱར་ཨོལ་གྱི་སེམས་གྱོང་པོར་མཛད་པས། དེས་ཡེས་ར་ཨེལ་པ་རྣམས་འགྲོ་རུ་མ་བཅུག་གོ །</a:t>
            </a:r>
            <a:endParaRPr lang="en-ZA" sz="7200" dirty="0"/>
          </a:p>
        </p:txBody>
      </p:sp>
      <p:pic>
        <p:nvPicPr>
          <p:cNvPr id="21" name="Audio 20">
            <a:hlinkClick r:id="" action="ppaction://media"/>
            <a:extLst>
              <a:ext uri="{FF2B5EF4-FFF2-40B4-BE49-F238E27FC236}">
                <a16:creationId xmlns:a16="http://schemas.microsoft.com/office/drawing/2014/main" id="{104E8B69-558A-9E83-4267-FB1AEAD46C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05851986"/>
      </p:ext>
    </p:extLst>
  </p:cSld>
  <p:clrMapOvr>
    <a:masterClrMapping/>
  </p:clrMapOvr>
  <mc:AlternateContent xmlns:mc="http://schemas.openxmlformats.org/markup-compatibility/2006" xmlns:p14="http://schemas.microsoft.com/office/powerpoint/2010/main">
    <mc:Choice Requires="p14">
      <p:transition spd="slow" p14:dur="2000" advTm="8274"/>
    </mc:Choice>
    <mc:Fallback xmlns="">
      <p:transition spd="slow" advTm="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9DCDE-37DE-4806-BAA8-D70DF8D523CA}"/>
              </a:ext>
            </a:extLst>
          </p:cNvPr>
          <p:cNvPicPr>
            <a:picLocks noChangeAspect="1"/>
          </p:cNvPicPr>
          <p:nvPr/>
        </p:nvPicPr>
        <p:blipFill>
          <a:blip r:embed="rId2"/>
          <a:stretch>
            <a:fillRect/>
          </a:stretch>
        </p:blipFill>
        <p:spPr>
          <a:xfrm>
            <a:off x="0" y="0"/>
            <a:ext cx="12830840" cy="6858000"/>
          </a:xfrm>
          <a:prstGeom prst="rect">
            <a:avLst/>
          </a:prstGeom>
        </p:spPr>
      </p:pic>
      <p:sp>
        <p:nvSpPr>
          <p:cNvPr id="3" name="TextBox 2">
            <a:extLst>
              <a:ext uri="{FF2B5EF4-FFF2-40B4-BE49-F238E27FC236}">
                <a16:creationId xmlns:a16="http://schemas.microsoft.com/office/drawing/2014/main" id="{7C5D15E8-73CA-4176-AFAB-E07E473DE85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10:20</a:t>
            </a:r>
            <a:endParaRPr lang="bo-CN" sz="2000" b="1" cap="all" dirty="0">
              <a:solidFill>
                <a:schemeClr val="bg1"/>
              </a:solidFill>
              <a:latin typeface="ArialMT"/>
            </a:endParaRPr>
          </a:p>
        </p:txBody>
      </p:sp>
    </p:spTree>
    <p:extLst>
      <p:ext uri="{BB962C8B-B14F-4D97-AF65-F5344CB8AC3E}">
        <p14:creationId xmlns:p14="http://schemas.microsoft.com/office/powerpoint/2010/main" val="3108509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“Go to Pharaoh, for I have hardened  his heart and the hearts of his officials, that I may perform these miraculous signs of Mine among them,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དེ་ནས་དཀོན་མཆོག་ཡ་ཝཱེས་མོ་ཤེ་ལ་འདི་སྐད་དུ། ཁྱོད་རང་ཕཱར་ཨོལ་གྱི་མདུན་དུ་སོང་ཞིག བདག་གིས་ཁོ་དང་ཁོའི་འཁོར་གཡོག་རྣམས་ཀྱི་སེམས་གྱོང་པོར་བྱས་པའི་ཕྱིར་ཡིན། དེ་ནི་ཅི་ལ་ཞེ་ན། ངས་གྲུབ་རྟགས་དེ་རྣམས་ཁོ་ཚོའི་ཁྲོད་དུ་སྟོན་པ་དང་། </a:t>
            </a:r>
            <a:endParaRPr lang="en-ZA" sz="6600" dirty="0"/>
          </a:p>
        </p:txBody>
      </p:sp>
      <p:pic>
        <p:nvPicPr>
          <p:cNvPr id="10" name="Audio 9">
            <a:hlinkClick r:id="" action="ppaction://media"/>
            <a:extLst>
              <a:ext uri="{FF2B5EF4-FFF2-40B4-BE49-F238E27FC236}">
                <a16:creationId xmlns:a16="http://schemas.microsoft.com/office/drawing/2014/main" id="{20FF9F01-8585-1B51-B6C6-CA9201A1D2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21847376"/>
      </p:ext>
    </p:extLst>
  </p:cSld>
  <p:clrMapOvr>
    <a:masterClrMapping/>
  </p:clrMapOvr>
  <mc:AlternateContent xmlns:mc="http://schemas.openxmlformats.org/markup-compatibility/2006" xmlns:p14="http://schemas.microsoft.com/office/powerpoint/2010/main">
    <mc:Choice Requires="p14">
      <p:transition spd="slow" p14:dur="2000" advTm="11644"/>
    </mc:Choice>
    <mc:Fallback xmlns="">
      <p:transition spd="slow" advTm="1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5D0B4-122F-40C3-9E19-EA943DABA02F}"/>
              </a:ext>
            </a:extLst>
          </p:cNvPr>
          <p:cNvPicPr>
            <a:picLocks noChangeAspect="1"/>
          </p:cNvPicPr>
          <p:nvPr/>
        </p:nvPicPr>
        <p:blipFill>
          <a:blip r:embed="rId2"/>
          <a:stretch>
            <a:fillRect/>
          </a:stretch>
        </p:blipFill>
        <p:spPr>
          <a:xfrm>
            <a:off x="0" y="1"/>
            <a:ext cx="14218276" cy="6858000"/>
          </a:xfrm>
          <a:prstGeom prst="rect">
            <a:avLst/>
          </a:prstGeom>
        </p:spPr>
      </p:pic>
      <p:sp>
        <p:nvSpPr>
          <p:cNvPr id="4" name="TextBox 3">
            <a:extLst>
              <a:ext uri="{FF2B5EF4-FFF2-40B4-BE49-F238E27FC236}">
                <a16:creationId xmlns:a16="http://schemas.microsoft.com/office/drawing/2014/main" id="{E332CCD6-9A09-409A-ACCC-041021256BD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10:1</a:t>
            </a:r>
            <a:endParaRPr lang="bo-CN" sz="2000" b="1" cap="all" dirty="0">
              <a:solidFill>
                <a:schemeClr val="bg1"/>
              </a:solidFill>
              <a:latin typeface="ArialMT"/>
            </a:endParaRPr>
          </a:p>
        </p:txBody>
      </p:sp>
    </p:spTree>
    <p:extLst>
      <p:ext uri="{BB962C8B-B14F-4D97-AF65-F5344CB8AC3E}">
        <p14:creationId xmlns:p14="http://schemas.microsoft.com/office/powerpoint/2010/main" val="1438714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So Moses and Aaron went to Pharaoh and told him, “This is what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God of the Hebrews, says: ‘How long will you refuse to humble yourself before Me? Let My people go, so that they may worship Me.</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དེའི་ཕྱིར་མོ་ཤེ་དང་ཨ་རོན་གཉིས་ཕཱར་ཨོལ་གྱི་མདུན་དུ་སོང་ནས་དེ་ལ། ཨིབ་རི་པ་རྣམས་ཀྱི་དཀོན་མཆོག་ཡ་ཝཱེས་འདི་སྐད་དུ། ཁྱོད་ཀྱིས་དུས་ནམ་ཞིག་གི་བར་དུ་ངའི་མདུན་དུ་ཁེངས་སྐྱུང་མི་བྱེད་དམ། བདག་ལ་བསྙེན་བཀུར་བྱེད་པའི་ཆེད་དུ་བདག་གི་འབངས་མི་འགྲོ་རུ་ཆུག </a:t>
            </a:r>
            <a:endParaRPr lang="en-ZA" sz="7200" dirty="0"/>
          </a:p>
        </p:txBody>
      </p:sp>
      <p:pic>
        <p:nvPicPr>
          <p:cNvPr id="5" name="Audio 4">
            <a:hlinkClick r:id="" action="ppaction://media"/>
            <a:extLst>
              <a:ext uri="{FF2B5EF4-FFF2-40B4-BE49-F238E27FC236}">
                <a16:creationId xmlns:a16="http://schemas.microsoft.com/office/drawing/2014/main" id="{7F33347A-245D-DB0F-ABC1-CED4512DF6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23317579"/>
      </p:ext>
    </p:extLst>
  </p:cSld>
  <p:clrMapOvr>
    <a:masterClrMapping/>
  </p:clrMapOvr>
  <mc:AlternateContent xmlns:mc="http://schemas.openxmlformats.org/markup-compatibility/2006" xmlns:p14="http://schemas.microsoft.com/office/powerpoint/2010/main">
    <mc:Choice Requires="p14">
      <p:transition spd="slow" p14:dur="2000" advTm="15872"/>
    </mc:Choice>
    <mc:Fallback xmlns="">
      <p:transition spd="slow" advTm="15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52601-0C66-4644-886B-6F80403E48F3}"/>
              </a:ext>
            </a:extLst>
          </p:cNvPr>
          <p:cNvPicPr>
            <a:picLocks noChangeAspect="1"/>
          </p:cNvPicPr>
          <p:nvPr/>
        </p:nvPicPr>
        <p:blipFill>
          <a:blip r:embed="rId2"/>
          <a:stretch>
            <a:fillRect/>
          </a:stretch>
        </p:blipFill>
        <p:spPr>
          <a:xfrm>
            <a:off x="-161319" y="-1003335"/>
            <a:ext cx="12353319" cy="8276972"/>
          </a:xfrm>
          <a:prstGeom prst="rect">
            <a:avLst/>
          </a:prstGeom>
        </p:spPr>
      </p:pic>
      <p:sp>
        <p:nvSpPr>
          <p:cNvPr id="4" name="TextBox 3">
            <a:extLst>
              <a:ext uri="{FF2B5EF4-FFF2-40B4-BE49-F238E27FC236}">
                <a16:creationId xmlns:a16="http://schemas.microsoft.com/office/drawing/2014/main" id="{EFC8C59F-5C8C-4B6B-A132-FE1F6A1833F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10:3</a:t>
            </a:r>
            <a:endParaRPr lang="bo-CN" sz="2000" b="1" cap="all" dirty="0">
              <a:solidFill>
                <a:schemeClr val="bg1"/>
              </a:solidFill>
              <a:latin typeface="ArialMT"/>
            </a:endParaRPr>
          </a:p>
        </p:txBody>
      </p:sp>
    </p:spTree>
    <p:extLst>
      <p:ext uri="{BB962C8B-B14F-4D97-AF65-F5344CB8AC3E}">
        <p14:creationId xmlns:p14="http://schemas.microsoft.com/office/powerpoint/2010/main" val="2666453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But if you refuse to let My people go, I will bring locusts into your territory tomorrow.</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4</a:t>
            </a:r>
            <a:r>
              <a:rPr lang="bo-CN" sz="7200" b="0" i="0" dirty="0">
                <a:solidFill>
                  <a:srgbClr val="121212"/>
                </a:solidFill>
                <a:effectLst/>
                <a:highlight>
                  <a:srgbClr val="FFFFFF"/>
                </a:highlight>
                <a:latin typeface="Inter"/>
              </a:rPr>
              <a:t>གལ་ཏེ་ཁྱོད་ཀྱིས་བདག་གི་འབངས་མི་འགྲོ་རུ་མི་འཇུག་ན། སང་ཉིན་ངས་འབུ་ཆ་ག་པ་ཁྱོད་ཀྱི་ཡུལ་དུ་གཏོང་བར་བྱ་སྟེ། </a:t>
            </a:r>
            <a:endParaRPr lang="en-ZA" sz="7200" dirty="0"/>
          </a:p>
        </p:txBody>
      </p:sp>
      <p:pic>
        <p:nvPicPr>
          <p:cNvPr id="13" name="Audio 12">
            <a:hlinkClick r:id="" action="ppaction://media"/>
            <a:extLst>
              <a:ext uri="{FF2B5EF4-FFF2-40B4-BE49-F238E27FC236}">
                <a16:creationId xmlns:a16="http://schemas.microsoft.com/office/drawing/2014/main" id="{862B0D57-7C2C-6062-38A7-C106D1E4EF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18346851"/>
      </p:ext>
    </p:extLst>
  </p:cSld>
  <p:clrMapOvr>
    <a:masterClrMapping/>
  </p:clrMapOvr>
  <mc:AlternateContent xmlns:mc="http://schemas.openxmlformats.org/markup-compatibility/2006" xmlns:p14="http://schemas.microsoft.com/office/powerpoint/2010/main">
    <mc:Choice Requires="p14">
      <p:transition spd="slow" p14:dur="2000" advTm="7967"/>
    </mc:Choice>
    <mc:Fallback xmlns="">
      <p:transition spd="slow" advTm="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4507</TotalTime>
  <Words>1844</Words>
  <Application>Microsoft Office PowerPoint</Application>
  <PresentationFormat>Widescreen</PresentationFormat>
  <Paragraphs>81</Paragraphs>
  <Slides>42</Slides>
  <Notes>2</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2021-07-20T09:23:46Z</dcterms:created>
  <dcterms:modified xsi:type="dcterms:W3CDTF">2024-06-27T10:28:21Z</dcterms:modified>
</cp:coreProperties>
</file>