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2" r:id="rId2"/>
    <p:sldId id="303" r:id="rId3"/>
    <p:sldId id="256" r:id="rId4"/>
    <p:sldId id="313" r:id="rId5"/>
    <p:sldId id="258" r:id="rId6"/>
    <p:sldId id="312" r:id="rId7"/>
    <p:sldId id="281" r:id="rId8"/>
    <p:sldId id="311" r:id="rId9"/>
    <p:sldId id="299" r:id="rId10"/>
    <p:sldId id="310" r:id="rId11"/>
    <p:sldId id="300" r:id="rId12"/>
    <p:sldId id="309" r:id="rId13"/>
    <p:sldId id="301" r:id="rId14"/>
    <p:sldId id="308" r:id="rId15"/>
    <p:sldId id="282" r:id="rId16"/>
    <p:sldId id="307" r:id="rId17"/>
    <p:sldId id="283" r:id="rId18"/>
    <p:sldId id="305" r:id="rId19"/>
    <p:sldId id="284" r:id="rId20"/>
    <p:sldId id="306" r:id="rId21"/>
    <p:sldId id="285" r:id="rId22"/>
    <p:sldId id="3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3C2B41-909B-48E3-A44D-4FE6BF969F9A}" v="2" dt="2024-06-27T09:36:13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4252" autoAdjust="0"/>
  </p:normalViewPr>
  <p:slideViewPr>
    <p:cSldViewPr snapToGrid="0">
      <p:cViewPr varScale="1">
        <p:scale>
          <a:sx n="98" d="100"/>
          <a:sy n="98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ondup tsering" userId="425dcc2034446b72" providerId="LiveId" clId="{F7255353-0D28-4043-8FF4-FE54A569AAE0}"/>
    <pc:docChg chg="modSld">
      <pc:chgData name="dhondup tsering" userId="425dcc2034446b72" providerId="LiveId" clId="{F7255353-0D28-4043-8FF4-FE54A569AAE0}" dt="2021-08-18T06:27:52.036" v="26"/>
      <pc:docMkLst>
        <pc:docMk/>
      </pc:docMkLst>
      <pc:sldChg chg="addSp modSp">
        <pc:chgData name="dhondup tsering" userId="425dcc2034446b72" providerId="LiveId" clId="{F7255353-0D28-4043-8FF4-FE54A569AAE0}" dt="2021-08-18T06:11:13.009" v="0"/>
        <pc:sldMkLst>
          <pc:docMk/>
          <pc:sldMk cId="3348757415" sldId="256"/>
        </pc:sldMkLst>
        <pc:picChg chg="add mod">
          <ac:chgData name="dhondup tsering" userId="425dcc2034446b72" providerId="LiveId" clId="{F7255353-0D28-4043-8FF4-FE54A569AAE0}" dt="2021-08-18T06:11:13.009" v="0"/>
          <ac:picMkLst>
            <pc:docMk/>
            <pc:sldMk cId="3348757415" sldId="256"/>
            <ac:picMk id="2" creationId="{BE56915E-A3A2-4CAC-BB73-EB7D6C980A41}"/>
          </ac:picMkLst>
        </pc:picChg>
      </pc:sldChg>
      <pc:sldChg chg="addSp delSp modSp">
        <pc:chgData name="dhondup tsering" userId="425dcc2034446b72" providerId="LiveId" clId="{F7255353-0D28-4043-8FF4-FE54A569AAE0}" dt="2021-08-18T06:12:27.251" v="2"/>
        <pc:sldMkLst>
          <pc:docMk/>
          <pc:sldMk cId="525752733" sldId="258"/>
        </pc:sldMkLst>
        <pc:picChg chg="add del mod">
          <ac:chgData name="dhondup tsering" userId="425dcc2034446b72" providerId="LiveId" clId="{F7255353-0D28-4043-8FF4-FE54A569AAE0}" dt="2021-08-18T06:12:27.251" v="2"/>
          <ac:picMkLst>
            <pc:docMk/>
            <pc:sldMk cId="525752733" sldId="258"/>
            <ac:picMk id="2" creationId="{832DEB33-6BCE-4A0C-AB6C-162C6AE7C1CB}"/>
          </ac:picMkLst>
        </pc:picChg>
        <pc:picChg chg="add mod">
          <ac:chgData name="dhondup tsering" userId="425dcc2034446b72" providerId="LiveId" clId="{F7255353-0D28-4043-8FF4-FE54A569AAE0}" dt="2021-08-18T06:12:27.251" v="2"/>
          <ac:picMkLst>
            <pc:docMk/>
            <pc:sldMk cId="525752733" sldId="258"/>
            <ac:picMk id="3" creationId="{E603C80C-D0DB-4E07-9359-5B75B2C2F6E7}"/>
          </ac:picMkLst>
        </pc:picChg>
      </pc:sldChg>
      <pc:sldChg chg="addSp delSp modSp">
        <pc:chgData name="dhondup tsering" userId="425dcc2034446b72" providerId="LiveId" clId="{F7255353-0D28-4043-8FF4-FE54A569AAE0}" dt="2021-08-18T06:13:42.938" v="4"/>
        <pc:sldMkLst>
          <pc:docMk/>
          <pc:sldMk cId="2044568653" sldId="281"/>
        </pc:sldMkLst>
        <pc:picChg chg="add del mod">
          <ac:chgData name="dhondup tsering" userId="425dcc2034446b72" providerId="LiveId" clId="{F7255353-0D28-4043-8FF4-FE54A569AAE0}" dt="2021-08-18T06:13:42.938" v="4"/>
          <ac:picMkLst>
            <pc:docMk/>
            <pc:sldMk cId="2044568653" sldId="281"/>
            <ac:picMk id="2" creationId="{B5CF604B-6523-4C64-AA14-EA3D556D8532}"/>
          </ac:picMkLst>
        </pc:picChg>
        <pc:picChg chg="add mod">
          <ac:chgData name="dhondup tsering" userId="425dcc2034446b72" providerId="LiveId" clId="{F7255353-0D28-4043-8FF4-FE54A569AAE0}" dt="2021-08-18T06:13:42.938" v="4"/>
          <ac:picMkLst>
            <pc:docMk/>
            <pc:sldMk cId="2044568653" sldId="281"/>
            <ac:picMk id="3" creationId="{3E306E23-0B3C-44F4-90D5-6E77F34CBCE4}"/>
          </ac:picMkLst>
        </pc:picChg>
      </pc:sldChg>
      <pc:sldChg chg="addSp delSp modSp">
        <pc:chgData name="dhondup tsering" userId="425dcc2034446b72" providerId="LiveId" clId="{F7255353-0D28-4043-8FF4-FE54A569AAE0}" dt="2021-08-18T06:23:51.228" v="20"/>
        <pc:sldMkLst>
          <pc:docMk/>
          <pc:sldMk cId="3681266347" sldId="282"/>
        </pc:sldMkLst>
        <pc:picChg chg="add del mod">
          <ac:chgData name="dhondup tsering" userId="425dcc2034446b72" providerId="LiveId" clId="{F7255353-0D28-4043-8FF4-FE54A569AAE0}" dt="2021-08-18T06:21:29.823" v="15"/>
          <ac:picMkLst>
            <pc:docMk/>
            <pc:sldMk cId="3681266347" sldId="282"/>
            <ac:picMk id="2" creationId="{FAB01974-2F69-4ADD-B348-EA2A7E17EE1D}"/>
          </ac:picMkLst>
        </pc:picChg>
        <pc:picChg chg="add del mod">
          <ac:chgData name="dhondup tsering" userId="425dcc2034446b72" providerId="LiveId" clId="{F7255353-0D28-4043-8FF4-FE54A569AAE0}" dt="2021-08-18T06:21:46.715" v="16"/>
          <ac:picMkLst>
            <pc:docMk/>
            <pc:sldMk cId="3681266347" sldId="282"/>
            <ac:picMk id="3" creationId="{4D787956-E3FF-4082-BE56-EED8CCCAC236}"/>
          </ac:picMkLst>
        </pc:picChg>
        <pc:picChg chg="add del mod">
          <ac:chgData name="dhondup tsering" userId="425dcc2034446b72" providerId="LiveId" clId="{F7255353-0D28-4043-8FF4-FE54A569AAE0}" dt="2021-08-18T06:22:08.321" v="17"/>
          <ac:picMkLst>
            <pc:docMk/>
            <pc:sldMk cId="3681266347" sldId="282"/>
            <ac:picMk id="5" creationId="{B22AE96C-09A6-4EE9-924F-73F6F179B77D}"/>
          </ac:picMkLst>
        </pc:picChg>
        <pc:picChg chg="add del mod">
          <ac:chgData name="dhondup tsering" userId="425dcc2034446b72" providerId="LiveId" clId="{F7255353-0D28-4043-8FF4-FE54A569AAE0}" dt="2021-08-18T06:22:33.060" v="18"/>
          <ac:picMkLst>
            <pc:docMk/>
            <pc:sldMk cId="3681266347" sldId="282"/>
            <ac:picMk id="7" creationId="{BEA8A442-E4B3-4EF6-8E26-C17AC893468D}"/>
          </ac:picMkLst>
        </pc:picChg>
        <pc:picChg chg="add del mod">
          <ac:chgData name="dhondup tsering" userId="425dcc2034446b72" providerId="LiveId" clId="{F7255353-0D28-4043-8FF4-FE54A569AAE0}" dt="2021-08-18T06:23:22.473" v="19"/>
          <ac:picMkLst>
            <pc:docMk/>
            <pc:sldMk cId="3681266347" sldId="282"/>
            <ac:picMk id="8" creationId="{18849F14-F125-4FF1-B21D-D5652C58C5AB}"/>
          </ac:picMkLst>
        </pc:picChg>
        <pc:picChg chg="add del mod">
          <ac:chgData name="dhondup tsering" userId="425dcc2034446b72" providerId="LiveId" clId="{F7255353-0D28-4043-8FF4-FE54A569AAE0}" dt="2021-08-18T06:23:51.228" v="20"/>
          <ac:picMkLst>
            <pc:docMk/>
            <pc:sldMk cId="3681266347" sldId="282"/>
            <ac:picMk id="9" creationId="{F3066105-67EB-4E9B-98E3-1457B0CCEF1A}"/>
          </ac:picMkLst>
        </pc:picChg>
        <pc:picChg chg="add mod">
          <ac:chgData name="dhondup tsering" userId="425dcc2034446b72" providerId="LiveId" clId="{F7255353-0D28-4043-8FF4-FE54A569AAE0}" dt="2021-08-18T06:23:51.228" v="20"/>
          <ac:picMkLst>
            <pc:docMk/>
            <pc:sldMk cId="3681266347" sldId="282"/>
            <ac:picMk id="10" creationId="{76A32B41-1C09-44A9-BC77-BD607189434E}"/>
          </ac:picMkLst>
        </pc:picChg>
      </pc:sldChg>
      <pc:sldChg chg="addSp delSp modSp">
        <pc:chgData name="dhondup tsering" userId="425dcc2034446b72" providerId="LiveId" clId="{F7255353-0D28-4043-8FF4-FE54A569AAE0}" dt="2021-08-18T06:25:03.278" v="22"/>
        <pc:sldMkLst>
          <pc:docMk/>
          <pc:sldMk cId="26953390" sldId="283"/>
        </pc:sldMkLst>
        <pc:picChg chg="add del mod">
          <ac:chgData name="dhondup tsering" userId="425dcc2034446b72" providerId="LiveId" clId="{F7255353-0D28-4043-8FF4-FE54A569AAE0}" dt="2021-08-18T06:25:03.278" v="22"/>
          <ac:picMkLst>
            <pc:docMk/>
            <pc:sldMk cId="26953390" sldId="283"/>
            <ac:picMk id="2" creationId="{8EC80333-322A-4E14-BD4F-3C525C9DEBDA}"/>
          </ac:picMkLst>
        </pc:picChg>
        <pc:picChg chg="add mod">
          <ac:chgData name="dhondup tsering" userId="425dcc2034446b72" providerId="LiveId" clId="{F7255353-0D28-4043-8FF4-FE54A569AAE0}" dt="2021-08-18T06:25:03.278" v="22"/>
          <ac:picMkLst>
            <pc:docMk/>
            <pc:sldMk cId="26953390" sldId="283"/>
            <ac:picMk id="3" creationId="{3B685849-937E-4FEB-A23B-76959601409E}"/>
          </ac:picMkLst>
        </pc:picChg>
      </pc:sldChg>
      <pc:sldChg chg="addSp delSp modSp">
        <pc:chgData name="dhondup tsering" userId="425dcc2034446b72" providerId="LiveId" clId="{F7255353-0D28-4043-8FF4-FE54A569AAE0}" dt="2021-08-18T06:26:12.061" v="24"/>
        <pc:sldMkLst>
          <pc:docMk/>
          <pc:sldMk cId="2872476414" sldId="284"/>
        </pc:sldMkLst>
        <pc:picChg chg="add del mod">
          <ac:chgData name="dhondup tsering" userId="425dcc2034446b72" providerId="LiveId" clId="{F7255353-0D28-4043-8FF4-FE54A569AAE0}" dt="2021-08-18T06:26:12.061" v="24"/>
          <ac:picMkLst>
            <pc:docMk/>
            <pc:sldMk cId="2872476414" sldId="284"/>
            <ac:picMk id="2" creationId="{4401C457-6C35-45C7-BB57-420B99A26415}"/>
          </ac:picMkLst>
        </pc:picChg>
        <pc:picChg chg="add mod">
          <ac:chgData name="dhondup tsering" userId="425dcc2034446b72" providerId="LiveId" clId="{F7255353-0D28-4043-8FF4-FE54A569AAE0}" dt="2021-08-18T06:26:12.061" v="24"/>
          <ac:picMkLst>
            <pc:docMk/>
            <pc:sldMk cId="2872476414" sldId="284"/>
            <ac:picMk id="3" creationId="{27D8D289-D07A-4C4B-9A94-683C967657AD}"/>
          </ac:picMkLst>
        </pc:picChg>
      </pc:sldChg>
      <pc:sldChg chg="addSp delSp modSp">
        <pc:chgData name="dhondup tsering" userId="425dcc2034446b72" providerId="LiveId" clId="{F7255353-0D28-4043-8FF4-FE54A569AAE0}" dt="2021-08-18T06:27:52.036" v="26"/>
        <pc:sldMkLst>
          <pc:docMk/>
          <pc:sldMk cId="2342427813" sldId="285"/>
        </pc:sldMkLst>
        <pc:picChg chg="add del mod">
          <ac:chgData name="dhondup tsering" userId="425dcc2034446b72" providerId="LiveId" clId="{F7255353-0D28-4043-8FF4-FE54A569AAE0}" dt="2021-08-18T06:27:52.036" v="26"/>
          <ac:picMkLst>
            <pc:docMk/>
            <pc:sldMk cId="2342427813" sldId="285"/>
            <ac:picMk id="2" creationId="{8FB94613-FFBE-4DAF-9062-683A5598867B}"/>
          </ac:picMkLst>
        </pc:picChg>
        <pc:picChg chg="add mod">
          <ac:chgData name="dhondup tsering" userId="425dcc2034446b72" providerId="LiveId" clId="{F7255353-0D28-4043-8FF4-FE54A569AAE0}" dt="2021-08-18T06:27:52.036" v="26"/>
          <ac:picMkLst>
            <pc:docMk/>
            <pc:sldMk cId="2342427813" sldId="285"/>
            <ac:picMk id="3" creationId="{58D3FD30-6A9D-42B1-A44F-F832B1070891}"/>
          </ac:picMkLst>
        </pc:picChg>
      </pc:sldChg>
      <pc:sldChg chg="addSp delSp modSp">
        <pc:chgData name="dhondup tsering" userId="425dcc2034446b72" providerId="LiveId" clId="{F7255353-0D28-4043-8FF4-FE54A569AAE0}" dt="2021-08-18T06:15:19.632" v="6"/>
        <pc:sldMkLst>
          <pc:docMk/>
          <pc:sldMk cId="318611153" sldId="299"/>
        </pc:sldMkLst>
        <pc:picChg chg="add del mod">
          <ac:chgData name="dhondup tsering" userId="425dcc2034446b72" providerId="LiveId" clId="{F7255353-0D28-4043-8FF4-FE54A569AAE0}" dt="2021-08-18T06:15:19.632" v="6"/>
          <ac:picMkLst>
            <pc:docMk/>
            <pc:sldMk cId="318611153" sldId="299"/>
            <ac:picMk id="2" creationId="{7FF3E6DC-74BF-40A0-82F5-5C77FBE6C2AD}"/>
          </ac:picMkLst>
        </pc:picChg>
        <pc:picChg chg="add mod">
          <ac:chgData name="dhondup tsering" userId="425dcc2034446b72" providerId="LiveId" clId="{F7255353-0D28-4043-8FF4-FE54A569AAE0}" dt="2021-08-18T06:15:19.632" v="6"/>
          <ac:picMkLst>
            <pc:docMk/>
            <pc:sldMk cId="318611153" sldId="299"/>
            <ac:picMk id="3" creationId="{6602E03F-759F-4EBF-B563-ABB259E5ED95}"/>
          </ac:picMkLst>
        </pc:picChg>
      </pc:sldChg>
      <pc:sldChg chg="addSp delSp modSp">
        <pc:chgData name="dhondup tsering" userId="425dcc2034446b72" providerId="LiveId" clId="{F7255353-0D28-4043-8FF4-FE54A569AAE0}" dt="2021-08-18T06:17:43.367" v="10"/>
        <pc:sldMkLst>
          <pc:docMk/>
          <pc:sldMk cId="1809744674" sldId="300"/>
        </pc:sldMkLst>
        <pc:picChg chg="add del mod">
          <ac:chgData name="dhondup tsering" userId="425dcc2034446b72" providerId="LiveId" clId="{F7255353-0D28-4043-8FF4-FE54A569AAE0}" dt="2021-08-18T06:17:08.920" v="8"/>
          <ac:picMkLst>
            <pc:docMk/>
            <pc:sldMk cId="1809744674" sldId="300"/>
            <ac:picMk id="2" creationId="{264CF46F-0754-40B1-910A-8E143BD745AC}"/>
          </ac:picMkLst>
        </pc:picChg>
        <pc:picChg chg="add del mod">
          <ac:chgData name="dhondup tsering" userId="425dcc2034446b72" providerId="LiveId" clId="{F7255353-0D28-4043-8FF4-FE54A569AAE0}" dt="2021-08-18T06:17:22.499" v="9"/>
          <ac:picMkLst>
            <pc:docMk/>
            <pc:sldMk cId="1809744674" sldId="300"/>
            <ac:picMk id="3" creationId="{279557D7-919B-4893-8673-7F99EAC2A742}"/>
          </ac:picMkLst>
        </pc:picChg>
        <pc:picChg chg="add del mod">
          <ac:chgData name="dhondup tsering" userId="425dcc2034446b72" providerId="LiveId" clId="{F7255353-0D28-4043-8FF4-FE54A569AAE0}" dt="2021-08-18T06:17:43.367" v="10"/>
          <ac:picMkLst>
            <pc:docMk/>
            <pc:sldMk cId="1809744674" sldId="300"/>
            <ac:picMk id="5" creationId="{BDC30F66-A509-4679-8579-0A68C5A2F2C1}"/>
          </ac:picMkLst>
        </pc:picChg>
        <pc:picChg chg="add mod">
          <ac:chgData name="dhondup tsering" userId="425dcc2034446b72" providerId="LiveId" clId="{F7255353-0D28-4043-8FF4-FE54A569AAE0}" dt="2021-08-18T06:17:43.367" v="10"/>
          <ac:picMkLst>
            <pc:docMk/>
            <pc:sldMk cId="1809744674" sldId="300"/>
            <ac:picMk id="7" creationId="{C1914691-D7BC-4E3E-918C-27F7E453B4D6}"/>
          </ac:picMkLst>
        </pc:picChg>
      </pc:sldChg>
      <pc:sldChg chg="addSp delSp modSp">
        <pc:chgData name="dhondup tsering" userId="425dcc2034446b72" providerId="LiveId" clId="{F7255353-0D28-4043-8FF4-FE54A569AAE0}" dt="2021-08-18T06:19:32.662" v="13"/>
        <pc:sldMkLst>
          <pc:docMk/>
          <pc:sldMk cId="3635768194" sldId="301"/>
        </pc:sldMkLst>
        <pc:picChg chg="add del mod">
          <ac:chgData name="dhondup tsering" userId="425dcc2034446b72" providerId="LiveId" clId="{F7255353-0D28-4043-8FF4-FE54A569AAE0}" dt="2021-08-18T06:19:17.137" v="12"/>
          <ac:picMkLst>
            <pc:docMk/>
            <pc:sldMk cId="3635768194" sldId="301"/>
            <ac:picMk id="2" creationId="{0FBDCA9F-5266-4702-9A0F-C5BFB01AB804}"/>
          </ac:picMkLst>
        </pc:picChg>
        <pc:picChg chg="add del mod">
          <ac:chgData name="dhondup tsering" userId="425dcc2034446b72" providerId="LiveId" clId="{F7255353-0D28-4043-8FF4-FE54A569AAE0}" dt="2021-08-18T06:19:32.662" v="13"/>
          <ac:picMkLst>
            <pc:docMk/>
            <pc:sldMk cId="3635768194" sldId="301"/>
            <ac:picMk id="3" creationId="{190B8317-7E66-40A7-8554-02E72C919AF0}"/>
          </ac:picMkLst>
        </pc:picChg>
        <pc:picChg chg="add mod">
          <ac:chgData name="dhondup tsering" userId="425dcc2034446b72" providerId="LiveId" clId="{F7255353-0D28-4043-8FF4-FE54A569AAE0}" dt="2021-08-18T06:19:32.662" v="13"/>
          <ac:picMkLst>
            <pc:docMk/>
            <pc:sldMk cId="3635768194" sldId="301"/>
            <ac:picMk id="5" creationId="{165994A0-E853-4FB7-B7EF-F9BB00224D07}"/>
          </ac:picMkLst>
        </pc:picChg>
      </pc:sldChg>
    </pc:docChg>
  </pc:docChgLst>
  <pc:docChgLst>
    <pc:chgData name="Alfred Smith" userId="3c60a3631c0db8ad" providerId="LiveId" clId="{643C2B41-909B-48E3-A44D-4FE6BF969F9A}"/>
    <pc:docChg chg="custSel modSld">
      <pc:chgData name="Alfred Smith" userId="3c60a3631c0db8ad" providerId="LiveId" clId="{643C2B41-909B-48E3-A44D-4FE6BF969F9A}" dt="2024-06-27T10:32:36.115" v="29"/>
      <pc:docMkLst>
        <pc:docMk/>
      </pc:docMkLst>
      <pc:sldChg chg="modSp mod">
        <pc:chgData name="Alfred Smith" userId="3c60a3631c0db8ad" providerId="LiveId" clId="{643C2B41-909B-48E3-A44D-4FE6BF969F9A}" dt="2024-06-27T10:31:05.532" v="19" actId="404"/>
        <pc:sldMkLst>
          <pc:docMk/>
          <pc:sldMk cId="525752733" sldId="258"/>
        </pc:sldMkLst>
        <pc:spChg chg="mod">
          <ac:chgData name="Alfred Smith" userId="3c60a3631c0db8ad" providerId="LiveId" clId="{643C2B41-909B-48E3-A44D-4FE6BF969F9A}" dt="2024-06-27T10:28:37.980" v="3"/>
          <ac:spMkLst>
            <pc:docMk/>
            <pc:sldMk cId="525752733" sldId="258"/>
            <ac:spMk id="4" creationId="{9A13E2D8-2F59-44C1-B1D2-79C300C26DD4}"/>
          </ac:spMkLst>
        </pc:spChg>
        <pc:spChg chg="mod">
          <ac:chgData name="Alfred Smith" userId="3c60a3631c0db8ad" providerId="LiveId" clId="{643C2B41-909B-48E3-A44D-4FE6BF969F9A}" dt="2024-06-27T10:31:05.532" v="19" actId="404"/>
          <ac:spMkLst>
            <pc:docMk/>
            <pc:sldMk cId="525752733" sldId="258"/>
            <ac:spMk id="6" creationId="{416C064E-628E-47C0-A712-DB178FE9901E}"/>
          </ac:spMkLst>
        </pc:spChg>
      </pc:sldChg>
      <pc:sldChg chg="modSp mod">
        <pc:chgData name="Alfred Smith" userId="3c60a3631c0db8ad" providerId="LiveId" clId="{643C2B41-909B-48E3-A44D-4FE6BF969F9A}" dt="2024-06-27T10:31:14.946" v="20"/>
        <pc:sldMkLst>
          <pc:docMk/>
          <pc:sldMk cId="2044568653" sldId="281"/>
        </pc:sldMkLst>
        <pc:spChg chg="mod">
          <ac:chgData name="Alfred Smith" userId="3c60a3631c0db8ad" providerId="LiveId" clId="{643C2B41-909B-48E3-A44D-4FE6BF969F9A}" dt="2024-06-27T10:28:53.509" v="4"/>
          <ac:spMkLst>
            <pc:docMk/>
            <pc:sldMk cId="2044568653" sldId="281"/>
            <ac:spMk id="4" creationId="{9A13E2D8-2F59-44C1-B1D2-79C300C26DD4}"/>
          </ac:spMkLst>
        </pc:spChg>
        <pc:spChg chg="mod">
          <ac:chgData name="Alfred Smith" userId="3c60a3631c0db8ad" providerId="LiveId" clId="{643C2B41-909B-48E3-A44D-4FE6BF969F9A}" dt="2024-06-27T10:31:14.946" v="20"/>
          <ac:spMkLst>
            <pc:docMk/>
            <pc:sldMk cId="2044568653" sldId="281"/>
            <ac:spMk id="6" creationId="{416C064E-628E-47C0-A712-DB178FE9901E}"/>
          </ac:spMkLst>
        </pc:spChg>
      </pc:sldChg>
      <pc:sldChg chg="modSp mod">
        <pc:chgData name="Alfred Smith" userId="3c60a3631c0db8ad" providerId="LiveId" clId="{643C2B41-909B-48E3-A44D-4FE6BF969F9A}" dt="2024-06-27T10:32:03.911" v="26" actId="404"/>
        <pc:sldMkLst>
          <pc:docMk/>
          <pc:sldMk cId="3681266347" sldId="282"/>
        </pc:sldMkLst>
        <pc:spChg chg="mod">
          <ac:chgData name="Alfred Smith" userId="3c60a3631c0db8ad" providerId="LiveId" clId="{643C2B41-909B-48E3-A44D-4FE6BF969F9A}" dt="2024-06-27T10:29:46.942" v="8"/>
          <ac:spMkLst>
            <pc:docMk/>
            <pc:sldMk cId="3681266347" sldId="282"/>
            <ac:spMk id="4" creationId="{9A13E2D8-2F59-44C1-B1D2-79C300C26DD4}"/>
          </ac:spMkLst>
        </pc:spChg>
        <pc:spChg chg="mod">
          <ac:chgData name="Alfred Smith" userId="3c60a3631c0db8ad" providerId="LiveId" clId="{643C2B41-909B-48E3-A44D-4FE6BF969F9A}" dt="2024-06-27T10:32:03.911" v="26" actId="404"/>
          <ac:spMkLst>
            <pc:docMk/>
            <pc:sldMk cId="3681266347" sldId="282"/>
            <ac:spMk id="6" creationId="{416C064E-628E-47C0-A712-DB178FE9901E}"/>
          </ac:spMkLst>
        </pc:spChg>
      </pc:sldChg>
      <pc:sldChg chg="modSp mod">
        <pc:chgData name="Alfred Smith" userId="3c60a3631c0db8ad" providerId="LiveId" clId="{643C2B41-909B-48E3-A44D-4FE6BF969F9A}" dt="2024-06-27T10:32:15.610" v="27"/>
        <pc:sldMkLst>
          <pc:docMk/>
          <pc:sldMk cId="26953390" sldId="283"/>
        </pc:sldMkLst>
        <pc:spChg chg="mod">
          <ac:chgData name="Alfred Smith" userId="3c60a3631c0db8ad" providerId="LiveId" clId="{643C2B41-909B-48E3-A44D-4FE6BF969F9A}" dt="2024-06-27T10:30:07.793" v="15" actId="20577"/>
          <ac:spMkLst>
            <pc:docMk/>
            <pc:sldMk cId="26953390" sldId="283"/>
            <ac:spMk id="4" creationId="{9A13E2D8-2F59-44C1-B1D2-79C300C26DD4}"/>
          </ac:spMkLst>
        </pc:spChg>
        <pc:spChg chg="mod">
          <ac:chgData name="Alfred Smith" userId="3c60a3631c0db8ad" providerId="LiveId" clId="{643C2B41-909B-48E3-A44D-4FE6BF969F9A}" dt="2024-06-27T10:32:15.610" v="27"/>
          <ac:spMkLst>
            <pc:docMk/>
            <pc:sldMk cId="26953390" sldId="283"/>
            <ac:spMk id="6" creationId="{416C064E-628E-47C0-A712-DB178FE9901E}"/>
          </ac:spMkLst>
        </pc:spChg>
      </pc:sldChg>
      <pc:sldChg chg="modSp mod">
        <pc:chgData name="Alfred Smith" userId="3c60a3631c0db8ad" providerId="LiveId" clId="{643C2B41-909B-48E3-A44D-4FE6BF969F9A}" dt="2024-06-27T10:32:26.888" v="28"/>
        <pc:sldMkLst>
          <pc:docMk/>
          <pc:sldMk cId="2872476414" sldId="284"/>
        </pc:sldMkLst>
        <pc:spChg chg="mod">
          <ac:chgData name="Alfred Smith" userId="3c60a3631c0db8ad" providerId="LiveId" clId="{643C2B41-909B-48E3-A44D-4FE6BF969F9A}" dt="2024-06-27T10:30:17.202" v="16"/>
          <ac:spMkLst>
            <pc:docMk/>
            <pc:sldMk cId="2872476414" sldId="284"/>
            <ac:spMk id="4" creationId="{9A13E2D8-2F59-44C1-B1D2-79C300C26DD4}"/>
          </ac:spMkLst>
        </pc:spChg>
        <pc:spChg chg="mod">
          <ac:chgData name="Alfred Smith" userId="3c60a3631c0db8ad" providerId="LiveId" clId="{643C2B41-909B-48E3-A44D-4FE6BF969F9A}" dt="2024-06-27T10:32:26.888" v="28"/>
          <ac:spMkLst>
            <pc:docMk/>
            <pc:sldMk cId="2872476414" sldId="284"/>
            <ac:spMk id="6" creationId="{416C064E-628E-47C0-A712-DB178FE9901E}"/>
          </ac:spMkLst>
        </pc:spChg>
      </pc:sldChg>
      <pc:sldChg chg="modSp mod">
        <pc:chgData name="Alfred Smith" userId="3c60a3631c0db8ad" providerId="LiveId" clId="{643C2B41-909B-48E3-A44D-4FE6BF969F9A}" dt="2024-06-27T10:32:36.115" v="29"/>
        <pc:sldMkLst>
          <pc:docMk/>
          <pc:sldMk cId="2342427813" sldId="285"/>
        </pc:sldMkLst>
        <pc:spChg chg="mod">
          <ac:chgData name="Alfred Smith" userId="3c60a3631c0db8ad" providerId="LiveId" clId="{643C2B41-909B-48E3-A44D-4FE6BF969F9A}" dt="2024-06-27T10:30:28.120" v="17"/>
          <ac:spMkLst>
            <pc:docMk/>
            <pc:sldMk cId="2342427813" sldId="285"/>
            <ac:spMk id="4" creationId="{9A13E2D8-2F59-44C1-B1D2-79C300C26DD4}"/>
          </ac:spMkLst>
        </pc:spChg>
        <pc:spChg chg="mod">
          <ac:chgData name="Alfred Smith" userId="3c60a3631c0db8ad" providerId="LiveId" clId="{643C2B41-909B-48E3-A44D-4FE6BF969F9A}" dt="2024-06-27T10:32:36.115" v="29"/>
          <ac:spMkLst>
            <pc:docMk/>
            <pc:sldMk cId="2342427813" sldId="285"/>
            <ac:spMk id="6" creationId="{416C064E-628E-47C0-A712-DB178FE9901E}"/>
          </ac:spMkLst>
        </pc:spChg>
      </pc:sldChg>
      <pc:sldChg chg="modSp mod">
        <pc:chgData name="Alfred Smith" userId="3c60a3631c0db8ad" providerId="LiveId" clId="{643C2B41-909B-48E3-A44D-4FE6BF969F9A}" dt="2024-06-27T10:31:22.974" v="21"/>
        <pc:sldMkLst>
          <pc:docMk/>
          <pc:sldMk cId="318611153" sldId="299"/>
        </pc:sldMkLst>
        <pc:spChg chg="mod">
          <ac:chgData name="Alfred Smith" userId="3c60a3631c0db8ad" providerId="LiveId" clId="{643C2B41-909B-48E3-A44D-4FE6BF969F9A}" dt="2024-06-27T10:29:02.755" v="5"/>
          <ac:spMkLst>
            <pc:docMk/>
            <pc:sldMk cId="318611153" sldId="299"/>
            <ac:spMk id="4" creationId="{9A13E2D8-2F59-44C1-B1D2-79C300C26DD4}"/>
          </ac:spMkLst>
        </pc:spChg>
        <pc:spChg chg="mod">
          <ac:chgData name="Alfred Smith" userId="3c60a3631c0db8ad" providerId="LiveId" clId="{643C2B41-909B-48E3-A44D-4FE6BF969F9A}" dt="2024-06-27T10:31:22.974" v="21"/>
          <ac:spMkLst>
            <pc:docMk/>
            <pc:sldMk cId="318611153" sldId="299"/>
            <ac:spMk id="6" creationId="{416C064E-628E-47C0-A712-DB178FE9901E}"/>
          </ac:spMkLst>
        </pc:spChg>
      </pc:sldChg>
      <pc:sldChg chg="modSp mod">
        <pc:chgData name="Alfred Smith" userId="3c60a3631c0db8ad" providerId="LiveId" clId="{643C2B41-909B-48E3-A44D-4FE6BF969F9A}" dt="2024-06-27T10:31:38.994" v="23" actId="404"/>
        <pc:sldMkLst>
          <pc:docMk/>
          <pc:sldMk cId="1809744674" sldId="300"/>
        </pc:sldMkLst>
        <pc:spChg chg="mod">
          <ac:chgData name="Alfred Smith" userId="3c60a3631c0db8ad" providerId="LiveId" clId="{643C2B41-909B-48E3-A44D-4FE6BF969F9A}" dt="2024-06-27T10:29:13.248" v="6"/>
          <ac:spMkLst>
            <pc:docMk/>
            <pc:sldMk cId="1809744674" sldId="300"/>
            <ac:spMk id="4" creationId="{9A13E2D8-2F59-44C1-B1D2-79C300C26DD4}"/>
          </ac:spMkLst>
        </pc:spChg>
        <pc:spChg chg="mod">
          <ac:chgData name="Alfred Smith" userId="3c60a3631c0db8ad" providerId="LiveId" clId="{643C2B41-909B-48E3-A44D-4FE6BF969F9A}" dt="2024-06-27T10:31:38.994" v="23" actId="404"/>
          <ac:spMkLst>
            <pc:docMk/>
            <pc:sldMk cId="1809744674" sldId="300"/>
            <ac:spMk id="6" creationId="{416C064E-628E-47C0-A712-DB178FE9901E}"/>
          </ac:spMkLst>
        </pc:spChg>
      </pc:sldChg>
      <pc:sldChg chg="modSp mod">
        <pc:chgData name="Alfred Smith" userId="3c60a3631c0db8ad" providerId="LiveId" clId="{643C2B41-909B-48E3-A44D-4FE6BF969F9A}" dt="2024-06-27T10:31:51.082" v="24"/>
        <pc:sldMkLst>
          <pc:docMk/>
          <pc:sldMk cId="3635768194" sldId="301"/>
        </pc:sldMkLst>
        <pc:spChg chg="mod">
          <ac:chgData name="Alfred Smith" userId="3c60a3631c0db8ad" providerId="LiveId" clId="{643C2B41-909B-48E3-A44D-4FE6BF969F9A}" dt="2024-06-27T10:29:32.706" v="7"/>
          <ac:spMkLst>
            <pc:docMk/>
            <pc:sldMk cId="3635768194" sldId="301"/>
            <ac:spMk id="4" creationId="{9A13E2D8-2F59-44C1-B1D2-79C300C26DD4}"/>
          </ac:spMkLst>
        </pc:spChg>
        <pc:spChg chg="mod">
          <ac:chgData name="Alfred Smith" userId="3c60a3631c0db8ad" providerId="LiveId" clId="{643C2B41-909B-48E3-A44D-4FE6BF969F9A}" dt="2024-06-27T10:31:51.082" v="24"/>
          <ac:spMkLst>
            <pc:docMk/>
            <pc:sldMk cId="3635768194" sldId="30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643C2B41-909B-48E3-A44D-4FE6BF969F9A}" dt="2024-06-27T09:34:39.341" v="1"/>
        <pc:sldMkLst>
          <pc:docMk/>
          <pc:sldMk cId="4063331903" sldId="302"/>
        </pc:sldMkLst>
        <pc:spChg chg="del">
          <ac:chgData name="Alfred Smith" userId="3c60a3631c0db8ad" providerId="LiveId" clId="{643C2B41-909B-48E3-A44D-4FE6BF969F9A}" dt="2024-06-27T09:34:38.714" v="0" actId="478"/>
          <ac:spMkLst>
            <pc:docMk/>
            <pc:sldMk cId="4063331903" sldId="302"/>
            <ac:spMk id="3" creationId="{0835BBF3-8E08-4908-ABED-07A209D86A0C}"/>
          </ac:spMkLst>
        </pc:spChg>
        <pc:spChg chg="add mod">
          <ac:chgData name="Alfred Smith" userId="3c60a3631c0db8ad" providerId="LiveId" clId="{643C2B41-909B-48E3-A44D-4FE6BF969F9A}" dt="2024-06-27T09:34:39.341" v="1"/>
          <ac:spMkLst>
            <pc:docMk/>
            <pc:sldMk cId="4063331903" sldId="302"/>
            <ac:spMk id="4" creationId="{84A81A84-FB57-F5FB-FEE1-075B2258CC70}"/>
          </ac:spMkLst>
        </pc:spChg>
      </pc:sldChg>
      <pc:sldChg chg="addSp modSp">
        <pc:chgData name="Alfred Smith" userId="3c60a3631c0db8ad" providerId="LiveId" clId="{643C2B41-909B-48E3-A44D-4FE6BF969F9A}" dt="2024-06-27T09:36:13.982" v="2"/>
        <pc:sldMkLst>
          <pc:docMk/>
          <pc:sldMk cId="1910966535" sldId="313"/>
        </pc:sldMkLst>
        <pc:spChg chg="add mod">
          <ac:chgData name="Alfred Smith" userId="3c60a3631c0db8ad" providerId="LiveId" clId="{643C2B41-909B-48E3-A44D-4FE6BF969F9A}" dt="2024-06-27T09:36:13.982" v="2"/>
          <ac:spMkLst>
            <pc:docMk/>
            <pc:sldMk cId="1910966535" sldId="313"/>
            <ac:spMk id="4" creationId="{4E0E25E6-758B-96F2-2BCC-DCD05858EC62}"/>
          </ac:spMkLst>
        </pc:spChg>
      </pc:sldChg>
    </pc:docChg>
  </pc:docChgLst>
  <pc:docChgLst>
    <pc:chgData name="Leonie Smith" userId="fed1330f33f5650e" providerId="LiveId" clId="{B485913D-3E0B-4CA4-B4C0-DA3AF79394D9}"/>
    <pc:docChg chg="custSel addSld delSld modSld sldOrd">
      <pc:chgData name="Leonie Smith" userId="fed1330f33f5650e" providerId="LiveId" clId="{B485913D-3E0B-4CA4-B4C0-DA3AF79394D9}" dt="2022-03-08T02:59:23.864" v="142" actId="20577"/>
      <pc:docMkLst>
        <pc:docMk/>
      </pc:docMkLst>
      <pc:sldChg chg="modSp mod">
        <pc:chgData name="Leonie Smith" userId="fed1330f33f5650e" providerId="LiveId" clId="{B485913D-3E0B-4CA4-B4C0-DA3AF79394D9}" dt="2022-03-08T02:56:15.989" v="116" actId="1076"/>
        <pc:sldMkLst>
          <pc:docMk/>
          <pc:sldMk cId="3348757415" sldId="256"/>
        </pc:sldMkLst>
        <pc:spChg chg="mod">
          <ac:chgData name="Leonie Smith" userId="fed1330f33f5650e" providerId="LiveId" clId="{B485913D-3E0B-4CA4-B4C0-DA3AF79394D9}" dt="2022-03-08T02:56:15.989" v="116" actId="1076"/>
          <ac:spMkLst>
            <pc:docMk/>
            <pc:sldMk cId="3348757415" sldId="256"/>
            <ac:spMk id="6" creationId="{416C064E-628E-47C0-A712-DB178FE9901E}"/>
          </ac:spMkLst>
        </pc:spChg>
      </pc:sldChg>
      <pc:sldChg chg="addSp delSp modSp">
        <pc:chgData name="Leonie Smith" userId="fed1330f33f5650e" providerId="LiveId" clId="{B485913D-3E0B-4CA4-B4C0-DA3AF79394D9}" dt="2022-02-14T07:12:51.949" v="16"/>
        <pc:sldMkLst>
          <pc:docMk/>
          <pc:sldMk cId="525752733" sldId="258"/>
        </pc:sldMkLst>
        <pc:picChg chg="add del mod">
          <ac:chgData name="Leonie Smith" userId="fed1330f33f5650e" providerId="LiveId" clId="{B485913D-3E0B-4CA4-B4C0-DA3AF79394D9}" dt="2022-02-14T07:11:10.120" v="12"/>
          <ac:picMkLst>
            <pc:docMk/>
            <pc:sldMk cId="525752733" sldId="258"/>
            <ac:picMk id="2" creationId="{08C0E3E5-F55D-4225-9D2F-960A0B6DDFE0}"/>
          </ac:picMkLst>
        </pc:picChg>
        <pc:picChg chg="del">
          <ac:chgData name="Leonie Smith" userId="fed1330f33f5650e" providerId="LiveId" clId="{B485913D-3E0B-4CA4-B4C0-DA3AF79394D9}" dt="2022-02-14T07:10:32.539" v="11"/>
          <ac:picMkLst>
            <pc:docMk/>
            <pc:sldMk cId="525752733" sldId="258"/>
            <ac:picMk id="3" creationId="{E603C80C-D0DB-4E07-9359-5B75B2C2F6E7}"/>
          </ac:picMkLst>
        </pc:picChg>
        <pc:picChg chg="add del mod">
          <ac:chgData name="Leonie Smith" userId="fed1330f33f5650e" providerId="LiveId" clId="{B485913D-3E0B-4CA4-B4C0-DA3AF79394D9}" dt="2022-02-14T07:11:25.931" v="13"/>
          <ac:picMkLst>
            <pc:docMk/>
            <pc:sldMk cId="525752733" sldId="258"/>
            <ac:picMk id="5" creationId="{D14AE69F-EB50-4DA9-BE4E-1C62C0616728}"/>
          </ac:picMkLst>
        </pc:picChg>
        <pc:picChg chg="add del mod">
          <ac:chgData name="Leonie Smith" userId="fed1330f33f5650e" providerId="LiveId" clId="{B485913D-3E0B-4CA4-B4C0-DA3AF79394D9}" dt="2022-02-14T07:11:51.913" v="14"/>
          <ac:picMkLst>
            <pc:docMk/>
            <pc:sldMk cId="525752733" sldId="258"/>
            <ac:picMk id="7" creationId="{0EAD9478-2245-4382-89C4-D4113C02C084}"/>
          </ac:picMkLst>
        </pc:picChg>
        <pc:picChg chg="add del mod">
          <ac:chgData name="Leonie Smith" userId="fed1330f33f5650e" providerId="LiveId" clId="{B485913D-3E0B-4CA4-B4C0-DA3AF79394D9}" dt="2022-02-14T07:12:35.672" v="15"/>
          <ac:picMkLst>
            <pc:docMk/>
            <pc:sldMk cId="525752733" sldId="258"/>
            <ac:picMk id="8" creationId="{6BA6203E-17DD-469D-A64D-B8E14C4C51E4}"/>
          </ac:picMkLst>
        </pc:picChg>
        <pc:picChg chg="add del mod">
          <ac:chgData name="Leonie Smith" userId="fed1330f33f5650e" providerId="LiveId" clId="{B485913D-3E0B-4CA4-B4C0-DA3AF79394D9}" dt="2022-02-14T07:12:51.949" v="16"/>
          <ac:picMkLst>
            <pc:docMk/>
            <pc:sldMk cId="525752733" sldId="258"/>
            <ac:picMk id="9" creationId="{66391FD8-912B-46C3-BF1E-DB598B083FAB}"/>
          </ac:picMkLst>
        </pc:picChg>
        <pc:picChg chg="add mod">
          <ac:chgData name="Leonie Smith" userId="fed1330f33f5650e" providerId="LiveId" clId="{B485913D-3E0B-4CA4-B4C0-DA3AF79394D9}" dt="2022-02-14T07:12:51.949" v="16"/>
          <ac:picMkLst>
            <pc:docMk/>
            <pc:sldMk cId="525752733" sldId="258"/>
            <ac:picMk id="10" creationId="{5AD517F5-A1BF-4144-9400-DABD42F321D0}"/>
          </ac:picMkLst>
        </pc:picChg>
      </pc:sldChg>
      <pc:sldChg chg="addSp delSp modSp mod">
        <pc:chgData name="Leonie Smith" userId="fed1330f33f5650e" providerId="LiveId" clId="{B485913D-3E0B-4CA4-B4C0-DA3AF79394D9}" dt="2022-03-08T02:48:47.410" v="87" actId="21"/>
        <pc:sldMkLst>
          <pc:docMk/>
          <pc:sldMk cId="2044568653" sldId="281"/>
        </pc:sldMkLst>
        <pc:picChg chg="add del mod">
          <ac:chgData name="Leonie Smith" userId="fed1330f33f5650e" providerId="LiveId" clId="{B485913D-3E0B-4CA4-B4C0-DA3AF79394D9}" dt="2022-02-14T07:13:45.418" v="18"/>
          <ac:picMkLst>
            <pc:docMk/>
            <pc:sldMk cId="2044568653" sldId="281"/>
            <ac:picMk id="2" creationId="{F336015C-8C02-4506-87EE-A6CAAF294529}"/>
          </ac:picMkLst>
        </pc:picChg>
        <pc:picChg chg="del">
          <ac:chgData name="Leonie Smith" userId="fed1330f33f5650e" providerId="LiveId" clId="{B485913D-3E0B-4CA4-B4C0-DA3AF79394D9}" dt="2022-02-14T07:13:29.210" v="17"/>
          <ac:picMkLst>
            <pc:docMk/>
            <pc:sldMk cId="2044568653" sldId="281"/>
            <ac:picMk id="3" creationId="{3E306E23-0B3C-44F4-90D5-6E77F34CBCE4}"/>
          </ac:picMkLst>
        </pc:picChg>
        <pc:picChg chg="add del">
          <ac:chgData name="Leonie Smith" userId="fed1330f33f5650e" providerId="LiveId" clId="{B485913D-3E0B-4CA4-B4C0-DA3AF79394D9}" dt="2022-03-08T02:48:47.410" v="87" actId="21"/>
          <ac:picMkLst>
            <pc:docMk/>
            <pc:sldMk cId="2044568653" sldId="281"/>
            <ac:picMk id="3" creationId="{7336C8AB-2572-4E80-AD14-8A6400294C43}"/>
          </ac:picMkLst>
        </pc:picChg>
        <pc:picChg chg="add del mod">
          <ac:chgData name="Leonie Smith" userId="fed1330f33f5650e" providerId="LiveId" clId="{B485913D-3E0B-4CA4-B4C0-DA3AF79394D9}" dt="2022-02-14T07:14:09.149" v="19"/>
          <ac:picMkLst>
            <pc:docMk/>
            <pc:sldMk cId="2044568653" sldId="281"/>
            <ac:picMk id="5" creationId="{875776A0-22F8-4D96-8005-7A1B9CD1BCB2}"/>
          </ac:picMkLst>
        </pc:picChg>
        <pc:picChg chg="add mod">
          <ac:chgData name="Leonie Smith" userId="fed1330f33f5650e" providerId="LiveId" clId="{B485913D-3E0B-4CA4-B4C0-DA3AF79394D9}" dt="2022-02-14T07:14:09.149" v="19"/>
          <ac:picMkLst>
            <pc:docMk/>
            <pc:sldMk cId="2044568653" sldId="281"/>
            <ac:picMk id="7" creationId="{56ECD0D7-9381-438B-B72A-CD3873F18BAC}"/>
          </ac:picMkLst>
        </pc:picChg>
      </pc:sldChg>
      <pc:sldChg chg="addSp delSp modSp">
        <pc:chgData name="Leonie Smith" userId="fed1330f33f5650e" providerId="LiveId" clId="{B485913D-3E0B-4CA4-B4C0-DA3AF79394D9}" dt="2022-02-14T07:26:59.864" v="30"/>
        <pc:sldMkLst>
          <pc:docMk/>
          <pc:sldMk cId="3681266347" sldId="282"/>
        </pc:sldMkLst>
        <pc:picChg chg="add del mod">
          <ac:chgData name="Leonie Smith" userId="fed1330f33f5650e" providerId="LiveId" clId="{B485913D-3E0B-4CA4-B4C0-DA3AF79394D9}" dt="2022-02-14T07:25:44.548" v="28"/>
          <ac:picMkLst>
            <pc:docMk/>
            <pc:sldMk cId="3681266347" sldId="282"/>
            <ac:picMk id="2" creationId="{A2A799ED-B652-4D9D-9B67-8C992C3EEB23}"/>
          </ac:picMkLst>
        </pc:picChg>
        <pc:picChg chg="add del mod">
          <ac:chgData name="Leonie Smith" userId="fed1330f33f5650e" providerId="LiveId" clId="{B485913D-3E0B-4CA4-B4C0-DA3AF79394D9}" dt="2022-02-14T07:26:02.005" v="29"/>
          <ac:picMkLst>
            <pc:docMk/>
            <pc:sldMk cId="3681266347" sldId="282"/>
            <ac:picMk id="3" creationId="{C3072FDB-6E76-4D99-9EA9-6B6F1382A32D}"/>
          </ac:picMkLst>
        </pc:picChg>
        <pc:picChg chg="add del mod">
          <ac:chgData name="Leonie Smith" userId="fed1330f33f5650e" providerId="LiveId" clId="{B485913D-3E0B-4CA4-B4C0-DA3AF79394D9}" dt="2022-02-14T07:26:59.864" v="30"/>
          <ac:picMkLst>
            <pc:docMk/>
            <pc:sldMk cId="3681266347" sldId="282"/>
            <ac:picMk id="5" creationId="{7C0DCD63-AA59-4231-BB6B-E43F334A7760}"/>
          </ac:picMkLst>
        </pc:picChg>
        <pc:picChg chg="add mod">
          <ac:chgData name="Leonie Smith" userId="fed1330f33f5650e" providerId="LiveId" clId="{B485913D-3E0B-4CA4-B4C0-DA3AF79394D9}" dt="2022-02-14T07:26:59.864" v="30"/>
          <ac:picMkLst>
            <pc:docMk/>
            <pc:sldMk cId="3681266347" sldId="282"/>
            <ac:picMk id="7" creationId="{2E605956-B721-4EE9-A111-A26896D2843D}"/>
          </ac:picMkLst>
        </pc:picChg>
        <pc:picChg chg="del">
          <ac:chgData name="Leonie Smith" userId="fed1330f33f5650e" providerId="LiveId" clId="{B485913D-3E0B-4CA4-B4C0-DA3AF79394D9}" dt="2022-02-14T07:25:25.293" v="27"/>
          <ac:picMkLst>
            <pc:docMk/>
            <pc:sldMk cId="3681266347" sldId="282"/>
            <ac:picMk id="10" creationId="{76A32B41-1C09-44A9-BC77-BD607189434E}"/>
          </ac:picMkLst>
        </pc:picChg>
      </pc:sldChg>
      <pc:sldChg chg="addSp delSp modSp">
        <pc:chgData name="Leonie Smith" userId="fed1330f33f5650e" providerId="LiveId" clId="{B485913D-3E0B-4CA4-B4C0-DA3AF79394D9}" dt="2022-02-14T07:27:38.221" v="31"/>
        <pc:sldMkLst>
          <pc:docMk/>
          <pc:sldMk cId="26953390" sldId="283"/>
        </pc:sldMkLst>
        <pc:picChg chg="add mod">
          <ac:chgData name="Leonie Smith" userId="fed1330f33f5650e" providerId="LiveId" clId="{B485913D-3E0B-4CA4-B4C0-DA3AF79394D9}" dt="2022-02-14T07:27:38.221" v="31"/>
          <ac:picMkLst>
            <pc:docMk/>
            <pc:sldMk cId="26953390" sldId="283"/>
            <ac:picMk id="2" creationId="{A683A2EC-5CE4-43B8-B2AA-76975CEF3276}"/>
          </ac:picMkLst>
        </pc:picChg>
        <pc:picChg chg="del">
          <ac:chgData name="Leonie Smith" userId="fed1330f33f5650e" providerId="LiveId" clId="{B485913D-3E0B-4CA4-B4C0-DA3AF79394D9}" dt="2022-02-14T07:27:38.221" v="31"/>
          <ac:picMkLst>
            <pc:docMk/>
            <pc:sldMk cId="26953390" sldId="283"/>
            <ac:picMk id="3" creationId="{3B685849-937E-4FEB-A23B-76959601409E}"/>
          </ac:picMkLst>
        </pc:picChg>
      </pc:sldChg>
      <pc:sldChg chg="addSp delSp modSp">
        <pc:chgData name="Leonie Smith" userId="fed1330f33f5650e" providerId="LiveId" clId="{B485913D-3E0B-4CA4-B4C0-DA3AF79394D9}" dt="2022-02-14T07:31:55.551" v="35"/>
        <pc:sldMkLst>
          <pc:docMk/>
          <pc:sldMk cId="2872476414" sldId="284"/>
        </pc:sldMkLst>
        <pc:picChg chg="add del mod">
          <ac:chgData name="Leonie Smith" userId="fed1330f33f5650e" providerId="LiveId" clId="{B485913D-3E0B-4CA4-B4C0-DA3AF79394D9}" dt="2022-02-14T07:31:36.744" v="34"/>
          <ac:picMkLst>
            <pc:docMk/>
            <pc:sldMk cId="2872476414" sldId="284"/>
            <ac:picMk id="2" creationId="{028D9415-35F7-49A2-878C-F6456C0DDC14}"/>
          </ac:picMkLst>
        </pc:picChg>
        <pc:picChg chg="del">
          <ac:chgData name="Leonie Smith" userId="fed1330f33f5650e" providerId="LiveId" clId="{B485913D-3E0B-4CA4-B4C0-DA3AF79394D9}" dt="2022-02-14T07:28:34.745" v="32"/>
          <ac:picMkLst>
            <pc:docMk/>
            <pc:sldMk cId="2872476414" sldId="284"/>
            <ac:picMk id="3" creationId="{27D8D289-D07A-4C4B-9A94-683C967657AD}"/>
          </ac:picMkLst>
        </pc:picChg>
        <pc:picChg chg="add del mod">
          <ac:chgData name="Leonie Smith" userId="fed1330f33f5650e" providerId="LiveId" clId="{B485913D-3E0B-4CA4-B4C0-DA3AF79394D9}" dt="2022-02-14T07:31:55.551" v="35"/>
          <ac:picMkLst>
            <pc:docMk/>
            <pc:sldMk cId="2872476414" sldId="284"/>
            <ac:picMk id="5" creationId="{7153D2B2-D486-4C25-B956-CB01195D5D3B}"/>
          </ac:picMkLst>
        </pc:picChg>
        <pc:picChg chg="add mod">
          <ac:chgData name="Leonie Smith" userId="fed1330f33f5650e" providerId="LiveId" clId="{B485913D-3E0B-4CA4-B4C0-DA3AF79394D9}" dt="2022-02-14T07:31:55.551" v="35"/>
          <ac:picMkLst>
            <pc:docMk/>
            <pc:sldMk cId="2872476414" sldId="284"/>
            <ac:picMk id="7" creationId="{D250F5AC-3C30-4E2F-8CD1-3263BEB2B57F}"/>
          </ac:picMkLst>
        </pc:picChg>
      </pc:sldChg>
      <pc:sldChg chg="addSp delSp modSp">
        <pc:chgData name="Leonie Smith" userId="fed1330f33f5650e" providerId="LiveId" clId="{B485913D-3E0B-4CA4-B4C0-DA3AF79394D9}" dt="2022-02-14T07:29:10.564" v="33"/>
        <pc:sldMkLst>
          <pc:docMk/>
          <pc:sldMk cId="2342427813" sldId="285"/>
        </pc:sldMkLst>
        <pc:picChg chg="add mod">
          <ac:chgData name="Leonie Smith" userId="fed1330f33f5650e" providerId="LiveId" clId="{B485913D-3E0B-4CA4-B4C0-DA3AF79394D9}" dt="2022-02-14T07:29:10.564" v="33"/>
          <ac:picMkLst>
            <pc:docMk/>
            <pc:sldMk cId="2342427813" sldId="285"/>
            <ac:picMk id="2" creationId="{C96C8209-49A6-4BF7-80D4-A8F20C79043B}"/>
          </ac:picMkLst>
        </pc:picChg>
        <pc:picChg chg="del">
          <ac:chgData name="Leonie Smith" userId="fed1330f33f5650e" providerId="LiveId" clId="{B485913D-3E0B-4CA4-B4C0-DA3AF79394D9}" dt="2022-02-14T07:29:10.564" v="33"/>
          <ac:picMkLst>
            <pc:docMk/>
            <pc:sldMk cId="2342427813" sldId="285"/>
            <ac:picMk id="3" creationId="{58D3FD30-6A9D-42B1-A44F-F832B1070891}"/>
          </ac:picMkLst>
        </pc:picChg>
      </pc:sldChg>
      <pc:sldChg chg="del">
        <pc:chgData name="Leonie Smith" userId="fed1330f33f5650e" providerId="LiveId" clId="{B485913D-3E0B-4CA4-B4C0-DA3AF79394D9}" dt="2022-02-14T06:26:32.821" v="0" actId="47"/>
        <pc:sldMkLst>
          <pc:docMk/>
          <pc:sldMk cId="2223752114" sldId="286"/>
        </pc:sldMkLst>
      </pc:sldChg>
      <pc:sldChg chg="addSp delSp modSp">
        <pc:chgData name="Leonie Smith" userId="fed1330f33f5650e" providerId="LiveId" clId="{B485913D-3E0B-4CA4-B4C0-DA3AF79394D9}" dt="2022-02-14T07:16:55.603" v="21"/>
        <pc:sldMkLst>
          <pc:docMk/>
          <pc:sldMk cId="318611153" sldId="299"/>
        </pc:sldMkLst>
        <pc:picChg chg="add del mod">
          <ac:chgData name="Leonie Smith" userId="fed1330f33f5650e" providerId="LiveId" clId="{B485913D-3E0B-4CA4-B4C0-DA3AF79394D9}" dt="2022-02-14T07:16:55.603" v="21"/>
          <ac:picMkLst>
            <pc:docMk/>
            <pc:sldMk cId="318611153" sldId="299"/>
            <ac:picMk id="2" creationId="{FD5D82B4-4669-4799-9908-9B6C3F011F87}"/>
          </ac:picMkLst>
        </pc:picChg>
        <pc:picChg chg="del">
          <ac:chgData name="Leonie Smith" userId="fed1330f33f5650e" providerId="LiveId" clId="{B485913D-3E0B-4CA4-B4C0-DA3AF79394D9}" dt="2022-02-14T07:15:28.947" v="20"/>
          <ac:picMkLst>
            <pc:docMk/>
            <pc:sldMk cId="318611153" sldId="299"/>
            <ac:picMk id="3" creationId="{6602E03F-759F-4EBF-B563-ABB259E5ED95}"/>
          </ac:picMkLst>
        </pc:picChg>
        <pc:picChg chg="add mod">
          <ac:chgData name="Leonie Smith" userId="fed1330f33f5650e" providerId="LiveId" clId="{B485913D-3E0B-4CA4-B4C0-DA3AF79394D9}" dt="2022-02-14T07:16:55.603" v="21"/>
          <ac:picMkLst>
            <pc:docMk/>
            <pc:sldMk cId="318611153" sldId="299"/>
            <ac:picMk id="5" creationId="{42F30394-2891-497C-B85E-C78BD17D27A5}"/>
          </ac:picMkLst>
        </pc:picChg>
      </pc:sldChg>
      <pc:sldChg chg="addSp delSp modSp">
        <pc:chgData name="Leonie Smith" userId="fed1330f33f5650e" providerId="LiveId" clId="{B485913D-3E0B-4CA4-B4C0-DA3AF79394D9}" dt="2022-02-14T07:20:19.335" v="25"/>
        <pc:sldMkLst>
          <pc:docMk/>
          <pc:sldMk cId="1809744674" sldId="300"/>
        </pc:sldMkLst>
        <pc:picChg chg="add del mod">
          <ac:chgData name="Leonie Smith" userId="fed1330f33f5650e" providerId="LiveId" clId="{B485913D-3E0B-4CA4-B4C0-DA3AF79394D9}" dt="2022-02-14T07:19:44.121" v="23"/>
          <ac:picMkLst>
            <pc:docMk/>
            <pc:sldMk cId="1809744674" sldId="300"/>
            <ac:picMk id="2" creationId="{E0761A27-2EBF-45C7-89F8-ABDDD76A255D}"/>
          </ac:picMkLst>
        </pc:picChg>
        <pc:picChg chg="add del mod">
          <ac:chgData name="Leonie Smith" userId="fed1330f33f5650e" providerId="LiveId" clId="{B485913D-3E0B-4CA4-B4C0-DA3AF79394D9}" dt="2022-02-14T07:20:00.831" v="24"/>
          <ac:picMkLst>
            <pc:docMk/>
            <pc:sldMk cId="1809744674" sldId="300"/>
            <ac:picMk id="3" creationId="{C046ACA6-6698-44F6-B361-202FBC952BCD}"/>
          </ac:picMkLst>
        </pc:picChg>
        <pc:picChg chg="add del mod">
          <ac:chgData name="Leonie Smith" userId="fed1330f33f5650e" providerId="LiveId" clId="{B485913D-3E0B-4CA4-B4C0-DA3AF79394D9}" dt="2022-02-14T07:20:19.335" v="25"/>
          <ac:picMkLst>
            <pc:docMk/>
            <pc:sldMk cId="1809744674" sldId="300"/>
            <ac:picMk id="5" creationId="{3A52876E-D229-4776-9C9C-BF8134207BE0}"/>
          </ac:picMkLst>
        </pc:picChg>
        <pc:picChg chg="del">
          <ac:chgData name="Leonie Smith" userId="fed1330f33f5650e" providerId="LiveId" clId="{B485913D-3E0B-4CA4-B4C0-DA3AF79394D9}" dt="2022-02-14T07:18:45.152" v="22"/>
          <ac:picMkLst>
            <pc:docMk/>
            <pc:sldMk cId="1809744674" sldId="300"/>
            <ac:picMk id="7" creationId="{C1914691-D7BC-4E3E-918C-27F7E453B4D6}"/>
          </ac:picMkLst>
        </pc:picChg>
        <pc:picChg chg="add mod">
          <ac:chgData name="Leonie Smith" userId="fed1330f33f5650e" providerId="LiveId" clId="{B485913D-3E0B-4CA4-B4C0-DA3AF79394D9}" dt="2022-02-14T07:20:19.335" v="25"/>
          <ac:picMkLst>
            <pc:docMk/>
            <pc:sldMk cId="1809744674" sldId="300"/>
            <ac:picMk id="8" creationId="{CFA376BA-2B69-42D9-A6CC-73C2AC1549AF}"/>
          </ac:picMkLst>
        </pc:picChg>
      </pc:sldChg>
      <pc:sldChg chg="addSp delSp modSp">
        <pc:chgData name="Leonie Smith" userId="fed1330f33f5650e" providerId="LiveId" clId="{B485913D-3E0B-4CA4-B4C0-DA3AF79394D9}" dt="2022-02-14T07:22:37.031" v="26"/>
        <pc:sldMkLst>
          <pc:docMk/>
          <pc:sldMk cId="3635768194" sldId="301"/>
        </pc:sldMkLst>
        <pc:picChg chg="add mod">
          <ac:chgData name="Leonie Smith" userId="fed1330f33f5650e" providerId="LiveId" clId="{B485913D-3E0B-4CA4-B4C0-DA3AF79394D9}" dt="2022-02-14T07:22:37.031" v="26"/>
          <ac:picMkLst>
            <pc:docMk/>
            <pc:sldMk cId="3635768194" sldId="301"/>
            <ac:picMk id="2" creationId="{D47A8F64-03FD-4F84-BBAB-4DD209A2E9E9}"/>
          </ac:picMkLst>
        </pc:picChg>
        <pc:picChg chg="del">
          <ac:chgData name="Leonie Smith" userId="fed1330f33f5650e" providerId="LiveId" clId="{B485913D-3E0B-4CA4-B4C0-DA3AF79394D9}" dt="2022-02-14T07:22:37.031" v="26"/>
          <ac:picMkLst>
            <pc:docMk/>
            <pc:sldMk cId="3635768194" sldId="301"/>
            <ac:picMk id="5" creationId="{165994A0-E853-4FB7-B7EF-F9BB00224D07}"/>
          </ac:picMkLst>
        </pc:picChg>
      </pc:sldChg>
      <pc:sldChg chg="addSp modSp new mod ord modNotesTx">
        <pc:chgData name="Leonie Smith" userId="fed1330f33f5650e" providerId="LiveId" clId="{B485913D-3E0B-4CA4-B4C0-DA3AF79394D9}" dt="2022-02-14T07:32:37.415" v="42" actId="20577"/>
        <pc:sldMkLst>
          <pc:docMk/>
          <pc:sldMk cId="4063331903" sldId="302"/>
        </pc:sldMkLst>
        <pc:spChg chg="mod">
          <ac:chgData name="Leonie Smith" userId="fed1330f33f5650e" providerId="LiveId" clId="{B485913D-3E0B-4CA4-B4C0-DA3AF79394D9}" dt="2022-02-14T07:05:55.370" v="9" actId="20577"/>
          <ac:spMkLst>
            <pc:docMk/>
            <pc:sldMk cId="4063331903" sldId="302"/>
            <ac:spMk id="2" creationId="{A96DB7D5-FCE6-4D10-8A93-02682705B341}"/>
          </ac:spMkLst>
        </pc:spChg>
        <pc:picChg chg="add mod">
          <ac:chgData name="Leonie Smith" userId="fed1330f33f5650e" providerId="LiveId" clId="{B485913D-3E0B-4CA4-B4C0-DA3AF79394D9}" dt="2022-02-14T07:09:56.156" v="10"/>
          <ac:picMkLst>
            <pc:docMk/>
            <pc:sldMk cId="4063331903" sldId="302"/>
            <ac:picMk id="4" creationId="{1DAF7EA9-FD92-43D7-ABE0-C98A125A1BA4}"/>
          </ac:picMkLst>
        </pc:picChg>
      </pc:sldChg>
      <pc:sldChg chg="addSp modSp new mod ord">
        <pc:chgData name="Leonie Smith" userId="fed1330f33f5650e" providerId="LiveId" clId="{B485913D-3E0B-4CA4-B4C0-DA3AF79394D9}" dt="2022-03-08T02:56:50.420" v="122"/>
        <pc:sldMkLst>
          <pc:docMk/>
          <pc:sldMk cId="3086571603" sldId="303"/>
        </pc:sldMkLst>
        <pc:spChg chg="add mod">
          <ac:chgData name="Leonie Smith" userId="fed1330f33f5650e" providerId="LiveId" clId="{B485913D-3E0B-4CA4-B4C0-DA3AF79394D9}" dt="2022-03-08T02:56:50.420" v="122"/>
          <ac:spMkLst>
            <pc:docMk/>
            <pc:sldMk cId="3086571603" sldId="303"/>
            <ac:spMk id="4" creationId="{8C607F91-4CA1-436E-8665-E2EDF684EDE3}"/>
          </ac:spMkLst>
        </pc:spChg>
        <pc:picChg chg="add mod">
          <ac:chgData name="Leonie Smith" userId="fed1330f33f5650e" providerId="LiveId" clId="{B485913D-3E0B-4CA4-B4C0-DA3AF79394D9}" dt="2022-03-08T02:45:02.829" v="77" actId="14100"/>
          <ac:picMkLst>
            <pc:docMk/>
            <pc:sldMk cId="3086571603" sldId="303"/>
            <ac:picMk id="3" creationId="{71326FFE-56BA-42D4-9BFE-115C4D5A233D}"/>
          </ac:picMkLst>
        </pc:picChg>
      </pc:sldChg>
      <pc:sldChg chg="addSp modSp add mod">
        <pc:chgData name="Leonie Smith" userId="fed1330f33f5650e" providerId="LiveId" clId="{B485913D-3E0B-4CA4-B4C0-DA3AF79394D9}" dt="2022-03-08T02:58:20.567" v="134" actId="20577"/>
        <pc:sldMkLst>
          <pc:docMk/>
          <pc:sldMk cId="4231571180" sldId="304"/>
        </pc:sldMkLst>
        <pc:spChg chg="add mod">
          <ac:chgData name="Leonie Smith" userId="fed1330f33f5650e" providerId="LiveId" clId="{B485913D-3E0B-4CA4-B4C0-DA3AF79394D9}" dt="2022-03-08T02:58:20.567" v="134" actId="20577"/>
          <ac:spMkLst>
            <pc:docMk/>
            <pc:sldMk cId="4231571180" sldId="304"/>
            <ac:spMk id="4" creationId="{6812C49A-8D57-446B-9514-9795019E2367}"/>
          </ac:spMkLst>
        </pc:spChg>
        <pc:picChg chg="add mod">
          <ac:chgData name="Leonie Smith" userId="fed1330f33f5650e" providerId="LiveId" clId="{B485913D-3E0B-4CA4-B4C0-DA3AF79394D9}" dt="2022-03-08T02:54:25.887" v="108" actId="14100"/>
          <ac:picMkLst>
            <pc:docMk/>
            <pc:sldMk cId="4231571180" sldId="304"/>
            <ac:picMk id="3" creationId="{67446B2A-A599-4811-BB8D-84ADB4241A4D}"/>
          </ac:picMkLst>
        </pc:picChg>
      </pc:sldChg>
      <pc:sldChg chg="addSp modSp add mod ord">
        <pc:chgData name="Leonie Smith" userId="fed1330f33f5650e" providerId="LiveId" clId="{B485913D-3E0B-4CA4-B4C0-DA3AF79394D9}" dt="2022-03-08T02:58:34.076" v="136" actId="20577"/>
        <pc:sldMkLst>
          <pc:docMk/>
          <pc:sldMk cId="2983990364" sldId="305"/>
        </pc:sldMkLst>
        <pc:spChg chg="add mod">
          <ac:chgData name="Leonie Smith" userId="fed1330f33f5650e" providerId="LiveId" clId="{B485913D-3E0B-4CA4-B4C0-DA3AF79394D9}" dt="2022-03-08T02:58:34.076" v="136" actId="20577"/>
          <ac:spMkLst>
            <pc:docMk/>
            <pc:sldMk cId="2983990364" sldId="305"/>
            <ac:spMk id="4" creationId="{25757037-A2EA-4637-BBC5-D8EA1DC177DB}"/>
          </ac:spMkLst>
        </pc:spChg>
        <pc:picChg chg="add mod">
          <ac:chgData name="Leonie Smith" userId="fed1330f33f5650e" providerId="LiveId" clId="{B485913D-3E0B-4CA4-B4C0-DA3AF79394D9}" dt="2022-03-08T02:55:23.831" v="115" actId="14100"/>
          <ac:picMkLst>
            <pc:docMk/>
            <pc:sldMk cId="2983990364" sldId="305"/>
            <ac:picMk id="3" creationId="{AE9DE02E-4C10-4468-B65E-72BBEC33C0C0}"/>
          </ac:picMkLst>
        </pc:picChg>
      </pc:sldChg>
      <pc:sldChg chg="addSp modSp add mod ord">
        <pc:chgData name="Leonie Smith" userId="fed1330f33f5650e" providerId="LiveId" clId="{B485913D-3E0B-4CA4-B4C0-DA3AF79394D9}" dt="2022-03-08T02:58:27.470" v="135" actId="20577"/>
        <pc:sldMkLst>
          <pc:docMk/>
          <pc:sldMk cId="4093090280" sldId="306"/>
        </pc:sldMkLst>
        <pc:spChg chg="add mod">
          <ac:chgData name="Leonie Smith" userId="fed1330f33f5650e" providerId="LiveId" clId="{B485913D-3E0B-4CA4-B4C0-DA3AF79394D9}" dt="2022-03-08T02:58:27.470" v="135" actId="20577"/>
          <ac:spMkLst>
            <pc:docMk/>
            <pc:sldMk cId="4093090280" sldId="306"/>
            <ac:spMk id="4" creationId="{BB7B7850-38E4-4CDF-A006-6738DBB79E29}"/>
          </ac:spMkLst>
        </pc:spChg>
        <pc:picChg chg="add mod">
          <ac:chgData name="Leonie Smith" userId="fed1330f33f5650e" providerId="LiveId" clId="{B485913D-3E0B-4CA4-B4C0-DA3AF79394D9}" dt="2022-03-08T02:53:16.774" v="105" actId="14100"/>
          <ac:picMkLst>
            <pc:docMk/>
            <pc:sldMk cId="4093090280" sldId="306"/>
            <ac:picMk id="3" creationId="{7EB05608-9EF2-472E-885C-5FAAD13310ED}"/>
          </ac:picMkLst>
        </pc:picChg>
      </pc:sldChg>
      <pc:sldChg chg="addSp modSp add mod">
        <pc:chgData name="Leonie Smith" userId="fed1330f33f5650e" providerId="LiveId" clId="{B485913D-3E0B-4CA4-B4C0-DA3AF79394D9}" dt="2022-03-08T02:58:45.441" v="137" actId="20577"/>
        <pc:sldMkLst>
          <pc:docMk/>
          <pc:sldMk cId="1094923849" sldId="307"/>
        </pc:sldMkLst>
        <pc:spChg chg="add mod">
          <ac:chgData name="Leonie Smith" userId="fed1330f33f5650e" providerId="LiveId" clId="{B485913D-3E0B-4CA4-B4C0-DA3AF79394D9}" dt="2022-03-08T02:58:45.441" v="137" actId="20577"/>
          <ac:spMkLst>
            <pc:docMk/>
            <pc:sldMk cId="1094923849" sldId="307"/>
            <ac:spMk id="4" creationId="{043B9323-C27E-459D-9941-6F73D6A01F0B}"/>
          </ac:spMkLst>
        </pc:spChg>
        <pc:picChg chg="add mod">
          <ac:chgData name="Leonie Smith" userId="fed1330f33f5650e" providerId="LiveId" clId="{B485913D-3E0B-4CA4-B4C0-DA3AF79394D9}" dt="2022-03-08T02:52:37.859" v="102" actId="14100"/>
          <ac:picMkLst>
            <pc:docMk/>
            <pc:sldMk cId="1094923849" sldId="307"/>
            <ac:picMk id="3" creationId="{5CEA3A28-3B8F-4334-8626-AEFC3110F0BA}"/>
          </ac:picMkLst>
        </pc:picChg>
      </pc:sldChg>
      <pc:sldChg chg="addSp modSp add mod">
        <pc:chgData name="Leonie Smith" userId="fed1330f33f5650e" providerId="LiveId" clId="{B485913D-3E0B-4CA4-B4C0-DA3AF79394D9}" dt="2022-03-08T02:58:56.649" v="138" actId="20577"/>
        <pc:sldMkLst>
          <pc:docMk/>
          <pc:sldMk cId="3465235457" sldId="308"/>
        </pc:sldMkLst>
        <pc:spChg chg="add mod">
          <ac:chgData name="Leonie Smith" userId="fed1330f33f5650e" providerId="LiveId" clId="{B485913D-3E0B-4CA4-B4C0-DA3AF79394D9}" dt="2022-03-08T02:58:56.649" v="138" actId="20577"/>
          <ac:spMkLst>
            <pc:docMk/>
            <pc:sldMk cId="3465235457" sldId="308"/>
            <ac:spMk id="4" creationId="{01C49E2F-4757-4474-8345-ADAE91EACA1A}"/>
          </ac:spMkLst>
        </pc:spChg>
        <pc:picChg chg="add mod">
          <ac:chgData name="Leonie Smith" userId="fed1330f33f5650e" providerId="LiveId" clId="{B485913D-3E0B-4CA4-B4C0-DA3AF79394D9}" dt="2022-03-08T02:51:16.496" v="99" actId="14100"/>
          <ac:picMkLst>
            <pc:docMk/>
            <pc:sldMk cId="3465235457" sldId="308"/>
            <ac:picMk id="3" creationId="{99C18302-C791-4285-984F-5CA7758E3B2D}"/>
          </ac:picMkLst>
        </pc:picChg>
      </pc:sldChg>
      <pc:sldChg chg="addSp modSp add mod">
        <pc:chgData name="Leonie Smith" userId="fed1330f33f5650e" providerId="LiveId" clId="{B485913D-3E0B-4CA4-B4C0-DA3AF79394D9}" dt="2022-03-08T02:59:03.885" v="139" actId="20577"/>
        <pc:sldMkLst>
          <pc:docMk/>
          <pc:sldMk cId="628629370" sldId="309"/>
        </pc:sldMkLst>
        <pc:spChg chg="add mod">
          <ac:chgData name="Leonie Smith" userId="fed1330f33f5650e" providerId="LiveId" clId="{B485913D-3E0B-4CA4-B4C0-DA3AF79394D9}" dt="2022-03-08T02:59:03.885" v="139" actId="20577"/>
          <ac:spMkLst>
            <pc:docMk/>
            <pc:sldMk cId="628629370" sldId="309"/>
            <ac:spMk id="4" creationId="{D03A20B5-68CD-4AEC-B864-3229AF6E1BAA}"/>
          </ac:spMkLst>
        </pc:spChg>
        <pc:picChg chg="add mod">
          <ac:chgData name="Leonie Smith" userId="fed1330f33f5650e" providerId="LiveId" clId="{B485913D-3E0B-4CA4-B4C0-DA3AF79394D9}" dt="2022-03-08T02:50:51.567" v="96" actId="14100"/>
          <ac:picMkLst>
            <pc:docMk/>
            <pc:sldMk cId="628629370" sldId="309"/>
            <ac:picMk id="3" creationId="{252BB8AB-888E-4819-B24B-A2964599058C}"/>
          </ac:picMkLst>
        </pc:picChg>
      </pc:sldChg>
      <pc:sldChg chg="addSp modSp add mod">
        <pc:chgData name="Leonie Smith" userId="fed1330f33f5650e" providerId="LiveId" clId="{B485913D-3E0B-4CA4-B4C0-DA3AF79394D9}" dt="2022-03-08T02:59:11.828" v="140" actId="20577"/>
        <pc:sldMkLst>
          <pc:docMk/>
          <pc:sldMk cId="218322600" sldId="310"/>
        </pc:sldMkLst>
        <pc:spChg chg="add mod">
          <ac:chgData name="Leonie Smith" userId="fed1330f33f5650e" providerId="LiveId" clId="{B485913D-3E0B-4CA4-B4C0-DA3AF79394D9}" dt="2022-03-08T02:59:11.828" v="140" actId="20577"/>
          <ac:spMkLst>
            <pc:docMk/>
            <pc:sldMk cId="218322600" sldId="310"/>
            <ac:spMk id="4" creationId="{024B3703-AA22-4BEE-9A31-878E5BA55D41}"/>
          </ac:spMkLst>
        </pc:spChg>
        <pc:picChg chg="add mod">
          <ac:chgData name="Leonie Smith" userId="fed1330f33f5650e" providerId="LiveId" clId="{B485913D-3E0B-4CA4-B4C0-DA3AF79394D9}" dt="2022-03-08T02:50:13.545" v="93" actId="14100"/>
          <ac:picMkLst>
            <pc:docMk/>
            <pc:sldMk cId="218322600" sldId="310"/>
            <ac:picMk id="3" creationId="{3F7BE969-DCCD-4FF1-96C3-78CF07B89BF1}"/>
          </ac:picMkLst>
        </pc:picChg>
      </pc:sldChg>
      <pc:sldChg chg="addSp modSp add mod">
        <pc:chgData name="Leonie Smith" userId="fed1330f33f5650e" providerId="LiveId" clId="{B485913D-3E0B-4CA4-B4C0-DA3AF79394D9}" dt="2022-03-08T02:59:17.687" v="141" actId="20577"/>
        <pc:sldMkLst>
          <pc:docMk/>
          <pc:sldMk cId="2992398820" sldId="311"/>
        </pc:sldMkLst>
        <pc:spChg chg="add mod">
          <ac:chgData name="Leonie Smith" userId="fed1330f33f5650e" providerId="LiveId" clId="{B485913D-3E0B-4CA4-B4C0-DA3AF79394D9}" dt="2022-03-08T02:59:17.687" v="141" actId="20577"/>
          <ac:spMkLst>
            <pc:docMk/>
            <pc:sldMk cId="2992398820" sldId="311"/>
            <ac:spMk id="4" creationId="{C967FE5D-0CF1-4E0F-B43B-DB23992FAAF1}"/>
          </ac:spMkLst>
        </pc:spChg>
        <pc:picChg chg="add mod">
          <ac:chgData name="Leonie Smith" userId="fed1330f33f5650e" providerId="LiveId" clId="{B485913D-3E0B-4CA4-B4C0-DA3AF79394D9}" dt="2022-03-08T02:47:53.042" v="84" actId="14100"/>
          <ac:picMkLst>
            <pc:docMk/>
            <pc:sldMk cId="2992398820" sldId="311"/>
            <ac:picMk id="3" creationId="{7FE2E8A9-AB06-4785-870C-DBF0DB0BC963}"/>
          </ac:picMkLst>
        </pc:picChg>
      </pc:sldChg>
      <pc:sldChg chg="addSp delSp modSp add mod">
        <pc:chgData name="Leonie Smith" userId="fed1330f33f5650e" providerId="LiveId" clId="{B485913D-3E0B-4CA4-B4C0-DA3AF79394D9}" dt="2022-03-08T02:59:23.864" v="142" actId="20577"/>
        <pc:sldMkLst>
          <pc:docMk/>
          <pc:sldMk cId="1281652890" sldId="312"/>
        </pc:sldMkLst>
        <pc:spChg chg="add mod">
          <ac:chgData name="Leonie Smith" userId="fed1330f33f5650e" providerId="LiveId" clId="{B485913D-3E0B-4CA4-B4C0-DA3AF79394D9}" dt="2022-03-08T02:59:23.864" v="142" actId="20577"/>
          <ac:spMkLst>
            <pc:docMk/>
            <pc:sldMk cId="1281652890" sldId="312"/>
            <ac:spMk id="5" creationId="{84C2F652-1169-4CCF-B05F-B8964CB9894A}"/>
          </ac:spMkLst>
        </pc:spChg>
        <pc:picChg chg="add del mod">
          <ac:chgData name="Leonie Smith" userId="fed1330f33f5650e" providerId="LiveId" clId="{B485913D-3E0B-4CA4-B4C0-DA3AF79394D9}" dt="2022-03-08T02:48:43.407" v="86" actId="21"/>
          <ac:picMkLst>
            <pc:docMk/>
            <pc:sldMk cId="1281652890" sldId="312"/>
            <ac:picMk id="3" creationId="{25D9B32A-4C8E-467C-9EF9-E041843C1FD9}"/>
          </ac:picMkLst>
        </pc:picChg>
        <pc:picChg chg="add mod">
          <ac:chgData name="Leonie Smith" userId="fed1330f33f5650e" providerId="LiveId" clId="{B485913D-3E0B-4CA4-B4C0-DA3AF79394D9}" dt="2022-03-08T02:48:59.288" v="90" actId="14100"/>
          <ac:picMkLst>
            <pc:docMk/>
            <pc:sldMk cId="1281652890" sldId="312"/>
            <ac:picMk id="4" creationId="{CF8F45BB-6EA6-4AC8-88AE-4B505D62F738}"/>
          </ac:picMkLst>
        </pc:picChg>
      </pc:sldChg>
      <pc:sldChg chg="addSp modSp add mod">
        <pc:chgData name="Leonie Smith" userId="fed1330f33f5650e" providerId="LiveId" clId="{B485913D-3E0B-4CA4-B4C0-DA3AF79394D9}" dt="2022-03-08T02:56:45.807" v="121" actId="1076"/>
        <pc:sldMkLst>
          <pc:docMk/>
          <pc:sldMk cId="1910966535" sldId="313"/>
        </pc:sldMkLst>
        <pc:spChg chg="add mod">
          <ac:chgData name="Leonie Smith" userId="fed1330f33f5650e" providerId="LiveId" clId="{B485913D-3E0B-4CA4-B4C0-DA3AF79394D9}" dt="2022-03-08T02:56:45.807" v="121" actId="1076"/>
          <ac:spMkLst>
            <pc:docMk/>
            <pc:sldMk cId="1910966535" sldId="313"/>
            <ac:spMk id="3" creationId="{80E019EF-DD18-48F0-91B6-0A5076078940}"/>
          </ac:spMkLst>
        </pc:spChg>
        <pc:picChg chg="add mod">
          <ac:chgData name="Leonie Smith" userId="fed1330f33f5650e" providerId="LiveId" clId="{B485913D-3E0B-4CA4-B4C0-DA3AF79394D9}" dt="2022-03-08T02:45:12.483" v="78"/>
          <ac:picMkLst>
            <pc:docMk/>
            <pc:sldMk cId="1910966535" sldId="313"/>
            <ac:picMk id="2" creationId="{94163924-84E0-4DC5-B013-899D2A794403}"/>
          </ac:picMkLst>
        </pc:picChg>
      </pc:sldChg>
    </pc:docChg>
  </pc:docChgLst>
  <pc:docChgLst>
    <pc:chgData name="Leonie Smith" userId="fed1330f33f5650e" providerId="LiveId" clId="{D124C67C-A2DD-4D92-9711-DF1F6EF10396}"/>
    <pc:docChg chg="modSld">
      <pc:chgData name="Leonie Smith" userId="fed1330f33f5650e" providerId="LiveId" clId="{D124C67C-A2DD-4D92-9711-DF1F6EF10396}" dt="2021-12-10T08:17:28.348" v="0"/>
      <pc:docMkLst>
        <pc:docMk/>
      </pc:docMkLst>
      <pc:sldChg chg="modNotesTx">
        <pc:chgData name="Leonie Smith" userId="fed1330f33f5650e" providerId="LiveId" clId="{D124C67C-A2DD-4D92-9711-DF1F6EF10396}" dt="2021-12-10T08:17:28.348" v="0"/>
        <pc:sldMkLst>
          <pc:docMk/>
          <pc:sldMk cId="3348757415" sldId="256"/>
        </pc:sldMkLst>
      </pc:sldChg>
    </pc:docChg>
  </pc:docChgLst>
  <pc:docChgLst>
    <pc:chgData name="Leonie Smith" userId="fed1330f33f5650e" providerId="LiveId" clId="{9ABAD6B4-DB08-426F-B805-39834C69C318}"/>
    <pc:docChg chg="custSel modSld">
      <pc:chgData name="Leonie Smith" userId="fed1330f33f5650e" providerId="LiveId" clId="{9ABAD6B4-DB08-426F-B805-39834C69C318}" dt="2023-10-27T07:35:32.891" v="115" actId="20577"/>
      <pc:docMkLst>
        <pc:docMk/>
      </pc:docMkLst>
      <pc:sldChg chg="addSp delSp modSp mod modTransition modAnim">
        <pc:chgData name="Leonie Smith" userId="fed1330f33f5650e" providerId="LiveId" clId="{9ABAD6B4-DB08-426F-B805-39834C69C318}" dt="2023-10-26T08:18:14.464" v="8"/>
        <pc:sldMkLst>
          <pc:docMk/>
          <pc:sldMk cId="3348757415" sldId="256"/>
        </pc:sldMkLst>
        <pc:picChg chg="del">
          <ac:chgData name="Leonie Smith" userId="fed1330f33f5650e" providerId="LiveId" clId="{9ABAD6B4-DB08-426F-B805-39834C69C318}" dt="2023-10-26T08:17:50.797" v="4"/>
          <ac:picMkLst>
            <pc:docMk/>
            <pc:sldMk cId="3348757415" sldId="256"/>
            <ac:picMk id="2" creationId="{BE56915E-A3A2-4CAC-BB73-EB7D6C980A41}"/>
          </ac:picMkLst>
        </pc:picChg>
        <pc:picChg chg="add del mod">
          <ac:chgData name="Leonie Smith" userId="fed1330f33f5650e" providerId="LiveId" clId="{9ABAD6B4-DB08-426F-B805-39834C69C318}" dt="2023-10-26T08:17:56.562" v="5"/>
          <ac:picMkLst>
            <pc:docMk/>
            <pc:sldMk cId="3348757415" sldId="256"/>
            <ac:picMk id="8" creationId="{6A897CA7-73D6-381D-4670-34B1BF32EDD9}"/>
          </ac:picMkLst>
        </pc:picChg>
        <pc:picChg chg="add del mod">
          <ac:chgData name="Leonie Smith" userId="fed1330f33f5650e" providerId="LiveId" clId="{9ABAD6B4-DB08-426F-B805-39834C69C318}" dt="2023-10-26T08:18:08.274" v="7"/>
          <ac:picMkLst>
            <pc:docMk/>
            <pc:sldMk cId="3348757415" sldId="256"/>
            <ac:picMk id="9" creationId="{37FCE698-344F-907C-21A7-339B57C520FC}"/>
          </ac:picMkLst>
        </pc:picChg>
        <pc:picChg chg="add del mod ord">
          <ac:chgData name="Leonie Smith" userId="fed1330f33f5650e" providerId="LiveId" clId="{9ABAD6B4-DB08-426F-B805-39834C69C318}" dt="2023-10-26T08:18:14.464" v="8"/>
          <ac:picMkLst>
            <pc:docMk/>
            <pc:sldMk cId="3348757415" sldId="256"/>
            <ac:picMk id="14" creationId="{07477551-A99E-90DB-2C95-09D918EA70E9}"/>
          </ac:picMkLst>
        </pc:picChg>
        <pc:picChg chg="add mod">
          <ac:chgData name="Leonie Smith" userId="fed1330f33f5650e" providerId="LiveId" clId="{9ABAD6B4-DB08-426F-B805-39834C69C318}" dt="2023-10-26T08:18:14.464" v="8"/>
          <ac:picMkLst>
            <pc:docMk/>
            <pc:sldMk cId="3348757415" sldId="256"/>
            <ac:picMk id="15" creationId="{2429A019-28F0-8208-E669-74E4215B67CB}"/>
          </ac:picMkLst>
        </pc:picChg>
      </pc:sldChg>
      <pc:sldChg chg="addSp delSp modSp mod modTransition modAnim">
        <pc:chgData name="Leonie Smith" userId="fed1330f33f5650e" providerId="LiveId" clId="{9ABAD6B4-DB08-426F-B805-39834C69C318}" dt="2023-10-26T08:20:22.481" v="14"/>
        <pc:sldMkLst>
          <pc:docMk/>
          <pc:sldMk cId="525752733" sldId="258"/>
        </pc:sldMkLst>
        <pc:picChg chg="add del mod">
          <ac:chgData name="Leonie Smith" userId="fed1330f33f5650e" providerId="LiveId" clId="{9ABAD6B4-DB08-426F-B805-39834C69C318}" dt="2023-10-26T08:19:48.338" v="11"/>
          <ac:picMkLst>
            <pc:docMk/>
            <pc:sldMk cId="525752733" sldId="258"/>
            <ac:picMk id="3" creationId="{6718F5EF-BC1B-CC01-F315-B8A5F72DE927}"/>
          </ac:picMkLst>
        </pc:picChg>
        <pc:picChg chg="add del mod">
          <ac:chgData name="Leonie Smith" userId="fed1330f33f5650e" providerId="LiveId" clId="{9ABAD6B4-DB08-426F-B805-39834C69C318}" dt="2023-10-26T08:20:07.688" v="13"/>
          <ac:picMkLst>
            <pc:docMk/>
            <pc:sldMk cId="525752733" sldId="258"/>
            <ac:picMk id="5" creationId="{EB79E3C0-3400-C715-BA44-E691215C54F6}"/>
          </ac:picMkLst>
        </pc:picChg>
        <pc:picChg chg="del">
          <ac:chgData name="Leonie Smith" userId="fed1330f33f5650e" providerId="LiveId" clId="{9ABAD6B4-DB08-426F-B805-39834C69C318}" dt="2023-10-26T08:19:33.825" v="10"/>
          <ac:picMkLst>
            <pc:docMk/>
            <pc:sldMk cId="525752733" sldId="258"/>
            <ac:picMk id="10" creationId="{5AD517F5-A1BF-4144-9400-DABD42F321D0}"/>
          </ac:picMkLst>
        </pc:picChg>
        <pc:picChg chg="add del mod ord">
          <ac:chgData name="Leonie Smith" userId="fed1330f33f5650e" providerId="LiveId" clId="{9ABAD6B4-DB08-426F-B805-39834C69C318}" dt="2023-10-26T08:20:22.481" v="14"/>
          <ac:picMkLst>
            <pc:docMk/>
            <pc:sldMk cId="525752733" sldId="258"/>
            <ac:picMk id="12" creationId="{A6B32551-EF1C-F937-8E9F-858C9650D6CF}"/>
          </ac:picMkLst>
        </pc:picChg>
        <pc:picChg chg="add mod">
          <ac:chgData name="Leonie Smith" userId="fed1330f33f5650e" providerId="LiveId" clId="{9ABAD6B4-DB08-426F-B805-39834C69C318}" dt="2023-10-26T08:20:22.481" v="14"/>
          <ac:picMkLst>
            <pc:docMk/>
            <pc:sldMk cId="525752733" sldId="258"/>
            <ac:picMk id="13" creationId="{8B432509-5140-04FF-59EB-72ECCBCE0933}"/>
          </ac:picMkLst>
        </pc:picChg>
      </pc:sldChg>
      <pc:sldChg chg="addSp delSp modSp mod modTransition modAnim">
        <pc:chgData name="Leonie Smith" userId="fed1330f33f5650e" providerId="LiveId" clId="{9ABAD6B4-DB08-426F-B805-39834C69C318}" dt="2023-10-26T08:21:03.752" v="17"/>
        <pc:sldMkLst>
          <pc:docMk/>
          <pc:sldMk cId="2044568653" sldId="281"/>
        </pc:sldMkLst>
        <pc:picChg chg="add del mod">
          <ac:chgData name="Leonie Smith" userId="fed1330f33f5650e" providerId="LiveId" clId="{9ABAD6B4-DB08-426F-B805-39834C69C318}" dt="2023-10-26T08:21:03.752" v="17"/>
          <ac:picMkLst>
            <pc:docMk/>
            <pc:sldMk cId="2044568653" sldId="281"/>
            <ac:picMk id="3" creationId="{55DAC749-2E3D-04F6-9C66-F390300C34AF}"/>
          </ac:picMkLst>
        </pc:picChg>
        <pc:picChg chg="add mod">
          <ac:chgData name="Leonie Smith" userId="fed1330f33f5650e" providerId="LiveId" clId="{9ABAD6B4-DB08-426F-B805-39834C69C318}" dt="2023-10-26T08:21:03.752" v="17"/>
          <ac:picMkLst>
            <pc:docMk/>
            <pc:sldMk cId="2044568653" sldId="281"/>
            <ac:picMk id="5" creationId="{9B9F6B00-CD42-EE1D-B2AC-9C33AAA3A82E}"/>
          </ac:picMkLst>
        </pc:picChg>
        <pc:picChg chg="del">
          <ac:chgData name="Leonie Smith" userId="fed1330f33f5650e" providerId="LiveId" clId="{9ABAD6B4-DB08-426F-B805-39834C69C318}" dt="2023-10-26T08:20:51.319" v="16"/>
          <ac:picMkLst>
            <pc:docMk/>
            <pc:sldMk cId="2044568653" sldId="281"/>
            <ac:picMk id="7" creationId="{56ECD0D7-9381-438B-B72A-CD3873F18BAC}"/>
          </ac:picMkLst>
        </pc:picChg>
      </pc:sldChg>
      <pc:sldChg chg="addSp delSp modSp mod modTransition modAnim">
        <pc:chgData name="Leonie Smith" userId="fed1330f33f5650e" providerId="LiveId" clId="{9ABAD6B4-DB08-426F-B805-39834C69C318}" dt="2023-10-26T08:31:13.236" v="83"/>
        <pc:sldMkLst>
          <pc:docMk/>
          <pc:sldMk cId="3681266347" sldId="282"/>
        </pc:sldMkLst>
        <pc:picChg chg="add del mod">
          <ac:chgData name="Leonie Smith" userId="fed1330f33f5650e" providerId="LiveId" clId="{9ABAD6B4-DB08-426F-B805-39834C69C318}" dt="2023-10-26T08:27:02.193" v="53"/>
          <ac:picMkLst>
            <pc:docMk/>
            <pc:sldMk cId="3681266347" sldId="282"/>
            <ac:picMk id="3" creationId="{F6F2E5E2-72AD-FD9C-6F42-544B07ECDC5B}"/>
          </ac:picMkLst>
        </pc:picChg>
        <pc:picChg chg="add del mod">
          <ac:chgData name="Leonie Smith" userId="fed1330f33f5650e" providerId="LiveId" clId="{9ABAD6B4-DB08-426F-B805-39834C69C318}" dt="2023-10-26T08:27:06.789" v="55"/>
          <ac:picMkLst>
            <pc:docMk/>
            <pc:sldMk cId="3681266347" sldId="282"/>
            <ac:picMk id="5" creationId="{850E7521-1CDC-C673-3E72-7C134D6F4055}"/>
          </ac:picMkLst>
        </pc:picChg>
        <pc:picChg chg="del">
          <ac:chgData name="Leonie Smith" userId="fed1330f33f5650e" providerId="LiveId" clId="{9ABAD6B4-DB08-426F-B805-39834C69C318}" dt="2023-10-26T08:26:54.004" v="52"/>
          <ac:picMkLst>
            <pc:docMk/>
            <pc:sldMk cId="3681266347" sldId="282"/>
            <ac:picMk id="7" creationId="{2E605956-B721-4EE9-A111-A26896D2843D}"/>
          </ac:picMkLst>
        </pc:picChg>
        <pc:picChg chg="add del mod ord">
          <ac:chgData name="Leonie Smith" userId="fed1330f33f5650e" providerId="LiveId" clId="{9ABAD6B4-DB08-426F-B805-39834C69C318}" dt="2023-10-26T08:27:26.080" v="56"/>
          <ac:picMkLst>
            <pc:docMk/>
            <pc:sldMk cId="3681266347" sldId="282"/>
            <ac:picMk id="10" creationId="{0C80253A-AF1E-5BF8-FD68-9B66A66714AA}"/>
          </ac:picMkLst>
        </pc:picChg>
        <pc:picChg chg="add del mod">
          <ac:chgData name="Leonie Smith" userId="fed1330f33f5650e" providerId="LiveId" clId="{9ABAD6B4-DB08-426F-B805-39834C69C318}" dt="2023-10-26T08:27:48.660" v="58"/>
          <ac:picMkLst>
            <pc:docMk/>
            <pc:sldMk cId="3681266347" sldId="282"/>
            <ac:picMk id="11" creationId="{BB80AC81-AD89-218B-5BFB-5EB4460E9B1D}"/>
          </ac:picMkLst>
        </pc:picChg>
        <pc:picChg chg="add del mod ord">
          <ac:chgData name="Leonie Smith" userId="fed1330f33f5650e" providerId="LiveId" clId="{9ABAD6B4-DB08-426F-B805-39834C69C318}" dt="2023-10-26T08:28:09.618" v="59"/>
          <ac:picMkLst>
            <pc:docMk/>
            <pc:sldMk cId="3681266347" sldId="282"/>
            <ac:picMk id="16" creationId="{FBBB3D1D-4094-07F8-FC4D-AF84F65464CD}"/>
          </ac:picMkLst>
        </pc:picChg>
        <pc:picChg chg="add del mod">
          <ac:chgData name="Leonie Smith" userId="fed1330f33f5650e" providerId="LiveId" clId="{9ABAD6B4-DB08-426F-B805-39834C69C318}" dt="2023-10-26T08:28:11.768" v="61"/>
          <ac:picMkLst>
            <pc:docMk/>
            <pc:sldMk cId="3681266347" sldId="282"/>
            <ac:picMk id="17" creationId="{6EC1FA1B-51DA-9E08-C67A-1C3467A02F8C}"/>
          </ac:picMkLst>
        </pc:picChg>
        <pc:picChg chg="add del mod ord">
          <ac:chgData name="Leonie Smith" userId="fed1330f33f5650e" providerId="LiveId" clId="{9ABAD6B4-DB08-426F-B805-39834C69C318}" dt="2023-10-26T08:28:16.116" v="62"/>
          <ac:picMkLst>
            <pc:docMk/>
            <pc:sldMk cId="3681266347" sldId="282"/>
            <ac:picMk id="20" creationId="{6619E744-C953-6B0B-B019-855471110E8B}"/>
          </ac:picMkLst>
        </pc:picChg>
        <pc:picChg chg="add del mod">
          <ac:chgData name="Leonie Smith" userId="fed1330f33f5650e" providerId="LiveId" clId="{9ABAD6B4-DB08-426F-B805-39834C69C318}" dt="2023-10-26T08:28:17.836" v="64"/>
          <ac:picMkLst>
            <pc:docMk/>
            <pc:sldMk cId="3681266347" sldId="282"/>
            <ac:picMk id="21" creationId="{2A5884B8-3D93-E6AD-9DFF-A446EA42206A}"/>
          </ac:picMkLst>
        </pc:picChg>
        <pc:picChg chg="add del mod ord">
          <ac:chgData name="Leonie Smith" userId="fed1330f33f5650e" providerId="LiveId" clId="{9ABAD6B4-DB08-426F-B805-39834C69C318}" dt="2023-10-26T08:28:31.840" v="65"/>
          <ac:picMkLst>
            <pc:docMk/>
            <pc:sldMk cId="3681266347" sldId="282"/>
            <ac:picMk id="24" creationId="{27CECB9E-B169-88EB-5E71-86A3DF53215B}"/>
          </ac:picMkLst>
        </pc:picChg>
        <pc:picChg chg="add del mod">
          <ac:chgData name="Leonie Smith" userId="fed1330f33f5650e" providerId="LiveId" clId="{9ABAD6B4-DB08-426F-B805-39834C69C318}" dt="2023-10-26T08:28:36.018" v="67"/>
          <ac:picMkLst>
            <pc:docMk/>
            <pc:sldMk cId="3681266347" sldId="282"/>
            <ac:picMk id="25" creationId="{4C584EBE-3B16-B95D-6627-DE097E1661EE}"/>
          </ac:picMkLst>
        </pc:picChg>
        <pc:picChg chg="add del mod ord">
          <ac:chgData name="Leonie Smith" userId="fed1330f33f5650e" providerId="LiveId" clId="{9ABAD6B4-DB08-426F-B805-39834C69C318}" dt="2023-10-26T08:28:43.902" v="68"/>
          <ac:picMkLst>
            <pc:docMk/>
            <pc:sldMk cId="3681266347" sldId="282"/>
            <ac:picMk id="28" creationId="{0BC440B4-5A9E-0CF6-B0E1-FABDBBC66B98}"/>
          </ac:picMkLst>
        </pc:picChg>
        <pc:picChg chg="add del mod">
          <ac:chgData name="Leonie Smith" userId="fed1330f33f5650e" providerId="LiveId" clId="{9ABAD6B4-DB08-426F-B805-39834C69C318}" dt="2023-10-26T08:28:45.887" v="70"/>
          <ac:picMkLst>
            <pc:docMk/>
            <pc:sldMk cId="3681266347" sldId="282"/>
            <ac:picMk id="29" creationId="{221A0878-A751-4182-973C-85A981E41C3B}"/>
          </ac:picMkLst>
        </pc:picChg>
        <pc:picChg chg="add del mod ord">
          <ac:chgData name="Leonie Smith" userId="fed1330f33f5650e" providerId="LiveId" clId="{9ABAD6B4-DB08-426F-B805-39834C69C318}" dt="2023-10-26T08:28:58.431" v="71"/>
          <ac:picMkLst>
            <pc:docMk/>
            <pc:sldMk cId="3681266347" sldId="282"/>
            <ac:picMk id="32" creationId="{E0651960-650C-CFF5-FD15-A4805D1B320F}"/>
          </ac:picMkLst>
        </pc:picChg>
        <pc:picChg chg="add del mod">
          <ac:chgData name="Leonie Smith" userId="fed1330f33f5650e" providerId="LiveId" clId="{9ABAD6B4-DB08-426F-B805-39834C69C318}" dt="2023-10-26T08:29:00.879" v="73"/>
          <ac:picMkLst>
            <pc:docMk/>
            <pc:sldMk cId="3681266347" sldId="282"/>
            <ac:picMk id="33" creationId="{6513F77B-D37E-957D-33C0-50850996F41B}"/>
          </ac:picMkLst>
        </pc:picChg>
        <pc:picChg chg="add del mod ord">
          <ac:chgData name="Leonie Smith" userId="fed1330f33f5650e" providerId="LiveId" clId="{9ABAD6B4-DB08-426F-B805-39834C69C318}" dt="2023-10-26T08:29:21.314" v="74"/>
          <ac:picMkLst>
            <pc:docMk/>
            <pc:sldMk cId="3681266347" sldId="282"/>
            <ac:picMk id="36" creationId="{AF73C560-2B8E-1863-4D8F-759B056EAA60}"/>
          </ac:picMkLst>
        </pc:picChg>
        <pc:picChg chg="add del mod">
          <ac:chgData name="Leonie Smith" userId="fed1330f33f5650e" providerId="LiveId" clId="{9ABAD6B4-DB08-426F-B805-39834C69C318}" dt="2023-10-26T08:29:39.683" v="76"/>
          <ac:picMkLst>
            <pc:docMk/>
            <pc:sldMk cId="3681266347" sldId="282"/>
            <ac:picMk id="37" creationId="{C136EC8A-2177-E539-723E-902C6401DEEB}"/>
          </ac:picMkLst>
        </pc:picChg>
        <pc:picChg chg="add del mod ord">
          <ac:chgData name="Leonie Smith" userId="fed1330f33f5650e" providerId="LiveId" clId="{9ABAD6B4-DB08-426F-B805-39834C69C318}" dt="2023-10-26T08:29:54.170" v="77"/>
          <ac:picMkLst>
            <pc:docMk/>
            <pc:sldMk cId="3681266347" sldId="282"/>
            <ac:picMk id="42" creationId="{9CB6E0CF-C4B0-2E9F-1566-E4273DB88E17}"/>
          </ac:picMkLst>
        </pc:picChg>
        <pc:picChg chg="add del mod">
          <ac:chgData name="Leonie Smith" userId="fed1330f33f5650e" providerId="LiveId" clId="{9ABAD6B4-DB08-426F-B805-39834C69C318}" dt="2023-10-26T08:29:55.970" v="79"/>
          <ac:picMkLst>
            <pc:docMk/>
            <pc:sldMk cId="3681266347" sldId="282"/>
            <ac:picMk id="43" creationId="{BF09E9CE-BAC7-F661-B57B-40CEFFC838DA}"/>
          </ac:picMkLst>
        </pc:picChg>
        <pc:picChg chg="add del mod ord">
          <ac:chgData name="Leonie Smith" userId="fed1330f33f5650e" providerId="LiveId" clId="{9ABAD6B4-DB08-426F-B805-39834C69C318}" dt="2023-10-26T08:30:16.892" v="80"/>
          <ac:picMkLst>
            <pc:docMk/>
            <pc:sldMk cId="3681266347" sldId="282"/>
            <ac:picMk id="46" creationId="{5CAAFBDA-7ADF-95D7-8C00-042387CEAE92}"/>
          </ac:picMkLst>
        </pc:picChg>
        <pc:picChg chg="add del mod">
          <ac:chgData name="Leonie Smith" userId="fed1330f33f5650e" providerId="LiveId" clId="{9ABAD6B4-DB08-426F-B805-39834C69C318}" dt="2023-10-26T08:30:53.210" v="82"/>
          <ac:picMkLst>
            <pc:docMk/>
            <pc:sldMk cId="3681266347" sldId="282"/>
            <ac:picMk id="47" creationId="{98F50191-AC7E-9C2E-D866-FCCC7A7BFAE6}"/>
          </ac:picMkLst>
        </pc:picChg>
        <pc:picChg chg="add del mod ord">
          <ac:chgData name="Leonie Smith" userId="fed1330f33f5650e" providerId="LiveId" clId="{9ABAD6B4-DB08-426F-B805-39834C69C318}" dt="2023-10-26T08:31:13.236" v="83"/>
          <ac:picMkLst>
            <pc:docMk/>
            <pc:sldMk cId="3681266347" sldId="282"/>
            <ac:picMk id="52" creationId="{D5EA5600-4BEC-6373-D6BB-5E8CC67AA0E9}"/>
          </ac:picMkLst>
        </pc:picChg>
        <pc:picChg chg="add mod">
          <ac:chgData name="Leonie Smith" userId="fed1330f33f5650e" providerId="LiveId" clId="{9ABAD6B4-DB08-426F-B805-39834C69C318}" dt="2023-10-26T08:31:13.236" v="83"/>
          <ac:picMkLst>
            <pc:docMk/>
            <pc:sldMk cId="3681266347" sldId="282"/>
            <ac:picMk id="53" creationId="{CFCEC289-7887-088E-0BF6-205BF27B738A}"/>
          </ac:picMkLst>
        </pc:picChg>
      </pc:sldChg>
      <pc:sldChg chg="addSp delSp modSp mod modTransition modAnim">
        <pc:chgData name="Leonie Smith" userId="fed1330f33f5650e" providerId="LiveId" clId="{9ABAD6B4-DB08-426F-B805-39834C69C318}" dt="2023-10-26T08:32:13.053" v="89"/>
        <pc:sldMkLst>
          <pc:docMk/>
          <pc:sldMk cId="26953390" sldId="283"/>
        </pc:sldMkLst>
        <pc:picChg chg="del">
          <ac:chgData name="Leonie Smith" userId="fed1330f33f5650e" providerId="LiveId" clId="{9ABAD6B4-DB08-426F-B805-39834C69C318}" dt="2023-10-26T08:31:39.220" v="85"/>
          <ac:picMkLst>
            <pc:docMk/>
            <pc:sldMk cId="26953390" sldId="283"/>
            <ac:picMk id="2" creationId="{A683A2EC-5CE4-43B8-B2AA-76975CEF3276}"/>
          </ac:picMkLst>
        </pc:picChg>
        <pc:picChg chg="add del mod">
          <ac:chgData name="Leonie Smith" userId="fed1330f33f5650e" providerId="LiveId" clId="{9ABAD6B4-DB08-426F-B805-39834C69C318}" dt="2023-10-26T08:31:50.147" v="86"/>
          <ac:picMkLst>
            <pc:docMk/>
            <pc:sldMk cId="26953390" sldId="283"/>
            <ac:picMk id="5" creationId="{0D64B952-7FB1-F8BC-E001-7C53996ED480}"/>
          </ac:picMkLst>
        </pc:picChg>
        <pc:picChg chg="add del mod">
          <ac:chgData name="Leonie Smith" userId="fed1330f33f5650e" providerId="LiveId" clId="{9ABAD6B4-DB08-426F-B805-39834C69C318}" dt="2023-10-26T08:32:02.623" v="88"/>
          <ac:picMkLst>
            <pc:docMk/>
            <pc:sldMk cId="26953390" sldId="283"/>
            <ac:picMk id="7" creationId="{7685BD1F-D474-48FC-9007-542EACE1179C}"/>
          </ac:picMkLst>
        </pc:picChg>
        <pc:picChg chg="add del mod ord">
          <ac:chgData name="Leonie Smith" userId="fed1330f33f5650e" providerId="LiveId" clId="{9ABAD6B4-DB08-426F-B805-39834C69C318}" dt="2023-10-26T08:32:13.053" v="89"/>
          <ac:picMkLst>
            <pc:docMk/>
            <pc:sldMk cId="26953390" sldId="283"/>
            <ac:picMk id="12" creationId="{EB61B50E-13AD-99E8-5FC1-58D581F59676}"/>
          </ac:picMkLst>
        </pc:picChg>
        <pc:picChg chg="add mod">
          <ac:chgData name="Leonie Smith" userId="fed1330f33f5650e" providerId="LiveId" clId="{9ABAD6B4-DB08-426F-B805-39834C69C318}" dt="2023-10-26T08:32:13.053" v="89"/>
          <ac:picMkLst>
            <pc:docMk/>
            <pc:sldMk cId="26953390" sldId="283"/>
            <ac:picMk id="13" creationId="{1516080D-08D5-9F2B-020B-80AF763A1F05}"/>
          </ac:picMkLst>
        </pc:picChg>
      </pc:sldChg>
      <pc:sldChg chg="addSp delSp modSp mod modTransition modAnim">
        <pc:chgData name="Leonie Smith" userId="fed1330f33f5650e" providerId="LiveId" clId="{9ABAD6B4-DB08-426F-B805-39834C69C318}" dt="2023-10-26T08:32:53.178" v="92"/>
        <pc:sldMkLst>
          <pc:docMk/>
          <pc:sldMk cId="2872476414" sldId="284"/>
        </pc:sldMkLst>
        <pc:picChg chg="add del mod">
          <ac:chgData name="Leonie Smith" userId="fed1330f33f5650e" providerId="LiveId" clId="{9ABAD6B4-DB08-426F-B805-39834C69C318}" dt="2023-10-26T08:32:53.178" v="92"/>
          <ac:picMkLst>
            <pc:docMk/>
            <pc:sldMk cId="2872476414" sldId="284"/>
            <ac:picMk id="3" creationId="{FA447165-3189-8A8E-4246-79BBF87D6B27}"/>
          </ac:picMkLst>
        </pc:picChg>
        <pc:picChg chg="add mod">
          <ac:chgData name="Leonie Smith" userId="fed1330f33f5650e" providerId="LiveId" clId="{9ABAD6B4-DB08-426F-B805-39834C69C318}" dt="2023-10-26T08:32:53.178" v="92"/>
          <ac:picMkLst>
            <pc:docMk/>
            <pc:sldMk cId="2872476414" sldId="284"/>
            <ac:picMk id="5" creationId="{D0288996-796F-69A8-C47D-93F7E5C476B4}"/>
          </ac:picMkLst>
        </pc:picChg>
        <pc:picChg chg="del">
          <ac:chgData name="Leonie Smith" userId="fed1330f33f5650e" providerId="LiveId" clId="{9ABAD6B4-DB08-426F-B805-39834C69C318}" dt="2023-10-26T08:32:36.728" v="91"/>
          <ac:picMkLst>
            <pc:docMk/>
            <pc:sldMk cId="2872476414" sldId="284"/>
            <ac:picMk id="7" creationId="{D250F5AC-3C30-4E2F-8CD1-3263BEB2B57F}"/>
          </ac:picMkLst>
        </pc:picChg>
      </pc:sldChg>
      <pc:sldChg chg="addSp delSp modSp mod modTransition modAnim">
        <pc:chgData name="Leonie Smith" userId="fed1330f33f5650e" providerId="LiveId" clId="{9ABAD6B4-DB08-426F-B805-39834C69C318}" dt="2023-10-26T08:34:29.733" v="107"/>
        <pc:sldMkLst>
          <pc:docMk/>
          <pc:sldMk cId="2342427813" sldId="285"/>
        </pc:sldMkLst>
        <pc:picChg chg="del">
          <ac:chgData name="Leonie Smith" userId="fed1330f33f5650e" providerId="LiveId" clId="{9ABAD6B4-DB08-426F-B805-39834C69C318}" dt="2023-10-26T08:33:10.963" v="94"/>
          <ac:picMkLst>
            <pc:docMk/>
            <pc:sldMk cId="2342427813" sldId="285"/>
            <ac:picMk id="2" creationId="{C96C8209-49A6-4BF7-80D4-A8F20C79043B}"/>
          </ac:picMkLst>
        </pc:picChg>
        <pc:picChg chg="add del mod">
          <ac:chgData name="Leonie Smith" userId="fed1330f33f5650e" providerId="LiveId" clId="{9ABAD6B4-DB08-426F-B805-39834C69C318}" dt="2023-10-26T08:33:20.933" v="95"/>
          <ac:picMkLst>
            <pc:docMk/>
            <pc:sldMk cId="2342427813" sldId="285"/>
            <ac:picMk id="5" creationId="{3EF8C217-BFFB-CD41-05CD-954AA19DFA68}"/>
          </ac:picMkLst>
        </pc:picChg>
        <pc:picChg chg="add del mod">
          <ac:chgData name="Leonie Smith" userId="fed1330f33f5650e" providerId="LiveId" clId="{9ABAD6B4-DB08-426F-B805-39834C69C318}" dt="2023-10-26T08:33:27.402" v="97"/>
          <ac:picMkLst>
            <pc:docMk/>
            <pc:sldMk cId="2342427813" sldId="285"/>
            <ac:picMk id="7" creationId="{B10BD217-74C7-1899-2603-1EB36F009BB3}"/>
          </ac:picMkLst>
        </pc:picChg>
        <pc:picChg chg="add del mod ord">
          <ac:chgData name="Leonie Smith" userId="fed1330f33f5650e" providerId="LiveId" clId="{9ABAD6B4-DB08-426F-B805-39834C69C318}" dt="2023-10-26T08:33:37.598" v="98"/>
          <ac:picMkLst>
            <pc:docMk/>
            <pc:sldMk cId="2342427813" sldId="285"/>
            <ac:picMk id="10" creationId="{E5355F69-19C7-E930-036B-01565C654457}"/>
          </ac:picMkLst>
        </pc:picChg>
        <pc:picChg chg="add del mod">
          <ac:chgData name="Leonie Smith" userId="fed1330f33f5650e" providerId="LiveId" clId="{9ABAD6B4-DB08-426F-B805-39834C69C318}" dt="2023-10-26T08:33:52.166" v="100"/>
          <ac:picMkLst>
            <pc:docMk/>
            <pc:sldMk cId="2342427813" sldId="285"/>
            <ac:picMk id="11" creationId="{6E47CA91-0D9F-4CE2-8EB0-9091559DE627}"/>
          </ac:picMkLst>
        </pc:picChg>
        <pc:picChg chg="add del mod ord">
          <ac:chgData name="Leonie Smith" userId="fed1330f33f5650e" providerId="LiveId" clId="{9ABAD6B4-DB08-426F-B805-39834C69C318}" dt="2023-10-26T08:34:02.332" v="101"/>
          <ac:picMkLst>
            <pc:docMk/>
            <pc:sldMk cId="2342427813" sldId="285"/>
            <ac:picMk id="16" creationId="{02A26096-898D-922A-E515-ED2F2F720A55}"/>
          </ac:picMkLst>
        </pc:picChg>
        <pc:picChg chg="add del mod">
          <ac:chgData name="Leonie Smith" userId="fed1330f33f5650e" providerId="LiveId" clId="{9ABAD6B4-DB08-426F-B805-39834C69C318}" dt="2023-10-26T08:34:05.014" v="103"/>
          <ac:picMkLst>
            <pc:docMk/>
            <pc:sldMk cId="2342427813" sldId="285"/>
            <ac:picMk id="17" creationId="{433153D9-2813-AC55-C7F8-ADB06BB565E6}"/>
          </ac:picMkLst>
        </pc:picChg>
        <pc:picChg chg="add del mod ord">
          <ac:chgData name="Leonie Smith" userId="fed1330f33f5650e" providerId="LiveId" clId="{9ABAD6B4-DB08-426F-B805-39834C69C318}" dt="2023-10-26T08:34:15.072" v="104"/>
          <ac:picMkLst>
            <pc:docMk/>
            <pc:sldMk cId="2342427813" sldId="285"/>
            <ac:picMk id="20" creationId="{903EECC2-4B24-CD87-A6E2-D3ADA7F85051}"/>
          </ac:picMkLst>
        </pc:picChg>
        <pc:picChg chg="add del mod">
          <ac:chgData name="Leonie Smith" userId="fed1330f33f5650e" providerId="LiveId" clId="{9ABAD6B4-DB08-426F-B805-39834C69C318}" dt="2023-10-26T08:34:19.463" v="106"/>
          <ac:picMkLst>
            <pc:docMk/>
            <pc:sldMk cId="2342427813" sldId="285"/>
            <ac:picMk id="21" creationId="{B3BA36B9-4E8A-F187-9DF7-386949E719CF}"/>
          </ac:picMkLst>
        </pc:picChg>
        <pc:picChg chg="add del mod ord">
          <ac:chgData name="Leonie Smith" userId="fed1330f33f5650e" providerId="LiveId" clId="{9ABAD6B4-DB08-426F-B805-39834C69C318}" dt="2023-10-26T08:34:29.733" v="107"/>
          <ac:picMkLst>
            <pc:docMk/>
            <pc:sldMk cId="2342427813" sldId="285"/>
            <ac:picMk id="24" creationId="{E2917E24-B127-7DB4-1457-BE1CB3B57E2E}"/>
          </ac:picMkLst>
        </pc:picChg>
        <pc:picChg chg="add mod">
          <ac:chgData name="Leonie Smith" userId="fed1330f33f5650e" providerId="LiveId" clId="{9ABAD6B4-DB08-426F-B805-39834C69C318}" dt="2023-10-26T08:34:29.733" v="107"/>
          <ac:picMkLst>
            <pc:docMk/>
            <pc:sldMk cId="2342427813" sldId="285"/>
            <ac:picMk id="25" creationId="{C1392D3C-8ED7-B200-2690-80AE385AE827}"/>
          </ac:picMkLst>
        </pc:picChg>
      </pc:sldChg>
      <pc:sldChg chg="addSp delSp modSp mod modTransition modAnim">
        <pc:chgData name="Leonie Smith" userId="fed1330f33f5650e" providerId="LiveId" clId="{9ABAD6B4-DB08-426F-B805-39834C69C318}" dt="2023-10-26T08:23:38.856" v="32"/>
        <pc:sldMkLst>
          <pc:docMk/>
          <pc:sldMk cId="318611153" sldId="299"/>
        </pc:sldMkLst>
        <pc:picChg chg="add del mod">
          <ac:chgData name="Leonie Smith" userId="fed1330f33f5650e" providerId="LiveId" clId="{9ABAD6B4-DB08-426F-B805-39834C69C318}" dt="2023-10-26T08:22:06.233" v="20"/>
          <ac:picMkLst>
            <pc:docMk/>
            <pc:sldMk cId="318611153" sldId="299"/>
            <ac:picMk id="3" creationId="{89FA4C5F-92A4-E40C-ECE4-BCEE614E49E1}"/>
          </ac:picMkLst>
        </pc:picChg>
        <pc:picChg chg="del">
          <ac:chgData name="Leonie Smith" userId="fed1330f33f5650e" providerId="LiveId" clId="{9ABAD6B4-DB08-426F-B805-39834C69C318}" dt="2023-10-26T08:21:52.988" v="19"/>
          <ac:picMkLst>
            <pc:docMk/>
            <pc:sldMk cId="318611153" sldId="299"/>
            <ac:picMk id="5" creationId="{42F30394-2891-497C-B85E-C78BD17D27A5}"/>
          </ac:picMkLst>
        </pc:picChg>
        <pc:picChg chg="add del mod">
          <ac:chgData name="Leonie Smith" userId="fed1330f33f5650e" providerId="LiveId" clId="{9ABAD6B4-DB08-426F-B805-39834C69C318}" dt="2023-10-26T08:22:08.321" v="22"/>
          <ac:picMkLst>
            <pc:docMk/>
            <pc:sldMk cId="318611153" sldId="299"/>
            <ac:picMk id="7" creationId="{7548F917-C823-4A00-535F-740207A65146}"/>
          </ac:picMkLst>
        </pc:picChg>
        <pc:picChg chg="add del mod ord">
          <ac:chgData name="Leonie Smith" userId="fed1330f33f5650e" providerId="LiveId" clId="{9ABAD6B4-DB08-426F-B805-39834C69C318}" dt="2023-10-26T08:22:23.200" v="23"/>
          <ac:picMkLst>
            <pc:docMk/>
            <pc:sldMk cId="318611153" sldId="299"/>
            <ac:picMk id="10" creationId="{A6A1D7F8-CB82-4C92-EE72-51726D60DAC2}"/>
          </ac:picMkLst>
        </pc:picChg>
        <pc:picChg chg="add del mod">
          <ac:chgData name="Leonie Smith" userId="fed1330f33f5650e" providerId="LiveId" clId="{9ABAD6B4-DB08-426F-B805-39834C69C318}" dt="2023-10-26T08:22:38.766" v="25"/>
          <ac:picMkLst>
            <pc:docMk/>
            <pc:sldMk cId="318611153" sldId="299"/>
            <ac:picMk id="11" creationId="{5271E0A8-49EF-66BB-C14D-B5659848EFE0}"/>
          </ac:picMkLst>
        </pc:picChg>
        <pc:picChg chg="add del mod ord">
          <ac:chgData name="Leonie Smith" userId="fed1330f33f5650e" providerId="LiveId" clId="{9ABAD6B4-DB08-426F-B805-39834C69C318}" dt="2023-10-26T08:22:54.749" v="26"/>
          <ac:picMkLst>
            <pc:docMk/>
            <pc:sldMk cId="318611153" sldId="299"/>
            <ac:picMk id="16" creationId="{6FF96445-1627-94CC-5ECC-65C630A54034}"/>
          </ac:picMkLst>
        </pc:picChg>
        <pc:picChg chg="add del mod">
          <ac:chgData name="Leonie Smith" userId="fed1330f33f5650e" providerId="LiveId" clId="{9ABAD6B4-DB08-426F-B805-39834C69C318}" dt="2023-10-26T08:23:15.277" v="28"/>
          <ac:picMkLst>
            <pc:docMk/>
            <pc:sldMk cId="318611153" sldId="299"/>
            <ac:picMk id="17" creationId="{1A7A2FC5-2F85-266E-1743-62077BB2B668}"/>
          </ac:picMkLst>
        </pc:picChg>
        <pc:picChg chg="add del mod ord">
          <ac:chgData name="Leonie Smith" userId="fed1330f33f5650e" providerId="LiveId" clId="{9ABAD6B4-DB08-426F-B805-39834C69C318}" dt="2023-10-26T08:23:19.510" v="29"/>
          <ac:picMkLst>
            <pc:docMk/>
            <pc:sldMk cId="318611153" sldId="299"/>
            <ac:picMk id="22" creationId="{B01D6A41-6284-1A74-E584-F9D5C65D6B01}"/>
          </ac:picMkLst>
        </pc:picChg>
        <pc:picChg chg="add del mod">
          <ac:chgData name="Leonie Smith" userId="fed1330f33f5650e" providerId="LiveId" clId="{9ABAD6B4-DB08-426F-B805-39834C69C318}" dt="2023-10-26T08:23:25.765" v="31"/>
          <ac:picMkLst>
            <pc:docMk/>
            <pc:sldMk cId="318611153" sldId="299"/>
            <ac:picMk id="23" creationId="{4F16174B-8E22-E435-35C9-57B2A6E38959}"/>
          </ac:picMkLst>
        </pc:picChg>
        <pc:picChg chg="add del mod ord">
          <ac:chgData name="Leonie Smith" userId="fed1330f33f5650e" providerId="LiveId" clId="{9ABAD6B4-DB08-426F-B805-39834C69C318}" dt="2023-10-26T08:23:38.856" v="32"/>
          <ac:picMkLst>
            <pc:docMk/>
            <pc:sldMk cId="318611153" sldId="299"/>
            <ac:picMk id="26" creationId="{8D226149-578D-FB05-8484-8931D708A868}"/>
          </ac:picMkLst>
        </pc:picChg>
        <pc:picChg chg="add mod">
          <ac:chgData name="Leonie Smith" userId="fed1330f33f5650e" providerId="LiveId" clId="{9ABAD6B4-DB08-426F-B805-39834C69C318}" dt="2023-10-26T08:23:38.856" v="32"/>
          <ac:picMkLst>
            <pc:docMk/>
            <pc:sldMk cId="318611153" sldId="299"/>
            <ac:picMk id="27" creationId="{A4AA00A4-49A3-748C-82F5-D6406A314BB4}"/>
          </ac:picMkLst>
        </pc:picChg>
      </pc:sldChg>
      <pc:sldChg chg="addSp delSp modSp mod modTransition modAnim">
        <pc:chgData name="Leonie Smith" userId="fed1330f33f5650e" providerId="LiveId" clId="{9ABAD6B4-DB08-426F-B805-39834C69C318}" dt="2023-10-26T08:24:45.285" v="38"/>
        <pc:sldMkLst>
          <pc:docMk/>
          <pc:sldMk cId="1809744674" sldId="300"/>
        </pc:sldMkLst>
        <pc:picChg chg="add del mod">
          <ac:chgData name="Leonie Smith" userId="fed1330f33f5650e" providerId="LiveId" clId="{9ABAD6B4-DB08-426F-B805-39834C69C318}" dt="2023-10-26T08:24:25.215" v="35"/>
          <ac:picMkLst>
            <pc:docMk/>
            <pc:sldMk cId="1809744674" sldId="300"/>
            <ac:picMk id="3" creationId="{E888600D-B35E-F3DA-DBCC-E2586ECF8D66}"/>
          </ac:picMkLst>
        </pc:picChg>
        <pc:picChg chg="add del mod">
          <ac:chgData name="Leonie Smith" userId="fed1330f33f5650e" providerId="LiveId" clId="{9ABAD6B4-DB08-426F-B805-39834C69C318}" dt="2023-10-26T08:24:28.391" v="37"/>
          <ac:picMkLst>
            <pc:docMk/>
            <pc:sldMk cId="1809744674" sldId="300"/>
            <ac:picMk id="5" creationId="{7B2A2955-138A-320E-D2BC-F747E12AF928}"/>
          </ac:picMkLst>
        </pc:picChg>
        <pc:picChg chg="del">
          <ac:chgData name="Leonie Smith" userId="fed1330f33f5650e" providerId="LiveId" clId="{9ABAD6B4-DB08-426F-B805-39834C69C318}" dt="2023-10-26T08:24:10.792" v="34"/>
          <ac:picMkLst>
            <pc:docMk/>
            <pc:sldMk cId="1809744674" sldId="300"/>
            <ac:picMk id="8" creationId="{CFA376BA-2B69-42D9-A6CC-73C2AC1549AF}"/>
          </ac:picMkLst>
        </pc:picChg>
        <pc:picChg chg="add del mod ord">
          <ac:chgData name="Leonie Smith" userId="fed1330f33f5650e" providerId="LiveId" clId="{9ABAD6B4-DB08-426F-B805-39834C69C318}" dt="2023-10-26T08:24:45.285" v="38"/>
          <ac:picMkLst>
            <pc:docMk/>
            <pc:sldMk cId="1809744674" sldId="300"/>
            <ac:picMk id="10" creationId="{5C2F09A4-3EB5-263F-7257-97D5E338E4A3}"/>
          </ac:picMkLst>
        </pc:picChg>
        <pc:picChg chg="add mod">
          <ac:chgData name="Leonie Smith" userId="fed1330f33f5650e" providerId="LiveId" clId="{9ABAD6B4-DB08-426F-B805-39834C69C318}" dt="2023-10-26T08:24:45.285" v="38"/>
          <ac:picMkLst>
            <pc:docMk/>
            <pc:sldMk cId="1809744674" sldId="300"/>
            <ac:picMk id="11" creationId="{A1A4264F-4DCC-DB9C-B9E0-4EC737EEC321}"/>
          </ac:picMkLst>
        </pc:picChg>
      </pc:sldChg>
      <pc:sldChg chg="addSp delSp modSp mod modTransition modAnim">
        <pc:chgData name="Leonie Smith" userId="fed1330f33f5650e" providerId="LiveId" clId="{9ABAD6B4-DB08-426F-B805-39834C69C318}" dt="2023-10-26T08:26:23.073" v="50"/>
        <pc:sldMkLst>
          <pc:docMk/>
          <pc:sldMk cId="3635768194" sldId="301"/>
        </pc:sldMkLst>
        <pc:picChg chg="del">
          <ac:chgData name="Leonie Smith" userId="fed1330f33f5650e" providerId="LiveId" clId="{9ABAD6B4-DB08-426F-B805-39834C69C318}" dt="2023-10-26T08:25:16.476" v="40"/>
          <ac:picMkLst>
            <pc:docMk/>
            <pc:sldMk cId="3635768194" sldId="301"/>
            <ac:picMk id="2" creationId="{D47A8F64-03FD-4F84-BBAB-4DD209A2E9E9}"/>
          </ac:picMkLst>
        </pc:picChg>
        <pc:picChg chg="add del mod">
          <ac:chgData name="Leonie Smith" userId="fed1330f33f5650e" providerId="LiveId" clId="{9ABAD6B4-DB08-426F-B805-39834C69C318}" dt="2023-10-26T08:25:26.819" v="41"/>
          <ac:picMkLst>
            <pc:docMk/>
            <pc:sldMk cId="3635768194" sldId="301"/>
            <ac:picMk id="5" creationId="{B048E0B4-0498-652E-5ED9-EB32128E70DC}"/>
          </ac:picMkLst>
        </pc:picChg>
        <pc:picChg chg="add del mod">
          <ac:chgData name="Leonie Smith" userId="fed1330f33f5650e" providerId="LiveId" clId="{9ABAD6B4-DB08-426F-B805-39834C69C318}" dt="2023-10-26T08:25:28.439" v="43"/>
          <ac:picMkLst>
            <pc:docMk/>
            <pc:sldMk cId="3635768194" sldId="301"/>
            <ac:picMk id="7" creationId="{C90E7F41-43F0-7490-90F9-CF951283E604}"/>
          </ac:picMkLst>
        </pc:picChg>
        <pc:picChg chg="add del mod ord">
          <ac:chgData name="Leonie Smith" userId="fed1330f33f5650e" providerId="LiveId" clId="{9ABAD6B4-DB08-426F-B805-39834C69C318}" dt="2023-10-26T08:25:41.064" v="44"/>
          <ac:picMkLst>
            <pc:docMk/>
            <pc:sldMk cId="3635768194" sldId="301"/>
            <ac:picMk id="10" creationId="{1806BAB3-DB80-DEF2-9418-EDA8934E3B56}"/>
          </ac:picMkLst>
        </pc:picChg>
        <pc:picChg chg="add del mod">
          <ac:chgData name="Leonie Smith" userId="fed1330f33f5650e" providerId="LiveId" clId="{9ABAD6B4-DB08-426F-B805-39834C69C318}" dt="2023-10-26T08:25:57.608" v="46"/>
          <ac:picMkLst>
            <pc:docMk/>
            <pc:sldMk cId="3635768194" sldId="301"/>
            <ac:picMk id="11" creationId="{C2CEE139-F027-0447-57FB-F3A41B0BBF73}"/>
          </ac:picMkLst>
        </pc:picChg>
        <pc:picChg chg="add del mod ord">
          <ac:chgData name="Leonie Smith" userId="fed1330f33f5650e" providerId="LiveId" clId="{9ABAD6B4-DB08-426F-B805-39834C69C318}" dt="2023-10-26T08:26:08.300" v="47"/>
          <ac:picMkLst>
            <pc:docMk/>
            <pc:sldMk cId="3635768194" sldId="301"/>
            <ac:picMk id="16" creationId="{78F445B8-0620-2752-CF6C-9FB91F0DF492}"/>
          </ac:picMkLst>
        </pc:picChg>
        <pc:picChg chg="add del mod">
          <ac:chgData name="Leonie Smith" userId="fed1330f33f5650e" providerId="LiveId" clId="{9ABAD6B4-DB08-426F-B805-39834C69C318}" dt="2023-10-26T08:26:10.256" v="49"/>
          <ac:picMkLst>
            <pc:docMk/>
            <pc:sldMk cId="3635768194" sldId="301"/>
            <ac:picMk id="17" creationId="{F163416C-CB21-1BB1-B73E-25AFCE4359A6}"/>
          </ac:picMkLst>
        </pc:picChg>
        <pc:picChg chg="add del mod ord">
          <ac:chgData name="Leonie Smith" userId="fed1330f33f5650e" providerId="LiveId" clId="{9ABAD6B4-DB08-426F-B805-39834C69C318}" dt="2023-10-26T08:26:23.073" v="50"/>
          <ac:picMkLst>
            <pc:docMk/>
            <pc:sldMk cId="3635768194" sldId="301"/>
            <ac:picMk id="20" creationId="{58E6D981-2F1A-2D3B-0177-473E1BF63213}"/>
          </ac:picMkLst>
        </pc:picChg>
        <pc:picChg chg="add mod">
          <ac:chgData name="Leonie Smith" userId="fed1330f33f5650e" providerId="LiveId" clId="{9ABAD6B4-DB08-426F-B805-39834C69C318}" dt="2023-10-26T08:26:23.073" v="50"/>
          <ac:picMkLst>
            <pc:docMk/>
            <pc:sldMk cId="3635768194" sldId="301"/>
            <ac:picMk id="21" creationId="{FF92F20E-FCE5-A400-083D-1C6CAA268C41}"/>
          </ac:picMkLst>
        </pc:picChg>
      </pc:sldChg>
      <pc:sldChg chg="addSp delSp modSp mod modTransition modAnim modNotesTx">
        <pc:chgData name="Leonie Smith" userId="fed1330f33f5650e" providerId="LiveId" clId="{9ABAD6B4-DB08-426F-B805-39834C69C318}" dt="2023-10-27T07:35:32.891" v="115" actId="20577"/>
        <pc:sldMkLst>
          <pc:docMk/>
          <pc:sldMk cId="4063331903" sldId="302"/>
        </pc:sldMkLst>
        <pc:picChg chg="del">
          <ac:chgData name="Leonie Smith" userId="fed1330f33f5650e" providerId="LiveId" clId="{9ABAD6B4-DB08-426F-B805-39834C69C318}" dt="2023-10-26T08:17:22.379" v="1"/>
          <ac:picMkLst>
            <pc:docMk/>
            <pc:sldMk cId="4063331903" sldId="302"/>
            <ac:picMk id="4" creationId="{1DAF7EA9-FD92-43D7-ABE0-C98A125A1BA4}"/>
          </ac:picMkLst>
        </pc:picChg>
        <pc:picChg chg="add del mod">
          <ac:chgData name="Leonie Smith" userId="fed1330f33f5650e" providerId="LiveId" clId="{9ABAD6B4-DB08-426F-B805-39834C69C318}" dt="2023-10-26T08:17:28.194" v="2"/>
          <ac:picMkLst>
            <pc:docMk/>
            <pc:sldMk cId="4063331903" sldId="302"/>
            <ac:picMk id="9" creationId="{84DA9A3B-EBC4-50E6-BF55-A7E81D9C972E}"/>
          </ac:picMkLst>
        </pc:picChg>
        <pc:picChg chg="add mod">
          <ac:chgData name="Leonie Smith" userId="fed1330f33f5650e" providerId="LiveId" clId="{9ABAD6B4-DB08-426F-B805-39834C69C318}" dt="2023-10-26T08:17:28.194" v="2"/>
          <ac:picMkLst>
            <pc:docMk/>
            <pc:sldMk cId="4063331903" sldId="302"/>
            <ac:picMk id="10" creationId="{21252789-EF2B-E084-85A9-C83A83E670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D40CF-33A0-4E30-9AB3-419E5BF6AB71}" type="datetimeFigureOut">
              <a:rPr lang="en-IN" smtClean="0"/>
              <a:t>27-06-2024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D639A-4701-4BB2-8DE2-F707E2FD73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145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D639A-4701-4BB2-8DE2-F707E2FD73DB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967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D639A-4701-4BB2-8DE2-F707E2FD73D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1388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D639A-4701-4BB2-8DE2-F707E2FD73DB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6315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2024/06/27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B7D5-FCE6-4D10-8A93-02682705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09-9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1252789-EF2B-E084-85A9-C83A83E67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A81A84-FB57-F5FB-FEE1-075B2258C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6333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"/>
    </mc:Choice>
    <mc:Fallback xmlns="">
      <p:transition spd="slow" advTm="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BE969-DCCD-4FF1-96C3-78CF07B8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8247"/>
            <a:ext cx="12192000" cy="7886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B3703-AA22-4BEE-9A31-878E5BA55D4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8322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Pharaoh summoned Moses and said, “Go, worship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 Even your little ones may go with you; only your flocks and herds must stay behind.”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དེ་ནས་ཕཱར་ཨོལ་གྱིས་མོ་ཤེ་བོས་ནས་ཁོ་ལ་འདི་ལྟར། ཁྱོད་ཅག་དཀོན་མཆོག་ཡ་ཝཱེ་ལ་བསྙེན་བཀུར་བྱེད་དུ་སོང་ཞིག འོན་ཏེ་ཁྱོད་རྣམས་ཀྱི་ར་ལུག་གི་ཁྱུ་དང་བ་ཁྱུ་འདི་རུ་བསྐྱུར་དགོས་པ་དང་། བུད་མེད་དང་ཕྲུ་གུ་རྣམས་ཁྱོད་ཅག་དང་མཉམ་དུ་སོང་ཆོག་ཅེས་སྨྲས་པ་ལ། </a:t>
            </a:r>
            <a:endParaRPr lang="en-ZA" sz="1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1A4264F-4DCC-DB9C-B9E0-4EC737EEC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3"/>
    </mc:Choice>
    <mc:Fallback xmlns="">
      <p:transition spd="slow" advTm="13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BB8AB-888E-4819-B24B-A29645990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941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3A20B5-68CD-4AEC-B864-3229AF6E1BA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628629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Moses replied, “You must also provide us with sacrifices and burnt offerings to present to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our God.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མོ་ཤེ་ན་རེ། ངེད་རྣམས་ཀྱིས་ངེད་ཅག་གི་དཀོན་མཆོག་ཡ་ཝཱེ་ལ་མཆོད་པ་འབུལ་ཐུབ་པའི་ཕྱིར། ཁྱོད་ཀྱིས་མཆོད་རྫས་དང་སྦྱིན་སྲེག་ཏུ་འབུལ་བྱའི་སེམས་ཅན་ཅིས་ཀྱང་ངེད་ཀྱི་ལག་ཏུ་གཏད་དེ།</a:t>
            </a:r>
            <a:endParaRPr lang="en-ZA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F92F20E-FCE5-A400-083D-1C6CAA268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18302-C791-4285-984F-5CA7758E3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2513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C49E2F-4757-4474-8345-ADAE91EACA1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65235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Even our livestock must go with us; not a hoof will be left behind, for we will need some of them to worship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our God, and we will not know how we are to worship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until we arrive.”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ངེད་རྣམས་ཀྱི་ཕྱུགས་ཟོག་ཀྱང་ངེས་པར་ངེད་དང་མཉམ་དུ་འགྲོ་དགོས་ཤིང་། ཐ་ན་རྨིག་པ་གཅིག་ཀྱང་མི་བསྐྱུར། ཅིའི་ཕྱིར་ཞེ་ན། དེ་རྣམས་ལས་འགའ་ཤས་བླངས་ཏེ་ངེད་ཅག་གི་དཀོན་མཆོག་ཡ་ཝཱེ་ལ་བསྙེན་བཀུར་བྱེད་དགོས་པའི་ཕྱིར་ཡིན་ལ། ངེད་ཅག་གནས་དེར་མ་སླེབས་པའི་བར་དུ་གང་ཞིག་གིས་དཀོན་མཆོག་ཡ་ཝཱེ་ལ་བསྙེན་བཀུར་ཅི་ཞིག་བྱེད་དགོས་པ་མི་ཤེས་ཞེས་སྨྲས། </a:t>
            </a:r>
            <a:endParaRPr lang="en-ZA" sz="1600" dirty="0"/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CFCEC289-7887-088E-0BF6-205BF27B7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2"/>
    </mc:Choice>
    <mc:Fallback xmlns="">
      <p:transition spd="slow" advTm="16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A3A28-3B8F-4334-8626-AEFC3110F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170"/>
            <a:ext cx="12192000" cy="7131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B9323-C27E-459D-9941-6F73D6A01F0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94923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 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cap="small" dirty="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hardened Pharaoh’s heart, and he was unwilling to let them go.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འོན་ཀྱང་དཀོན་མཆོག་ཡ་ཝཱེས་ཕཱར་ཨོལ་གྱི་སེམས་གྱོང་པོར་མཛད་པས། ཁོ་རྣམས་འགྲོ་རུ་འཇུག་མ་འདོད་ཅིང་། </a:t>
            </a:r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516080D-08D5-9F2B-020B-80AF763A1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9"/>
    </mc:Choice>
    <mc:Fallback xmlns="">
      <p:transition spd="slow" advTm="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E02E-4C10-4468-B65E-72BBEC33C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689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57037-A2EA-4637-BBC5-D8EA1DC177D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83990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“Depart from me!” Pharaoh said to Moses. “Make sure you never see my face again, for on the day you see my face, you will die.”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102701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ཕཱར་ཨོལ་གྱིས་མོ་ཤེ་ལ་འདི་ལྟར། ཁྱོད་འདི་ནས་ཕར་སོང་ཞིག ཕྱིན་ཆད་ང་དང་འཕྲད་པར་གཟབ་གཟབ་བྱོས། རྒྱུ་མཚན་ནི་ང་དང་འཕྲད་པའི་ཉིན་ལ་ཁྱོད་འཆི་བར་ངེས་པས་སོ་ཞེས་སྨྲས་པར།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288996-796F-69A8-C47D-93F7E5C47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9"/>
    </mc:Choice>
    <mc:Fallback xmlns="">
      <p:transition spd="slow" advTm="13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26FFE-56BA-42D4-9BFE-115C4D5A2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31"/>
            <a:ext cx="12402589" cy="68642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607F91-4CA1-436E-8665-E2EDF684EDE3}"/>
              </a:ext>
            </a:extLst>
          </p:cNvPr>
          <p:cNvSpPr txBox="1"/>
          <p:nvPr/>
        </p:nvSpPr>
        <p:spPr>
          <a:xfrm>
            <a:off x="6715634" y="1763445"/>
            <a:ext cx="5155324" cy="30579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སྡེབ་ཐོན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མུན་ནག།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71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05608-9EF2-472E-885C-5FAAD1331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2982" y="-299258"/>
            <a:ext cx="15197244" cy="715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B7850-38E4-4CDF-A006-6738DBB79E2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093090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“As you say,” Moses replied, “I will never see your face again.”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29</a:t>
            </a:r>
            <a:r>
              <a:rPr lang="bo-CN" sz="60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མོ་ཤེ་ན་རེ། ཁྱོད་ཀྱིས་སྨྲས་པ་བདེན་ནོ། །ང་ནི་ཁྱོད་དང་སླར་ཡང་འཕྲད་མི་སྲིད་ཅེས་སྨྲས་སོ། །</a:t>
            </a:r>
            <a:endParaRPr lang="en-ZA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1392D3C-8ED7-B200-2690-80AE385AE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4"/>
    </mc:Choice>
    <mc:Fallback xmlns="">
      <p:transition spd="slow" advTm="7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46B2A-A599-4811-BB8D-84ADB424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538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2C49A-8D57-446B-9514-9795019E236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23157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9) Darkness – Ex 10:21-29 (Left 3rd from Bottom)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516536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1" i="0" cap="all" dirty="0">
                <a:solidFill>
                  <a:srgbClr val="444444"/>
                </a:solidFill>
                <a:effectLst/>
                <a:latin typeface="ArialMT"/>
              </a:rPr>
              <a:t>སྡེབ་ཐོན 10</a:t>
            </a:r>
          </a:p>
          <a:p>
            <a:r>
              <a:rPr lang="bo-CN" sz="7200" b="1" dirty="0">
                <a:solidFill>
                  <a:srgbClr val="444444"/>
                </a:solidFill>
                <a:latin typeface="Arial" panose="020B0604020202020204" pitchFamily="34" charset="0"/>
              </a:rPr>
              <a:t>མུན་ནག།</a:t>
            </a:r>
            <a:endParaRPr lang="en-ZA" sz="72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429A019-28F0-8208-E669-74E4215B6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8"/>
    </mc:Choice>
    <mc:Fallback xmlns="">
      <p:transition spd="slow" advTm="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163924-84E0-4DC5-B013-899D2A794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31"/>
            <a:ext cx="12402589" cy="6864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019EF-DD18-48F0-91B6-0A5076078940}"/>
              </a:ext>
            </a:extLst>
          </p:cNvPr>
          <p:cNvSpPr txBox="1"/>
          <p:nvPr/>
        </p:nvSpPr>
        <p:spPr>
          <a:xfrm>
            <a:off x="6715634" y="1763445"/>
            <a:ext cx="5155324" cy="30579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སྡེབ་ཐོན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མུན་ནག།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E0E25E6-758B-96F2-2BCC-DCD05858EC62}"/>
              </a:ext>
            </a:extLst>
          </p:cNvPr>
          <p:cNvSpPr txBox="1"/>
          <p:nvPr/>
        </p:nvSpPr>
        <p:spPr>
          <a:xfrm>
            <a:off x="713843" y="595191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66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Moses, “Stretch out your hand toward heaven, so that darkness may spread over the land of Egypt—a palpable darkness.”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དེ་ནས་དཀོན་མཆོག་ཡ་ཝཱེས་མོ་ཤེ་ལ་འདི་སྐད་དུ། ཁྱོད་ཀྱིས་ལག་པ་ནམ་མཁའི་ཕྱོགས་སུ་རྐྱོངས་དང་། རེག་ཀྱང་རེག་ནུས་པའི་མུན་པ་ཞིག་ཨེ་ཅིབ་ཡུལ་ལ་འབྱུང་བའི་ཕྱིར་ཡིན་ཞེས་གསུངས་པ་ལ། </a:t>
            </a:r>
            <a:endParaRPr lang="en-ZA" sz="16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B432509-5140-04FF-59EB-72ECCBCE0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4"/>
    </mc:Choice>
    <mc:Fallback xmlns="">
      <p:transition spd="slow" advTm="1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8F45BB-6EA6-4AC8-88AE-4B505D62F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517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C2F652-1169-4CCF-B05F-B8964CB9894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28165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stretched out his hand toward heaven, and total darkness covered all the land of Egypt for three days.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མོ་ཤེ་ཡིས་ལག་པ་ནམ་མཁའི་ཕྱོགས་སུ་བརྐྱངས་པས། ཉིན་གསུམ་ལ་ཨེ་ཅིབ་ཡུལ་ཡོངས་སུ་མུན་པ་སྟུག་པོ་ཞིག་བྱུང་།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9F6B00-CD42-EE1D-B2AC-9C33AAA3A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8"/>
    </mc:Choice>
    <mc:Fallback xmlns="">
      <p:transition spd="slow" advTm="9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2E8A9-AB06-4785-870C-DBF0DB0BC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40796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67FE5D-0CF1-4E0F-B43B-DB23992FAAF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92398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 one could see anyone else, and for three days no one left his place. Yet all the Israelites had light in their dwellings.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ཉིན་གསུམ་གྱི་རིང་མི་རྣམས་ཀྱིས་ཕན་ཚུན་མཐོང་མ་ནུས་ལ། མི་སུ་ཡང་ལངས་ནས་རང་སར་འབྲལ་མ་ཕོད་དོ། །འོན་ཀྱང་ཡེས་ར་ཨེལ་པ་རྣམས་ཀྱི་སྡོད་ཡུལ་རྣམས་ལ་འོད་ཡོད་པ་རེད། </a:t>
            </a:r>
            <a:endParaRPr lang="en-ZA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A4AA00A4-49A3-748C-82F5-D6406A314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7"/>
    </mc:Choice>
    <mc:Fallback xmlns="">
      <p:transition spd="slow" advTm="9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891</Words>
  <Application>Microsoft Office PowerPoint</Application>
  <PresentationFormat>Widescreen</PresentationFormat>
  <Paragraphs>50</Paragraphs>
  <Slides>22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09-9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6</cp:revision>
  <dcterms:created xsi:type="dcterms:W3CDTF">2021-07-20T09:23:46Z</dcterms:created>
  <dcterms:modified xsi:type="dcterms:W3CDTF">2024-06-27T10:32:39Z</dcterms:modified>
</cp:coreProperties>
</file>