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1" r:id="rId2"/>
    <p:sldId id="302" r:id="rId3"/>
    <p:sldId id="256" r:id="rId4"/>
    <p:sldId id="324" r:id="rId5"/>
    <p:sldId id="258" r:id="rId6"/>
    <p:sldId id="323" r:id="rId7"/>
    <p:sldId id="281" r:id="rId8"/>
    <p:sldId id="322" r:id="rId9"/>
    <p:sldId id="282" r:id="rId10"/>
    <p:sldId id="321" r:id="rId11"/>
    <p:sldId id="283" r:id="rId12"/>
    <p:sldId id="319" r:id="rId13"/>
    <p:sldId id="284" r:id="rId14"/>
    <p:sldId id="320" r:id="rId15"/>
    <p:sldId id="285" r:id="rId16"/>
    <p:sldId id="318" r:id="rId17"/>
    <p:sldId id="286" r:id="rId18"/>
    <p:sldId id="317" r:id="rId19"/>
    <p:sldId id="287" r:id="rId20"/>
    <p:sldId id="316" r:id="rId21"/>
    <p:sldId id="288" r:id="rId22"/>
    <p:sldId id="315" r:id="rId23"/>
    <p:sldId id="289" r:id="rId24"/>
    <p:sldId id="314" r:id="rId25"/>
    <p:sldId id="290" r:id="rId26"/>
    <p:sldId id="313" r:id="rId27"/>
    <p:sldId id="291" r:id="rId28"/>
    <p:sldId id="312" r:id="rId29"/>
    <p:sldId id="292" r:id="rId30"/>
    <p:sldId id="311" r:id="rId31"/>
    <p:sldId id="293" r:id="rId32"/>
    <p:sldId id="310" r:id="rId33"/>
    <p:sldId id="294" r:id="rId34"/>
    <p:sldId id="309" r:id="rId35"/>
    <p:sldId id="295" r:id="rId36"/>
    <p:sldId id="308" r:id="rId37"/>
    <p:sldId id="296" r:id="rId38"/>
    <p:sldId id="307" r:id="rId39"/>
    <p:sldId id="297" r:id="rId40"/>
    <p:sldId id="306" r:id="rId41"/>
    <p:sldId id="298" r:id="rId42"/>
    <p:sldId id="305" r:id="rId43"/>
    <p:sldId id="299" r:id="rId44"/>
    <p:sldId id="304" r:id="rId45"/>
    <p:sldId id="300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2E5A8-F46A-4F3E-A9FB-D1C8228F14BB}" v="2" dt="2024-06-27T10:52:06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FF95E3A-8C46-4007-ACB4-9EAC8175C700}"/>
    <pc:docChg chg="custSel modSld">
      <pc:chgData name="Leonie Smith" userId="fed1330f33f5650e" providerId="LiveId" clId="{EFF95E3A-8C46-4007-ACB4-9EAC8175C700}" dt="2023-10-31T05:04:11.560" v="129" actId="20577"/>
      <pc:docMkLst>
        <pc:docMk/>
      </pc:docMkLst>
      <pc:sldChg chg="addSp delSp modSp mod modTransition modAnim">
        <pc:chgData name="Leonie Smith" userId="fed1330f33f5650e" providerId="LiveId" clId="{EFF95E3A-8C46-4007-ACB4-9EAC8175C700}" dt="2023-10-30T07:41:13.054" v="5"/>
        <pc:sldMkLst>
          <pc:docMk/>
          <pc:sldMk cId="3348757415" sldId="256"/>
        </pc:sldMkLst>
        <pc:picChg chg="del">
          <ac:chgData name="Leonie Smith" userId="fed1330f33f5650e" providerId="LiveId" clId="{EFF95E3A-8C46-4007-ACB4-9EAC8175C700}" dt="2023-10-30T07:41:07.770" v="4"/>
          <ac:picMkLst>
            <pc:docMk/>
            <pc:sldMk cId="3348757415" sldId="256"/>
            <ac:picMk id="2" creationId="{F5823420-8847-4613-82A5-5ED4CE7CE6B1}"/>
          </ac:picMkLst>
        </pc:picChg>
        <pc:picChg chg="add del mod">
          <ac:chgData name="Leonie Smith" userId="fed1330f33f5650e" providerId="LiveId" clId="{EFF95E3A-8C46-4007-ACB4-9EAC8175C700}" dt="2023-10-30T07:41:13.054" v="5"/>
          <ac:picMkLst>
            <pc:docMk/>
            <pc:sldMk cId="3348757415" sldId="256"/>
            <ac:picMk id="5" creationId="{AFA700AA-608F-4416-E101-E8584AB56BA7}"/>
          </ac:picMkLst>
        </pc:picChg>
        <pc:picChg chg="add mod">
          <ac:chgData name="Leonie Smith" userId="fed1330f33f5650e" providerId="LiveId" clId="{EFF95E3A-8C46-4007-ACB4-9EAC8175C700}" dt="2023-10-30T07:41:13.054" v="5"/>
          <ac:picMkLst>
            <pc:docMk/>
            <pc:sldMk cId="3348757415" sldId="256"/>
            <ac:picMk id="7" creationId="{B2319BDD-27AF-9243-6990-DEDAF5B2C9A1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2:53.145" v="17"/>
        <pc:sldMkLst>
          <pc:docMk/>
          <pc:sldMk cId="525752733" sldId="258"/>
        </pc:sldMkLst>
        <pc:picChg chg="del">
          <ac:chgData name="Leonie Smith" userId="fed1330f33f5650e" providerId="LiveId" clId="{EFF95E3A-8C46-4007-ACB4-9EAC8175C700}" dt="2023-10-30T07:41:44.001" v="7"/>
          <ac:picMkLst>
            <pc:docMk/>
            <pc:sldMk cId="525752733" sldId="258"/>
            <ac:picMk id="2" creationId="{CF0B3809-58D0-4558-A72F-A2314976DD5A}"/>
          </ac:picMkLst>
        </pc:picChg>
        <pc:picChg chg="add del mod">
          <ac:chgData name="Leonie Smith" userId="fed1330f33f5650e" providerId="LiveId" clId="{EFF95E3A-8C46-4007-ACB4-9EAC8175C700}" dt="2023-10-30T07:41:56.713" v="8"/>
          <ac:picMkLst>
            <pc:docMk/>
            <pc:sldMk cId="525752733" sldId="258"/>
            <ac:picMk id="5" creationId="{A1EEA111-AB6F-7D6C-09E2-6BE224EA3FE9}"/>
          </ac:picMkLst>
        </pc:picChg>
        <pc:picChg chg="add del mod">
          <ac:chgData name="Leonie Smith" userId="fed1330f33f5650e" providerId="LiveId" clId="{EFF95E3A-8C46-4007-ACB4-9EAC8175C700}" dt="2023-10-30T07:42:02.385" v="10"/>
          <ac:picMkLst>
            <pc:docMk/>
            <pc:sldMk cId="525752733" sldId="258"/>
            <ac:picMk id="7" creationId="{49192E40-4D51-37FF-F449-33162412EA2A}"/>
          </ac:picMkLst>
        </pc:picChg>
        <pc:picChg chg="add del mod ord">
          <ac:chgData name="Leonie Smith" userId="fed1330f33f5650e" providerId="LiveId" clId="{EFF95E3A-8C46-4007-ACB4-9EAC8175C700}" dt="2023-10-30T07:42:15.894" v="11"/>
          <ac:picMkLst>
            <pc:docMk/>
            <pc:sldMk cId="525752733" sldId="258"/>
            <ac:picMk id="10" creationId="{F9FA177A-D3A3-5926-1A94-B6C77B6C7829}"/>
          </ac:picMkLst>
        </pc:picChg>
        <pc:picChg chg="add del mod">
          <ac:chgData name="Leonie Smith" userId="fed1330f33f5650e" providerId="LiveId" clId="{EFF95E3A-8C46-4007-ACB4-9EAC8175C700}" dt="2023-10-30T07:42:19.807" v="13"/>
          <ac:picMkLst>
            <pc:docMk/>
            <pc:sldMk cId="525752733" sldId="258"/>
            <ac:picMk id="11" creationId="{246A8BAA-E3FE-32F9-3015-412B0877E3F0}"/>
          </ac:picMkLst>
        </pc:picChg>
        <pc:picChg chg="add del mod ord">
          <ac:chgData name="Leonie Smith" userId="fed1330f33f5650e" providerId="LiveId" clId="{EFF95E3A-8C46-4007-ACB4-9EAC8175C700}" dt="2023-10-30T07:42:30.320" v="14"/>
          <ac:picMkLst>
            <pc:docMk/>
            <pc:sldMk cId="525752733" sldId="258"/>
            <ac:picMk id="14" creationId="{F18035AB-3B16-7D9B-40C2-B52A9F23A177}"/>
          </ac:picMkLst>
        </pc:picChg>
        <pc:picChg chg="add del mod">
          <ac:chgData name="Leonie Smith" userId="fed1330f33f5650e" providerId="LiveId" clId="{EFF95E3A-8C46-4007-ACB4-9EAC8175C700}" dt="2023-10-30T07:42:34.218" v="16"/>
          <ac:picMkLst>
            <pc:docMk/>
            <pc:sldMk cId="525752733" sldId="258"/>
            <ac:picMk id="15" creationId="{BF41A113-277D-0521-853C-FEA4B338139C}"/>
          </ac:picMkLst>
        </pc:picChg>
        <pc:picChg chg="add del mod ord">
          <ac:chgData name="Leonie Smith" userId="fed1330f33f5650e" providerId="LiveId" clId="{EFF95E3A-8C46-4007-ACB4-9EAC8175C700}" dt="2023-10-30T07:42:53.145" v="17"/>
          <ac:picMkLst>
            <pc:docMk/>
            <pc:sldMk cId="525752733" sldId="258"/>
            <ac:picMk id="18" creationId="{495AD1BC-9446-B32E-017A-1FDC3A4F6618}"/>
          </ac:picMkLst>
        </pc:picChg>
        <pc:picChg chg="add mod">
          <ac:chgData name="Leonie Smith" userId="fed1330f33f5650e" providerId="LiveId" clId="{EFF95E3A-8C46-4007-ACB4-9EAC8175C700}" dt="2023-10-30T07:42:53.145" v="17"/>
          <ac:picMkLst>
            <pc:docMk/>
            <pc:sldMk cId="525752733" sldId="258"/>
            <ac:picMk id="19" creationId="{6DD8E661-32A9-1702-B5AE-E1D5D63562E2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4:39.245" v="20"/>
        <pc:sldMkLst>
          <pc:docMk/>
          <pc:sldMk cId="2044568653" sldId="281"/>
        </pc:sldMkLst>
        <pc:picChg chg="add del mod">
          <ac:chgData name="Leonie Smith" userId="fed1330f33f5650e" providerId="LiveId" clId="{EFF95E3A-8C46-4007-ACB4-9EAC8175C700}" dt="2023-10-30T07:44:39.245" v="20"/>
          <ac:picMkLst>
            <pc:docMk/>
            <pc:sldMk cId="2044568653" sldId="281"/>
            <ac:picMk id="7" creationId="{5602A091-62BB-FFC3-08D6-0CC0A23CD01E}"/>
          </ac:picMkLst>
        </pc:picChg>
        <pc:picChg chg="add mod">
          <ac:chgData name="Leonie Smith" userId="fed1330f33f5650e" providerId="LiveId" clId="{EFF95E3A-8C46-4007-ACB4-9EAC8175C700}" dt="2023-10-30T07:44:39.245" v="20"/>
          <ac:picMkLst>
            <pc:docMk/>
            <pc:sldMk cId="2044568653" sldId="281"/>
            <ac:picMk id="8" creationId="{33708BF5-755B-8FBE-8BD1-8F37B62777F8}"/>
          </ac:picMkLst>
        </pc:picChg>
        <pc:picChg chg="del">
          <ac:chgData name="Leonie Smith" userId="fed1330f33f5650e" providerId="LiveId" clId="{EFF95E3A-8C46-4007-ACB4-9EAC8175C700}" dt="2023-10-30T07:44:19.877" v="19"/>
          <ac:picMkLst>
            <pc:docMk/>
            <pc:sldMk cId="2044568653" sldId="281"/>
            <ac:picMk id="13" creationId="{7CB9E53E-C45A-460A-8C8B-D2350709AD66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5:40.831" v="23"/>
        <pc:sldMkLst>
          <pc:docMk/>
          <pc:sldMk cId="3681266347" sldId="282"/>
        </pc:sldMkLst>
        <pc:picChg chg="del">
          <ac:chgData name="Leonie Smith" userId="fed1330f33f5650e" providerId="LiveId" clId="{EFF95E3A-8C46-4007-ACB4-9EAC8175C700}" dt="2023-10-30T07:45:32.533" v="22"/>
          <ac:picMkLst>
            <pc:docMk/>
            <pc:sldMk cId="3681266347" sldId="282"/>
            <ac:picMk id="3" creationId="{82715082-9990-481F-9AB3-7344C336988D}"/>
          </ac:picMkLst>
        </pc:picChg>
        <pc:picChg chg="add del mod">
          <ac:chgData name="Leonie Smith" userId="fed1330f33f5650e" providerId="LiveId" clId="{EFF95E3A-8C46-4007-ACB4-9EAC8175C700}" dt="2023-10-30T07:45:40.831" v="23"/>
          <ac:picMkLst>
            <pc:docMk/>
            <pc:sldMk cId="3681266347" sldId="282"/>
            <ac:picMk id="8" creationId="{7B5780E2-A4D6-15A8-1697-99503DA6AB84}"/>
          </ac:picMkLst>
        </pc:picChg>
        <pc:picChg chg="add mod">
          <ac:chgData name="Leonie Smith" userId="fed1330f33f5650e" providerId="LiveId" clId="{EFF95E3A-8C46-4007-ACB4-9EAC8175C700}" dt="2023-10-30T07:45:40.831" v="23"/>
          <ac:picMkLst>
            <pc:docMk/>
            <pc:sldMk cId="3681266347" sldId="282"/>
            <ac:picMk id="9" creationId="{1C66FAAC-31AB-2C94-A8AD-EF271E13F3F5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7:18.798" v="32"/>
        <pc:sldMkLst>
          <pc:docMk/>
          <pc:sldMk cId="26953390" sldId="283"/>
        </pc:sldMkLst>
        <pc:picChg chg="del">
          <ac:chgData name="Leonie Smith" userId="fed1330f33f5650e" providerId="LiveId" clId="{EFF95E3A-8C46-4007-ACB4-9EAC8175C700}" dt="2023-10-30T07:46:27.357" v="25"/>
          <ac:picMkLst>
            <pc:docMk/>
            <pc:sldMk cId="26953390" sldId="283"/>
            <ac:picMk id="3" creationId="{743DC7AB-3625-4080-B843-F08CC6A83844}"/>
          </ac:picMkLst>
        </pc:picChg>
        <pc:picChg chg="add del mod">
          <ac:chgData name="Leonie Smith" userId="fed1330f33f5650e" providerId="LiveId" clId="{EFF95E3A-8C46-4007-ACB4-9EAC8175C700}" dt="2023-10-30T07:46:38.667" v="26"/>
          <ac:picMkLst>
            <pc:docMk/>
            <pc:sldMk cId="26953390" sldId="283"/>
            <ac:picMk id="8" creationId="{B25B7AFB-AB2A-3F43-9ACB-B1F55FC64923}"/>
          </ac:picMkLst>
        </pc:picChg>
        <pc:picChg chg="add del mod">
          <ac:chgData name="Leonie Smith" userId="fed1330f33f5650e" providerId="LiveId" clId="{EFF95E3A-8C46-4007-ACB4-9EAC8175C700}" dt="2023-10-30T07:46:42.294" v="28"/>
          <ac:picMkLst>
            <pc:docMk/>
            <pc:sldMk cId="26953390" sldId="283"/>
            <ac:picMk id="9" creationId="{4F18D7BF-44E1-F7CC-6CB6-7C2398F091E9}"/>
          </ac:picMkLst>
        </pc:picChg>
        <pc:picChg chg="add del mod ord">
          <ac:chgData name="Leonie Smith" userId="fed1330f33f5650e" providerId="LiveId" clId="{EFF95E3A-8C46-4007-ACB4-9EAC8175C700}" dt="2023-10-30T07:46:56.079" v="29"/>
          <ac:picMkLst>
            <pc:docMk/>
            <pc:sldMk cId="26953390" sldId="283"/>
            <ac:picMk id="12" creationId="{27625D27-4000-93C1-61BE-07062F895C85}"/>
          </ac:picMkLst>
        </pc:picChg>
        <pc:picChg chg="add del mod">
          <ac:chgData name="Leonie Smith" userId="fed1330f33f5650e" providerId="LiveId" clId="{EFF95E3A-8C46-4007-ACB4-9EAC8175C700}" dt="2023-10-30T07:47:06.865" v="31"/>
          <ac:picMkLst>
            <pc:docMk/>
            <pc:sldMk cId="26953390" sldId="283"/>
            <ac:picMk id="13" creationId="{94AC6F7F-CC36-D3EA-F418-8ABD7D888A0C}"/>
          </ac:picMkLst>
        </pc:picChg>
        <pc:picChg chg="add del mod ord">
          <ac:chgData name="Leonie Smith" userId="fed1330f33f5650e" providerId="LiveId" clId="{EFF95E3A-8C46-4007-ACB4-9EAC8175C700}" dt="2023-10-30T07:47:18.798" v="32"/>
          <ac:picMkLst>
            <pc:docMk/>
            <pc:sldMk cId="26953390" sldId="283"/>
            <ac:picMk id="16" creationId="{BAFBBEC9-1C2C-2BE2-E766-05F18C26A422}"/>
          </ac:picMkLst>
        </pc:picChg>
        <pc:picChg chg="add mod">
          <ac:chgData name="Leonie Smith" userId="fed1330f33f5650e" providerId="LiveId" clId="{EFF95E3A-8C46-4007-ACB4-9EAC8175C700}" dt="2023-10-30T07:47:18.798" v="32"/>
          <ac:picMkLst>
            <pc:docMk/>
            <pc:sldMk cId="26953390" sldId="283"/>
            <ac:picMk id="17" creationId="{324A5E2E-66CD-3C28-E20A-06C1D01C4080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9:02.100" v="41"/>
        <pc:sldMkLst>
          <pc:docMk/>
          <pc:sldMk cId="2872476414" sldId="284"/>
        </pc:sldMkLst>
        <pc:picChg chg="add del mod">
          <ac:chgData name="Leonie Smith" userId="fed1330f33f5650e" providerId="LiveId" clId="{EFF95E3A-8C46-4007-ACB4-9EAC8175C700}" dt="2023-10-30T07:47:48.710" v="35"/>
          <ac:picMkLst>
            <pc:docMk/>
            <pc:sldMk cId="2872476414" sldId="284"/>
            <ac:picMk id="3" creationId="{C79727C9-9E53-246A-645A-51D6209E940B}"/>
          </ac:picMkLst>
        </pc:picChg>
        <pc:picChg chg="del">
          <ac:chgData name="Leonie Smith" userId="fed1330f33f5650e" providerId="LiveId" clId="{EFF95E3A-8C46-4007-ACB4-9EAC8175C700}" dt="2023-10-30T07:47:40.698" v="34"/>
          <ac:picMkLst>
            <pc:docMk/>
            <pc:sldMk cId="2872476414" sldId="284"/>
            <ac:picMk id="5" creationId="{B93DCEF0-A913-485D-BFF0-2319E1C8A4D7}"/>
          </ac:picMkLst>
        </pc:picChg>
        <pc:picChg chg="add del mod">
          <ac:chgData name="Leonie Smith" userId="fed1330f33f5650e" providerId="LiveId" clId="{EFF95E3A-8C46-4007-ACB4-9EAC8175C700}" dt="2023-10-30T07:48:29.300" v="37"/>
          <ac:picMkLst>
            <pc:docMk/>
            <pc:sldMk cId="2872476414" sldId="284"/>
            <ac:picMk id="7" creationId="{A12DB051-FC09-5524-FACE-6C9637113A4C}"/>
          </ac:picMkLst>
        </pc:picChg>
        <pc:picChg chg="add del mod ord">
          <ac:chgData name="Leonie Smith" userId="fed1330f33f5650e" providerId="LiveId" clId="{EFF95E3A-8C46-4007-ACB4-9EAC8175C700}" dt="2023-10-30T07:48:37.763" v="38"/>
          <ac:picMkLst>
            <pc:docMk/>
            <pc:sldMk cId="2872476414" sldId="284"/>
            <ac:picMk id="12" creationId="{BF81A16A-C891-621B-532F-D28EF4B3E470}"/>
          </ac:picMkLst>
        </pc:picChg>
        <pc:picChg chg="add del mod">
          <ac:chgData name="Leonie Smith" userId="fed1330f33f5650e" providerId="LiveId" clId="{EFF95E3A-8C46-4007-ACB4-9EAC8175C700}" dt="2023-10-30T07:48:54.051" v="40"/>
          <ac:picMkLst>
            <pc:docMk/>
            <pc:sldMk cId="2872476414" sldId="284"/>
            <ac:picMk id="13" creationId="{D3DD8682-FF06-943B-0802-4BD92CF64B25}"/>
          </ac:picMkLst>
        </pc:picChg>
        <pc:picChg chg="add del mod ord">
          <ac:chgData name="Leonie Smith" userId="fed1330f33f5650e" providerId="LiveId" clId="{EFF95E3A-8C46-4007-ACB4-9EAC8175C700}" dt="2023-10-30T07:49:02.100" v="41"/>
          <ac:picMkLst>
            <pc:docMk/>
            <pc:sldMk cId="2872476414" sldId="284"/>
            <ac:picMk id="18" creationId="{067F422B-7479-AEF3-F038-05FFD6EE0F04}"/>
          </ac:picMkLst>
        </pc:picChg>
        <pc:picChg chg="add mod">
          <ac:chgData name="Leonie Smith" userId="fed1330f33f5650e" providerId="LiveId" clId="{EFF95E3A-8C46-4007-ACB4-9EAC8175C700}" dt="2023-10-30T07:49:02.100" v="41"/>
          <ac:picMkLst>
            <pc:docMk/>
            <pc:sldMk cId="2872476414" sldId="284"/>
            <ac:picMk id="19" creationId="{C869AC45-5654-E709-6F21-6A0069824D2A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49:37.028" v="44"/>
        <pc:sldMkLst>
          <pc:docMk/>
          <pc:sldMk cId="2342427813" sldId="285"/>
        </pc:sldMkLst>
        <pc:picChg chg="add del mod">
          <ac:chgData name="Leonie Smith" userId="fed1330f33f5650e" providerId="LiveId" clId="{EFF95E3A-8C46-4007-ACB4-9EAC8175C700}" dt="2023-10-30T07:49:37.028" v="44"/>
          <ac:picMkLst>
            <pc:docMk/>
            <pc:sldMk cId="2342427813" sldId="285"/>
            <ac:picMk id="3" creationId="{7AF36068-029F-3BDE-A400-BF95B55BAA12}"/>
          </ac:picMkLst>
        </pc:picChg>
        <pc:picChg chg="del">
          <ac:chgData name="Leonie Smith" userId="fed1330f33f5650e" providerId="LiveId" clId="{EFF95E3A-8C46-4007-ACB4-9EAC8175C700}" dt="2023-10-30T07:49:26.991" v="43"/>
          <ac:picMkLst>
            <pc:docMk/>
            <pc:sldMk cId="2342427813" sldId="285"/>
            <ac:picMk id="5" creationId="{5FEFE68C-A247-401D-9D9F-033984B1D93D}"/>
          </ac:picMkLst>
        </pc:picChg>
        <pc:picChg chg="add mod">
          <ac:chgData name="Leonie Smith" userId="fed1330f33f5650e" providerId="LiveId" clId="{EFF95E3A-8C46-4007-ACB4-9EAC8175C700}" dt="2023-10-30T07:49:37.028" v="44"/>
          <ac:picMkLst>
            <pc:docMk/>
            <pc:sldMk cId="2342427813" sldId="285"/>
            <ac:picMk id="7" creationId="{ACF857F3-EF50-2913-B990-448A41AC8521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0:09.857" v="47"/>
        <pc:sldMkLst>
          <pc:docMk/>
          <pc:sldMk cId="2223752114" sldId="286"/>
        </pc:sldMkLst>
        <pc:picChg chg="del">
          <ac:chgData name="Leonie Smith" userId="fed1330f33f5650e" providerId="LiveId" clId="{EFF95E3A-8C46-4007-ACB4-9EAC8175C700}" dt="2023-10-30T07:49:58.598" v="46"/>
          <ac:picMkLst>
            <pc:docMk/>
            <pc:sldMk cId="2223752114" sldId="286"/>
            <ac:picMk id="2" creationId="{BDF35E08-4C67-4A21-913F-FB342936C7D3}"/>
          </ac:picMkLst>
        </pc:picChg>
        <pc:picChg chg="add del mod">
          <ac:chgData name="Leonie Smith" userId="fed1330f33f5650e" providerId="LiveId" clId="{EFF95E3A-8C46-4007-ACB4-9EAC8175C700}" dt="2023-10-30T07:50:09.857" v="47"/>
          <ac:picMkLst>
            <pc:docMk/>
            <pc:sldMk cId="2223752114" sldId="286"/>
            <ac:picMk id="5" creationId="{778D3C58-0936-3AB2-85BF-811E839E2C36}"/>
          </ac:picMkLst>
        </pc:picChg>
        <pc:picChg chg="add mod">
          <ac:chgData name="Leonie Smith" userId="fed1330f33f5650e" providerId="LiveId" clId="{EFF95E3A-8C46-4007-ACB4-9EAC8175C700}" dt="2023-10-30T07:50:09.857" v="47"/>
          <ac:picMkLst>
            <pc:docMk/>
            <pc:sldMk cId="2223752114" sldId="286"/>
            <ac:picMk id="7" creationId="{3CB41847-1108-C6FE-0B8E-1599458BADBB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1:12.293" v="53"/>
        <pc:sldMkLst>
          <pc:docMk/>
          <pc:sldMk cId="680484570" sldId="287"/>
        </pc:sldMkLst>
        <pc:picChg chg="add del mod">
          <ac:chgData name="Leonie Smith" userId="fed1330f33f5650e" providerId="LiveId" clId="{EFF95E3A-8C46-4007-ACB4-9EAC8175C700}" dt="2023-10-30T07:50:45.798" v="50"/>
          <ac:picMkLst>
            <pc:docMk/>
            <pc:sldMk cId="680484570" sldId="287"/>
            <ac:picMk id="3" creationId="{4D86CDD6-8064-1789-11C0-439404CEFA6D}"/>
          </ac:picMkLst>
        </pc:picChg>
        <pc:picChg chg="add del mod">
          <ac:chgData name="Leonie Smith" userId="fed1330f33f5650e" providerId="LiveId" clId="{EFF95E3A-8C46-4007-ACB4-9EAC8175C700}" dt="2023-10-30T07:51:02.096" v="52"/>
          <ac:picMkLst>
            <pc:docMk/>
            <pc:sldMk cId="680484570" sldId="287"/>
            <ac:picMk id="5" creationId="{05410A10-F51E-6D0C-3E14-D2DB86AA0F43}"/>
          </ac:picMkLst>
        </pc:picChg>
        <pc:picChg chg="del">
          <ac:chgData name="Leonie Smith" userId="fed1330f33f5650e" providerId="LiveId" clId="{EFF95E3A-8C46-4007-ACB4-9EAC8175C700}" dt="2023-10-30T07:50:35.905" v="49"/>
          <ac:picMkLst>
            <pc:docMk/>
            <pc:sldMk cId="680484570" sldId="287"/>
            <ac:picMk id="8" creationId="{5F424217-EABA-4653-B301-FC86966C1517}"/>
          </ac:picMkLst>
        </pc:picChg>
        <pc:picChg chg="add del mod ord">
          <ac:chgData name="Leonie Smith" userId="fed1330f33f5650e" providerId="LiveId" clId="{EFF95E3A-8C46-4007-ACB4-9EAC8175C700}" dt="2023-10-30T07:51:12.293" v="53"/>
          <ac:picMkLst>
            <pc:docMk/>
            <pc:sldMk cId="680484570" sldId="287"/>
            <ac:picMk id="12" creationId="{BD5F256A-1286-1E0B-7E9D-1D82E9E3B41F}"/>
          </ac:picMkLst>
        </pc:picChg>
        <pc:picChg chg="add mod">
          <ac:chgData name="Leonie Smith" userId="fed1330f33f5650e" providerId="LiveId" clId="{EFF95E3A-8C46-4007-ACB4-9EAC8175C700}" dt="2023-10-30T07:51:12.293" v="53"/>
          <ac:picMkLst>
            <pc:docMk/>
            <pc:sldMk cId="680484570" sldId="287"/>
            <ac:picMk id="13" creationId="{B4214398-8223-4687-B084-17E1717A8ACF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1:55.164" v="56"/>
        <pc:sldMkLst>
          <pc:docMk/>
          <pc:sldMk cId="1123929638" sldId="288"/>
        </pc:sldMkLst>
        <pc:picChg chg="del">
          <ac:chgData name="Leonie Smith" userId="fed1330f33f5650e" providerId="LiveId" clId="{EFF95E3A-8C46-4007-ACB4-9EAC8175C700}" dt="2023-10-30T07:51:40.401" v="55"/>
          <ac:picMkLst>
            <pc:docMk/>
            <pc:sldMk cId="1123929638" sldId="288"/>
            <ac:picMk id="3" creationId="{1B4A03E8-E892-4822-AA4F-412197EE1C67}"/>
          </ac:picMkLst>
        </pc:picChg>
        <pc:picChg chg="add del mod">
          <ac:chgData name="Leonie Smith" userId="fed1330f33f5650e" providerId="LiveId" clId="{EFF95E3A-8C46-4007-ACB4-9EAC8175C700}" dt="2023-10-30T07:51:55.164" v="56"/>
          <ac:picMkLst>
            <pc:docMk/>
            <pc:sldMk cId="1123929638" sldId="288"/>
            <ac:picMk id="5" creationId="{74187E37-C90E-16DD-8183-BD7986FFE8B5}"/>
          </ac:picMkLst>
        </pc:picChg>
        <pc:picChg chg="add mod">
          <ac:chgData name="Leonie Smith" userId="fed1330f33f5650e" providerId="LiveId" clId="{EFF95E3A-8C46-4007-ACB4-9EAC8175C700}" dt="2023-10-30T07:51:55.164" v="56"/>
          <ac:picMkLst>
            <pc:docMk/>
            <pc:sldMk cId="1123929638" sldId="288"/>
            <ac:picMk id="7" creationId="{50B32836-4DB4-3490-3841-2D49BCDF310B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2:32.244" v="59"/>
        <pc:sldMkLst>
          <pc:docMk/>
          <pc:sldMk cId="1206678836" sldId="289"/>
        </pc:sldMkLst>
        <pc:picChg chg="del">
          <ac:chgData name="Leonie Smith" userId="fed1330f33f5650e" providerId="LiveId" clId="{EFF95E3A-8C46-4007-ACB4-9EAC8175C700}" dt="2023-10-30T07:52:20.546" v="58"/>
          <ac:picMkLst>
            <pc:docMk/>
            <pc:sldMk cId="1206678836" sldId="289"/>
            <ac:picMk id="2" creationId="{46C18EBA-9E43-4D3E-A09A-C5E13928C2E6}"/>
          </ac:picMkLst>
        </pc:picChg>
        <pc:picChg chg="add del mod">
          <ac:chgData name="Leonie Smith" userId="fed1330f33f5650e" providerId="LiveId" clId="{EFF95E3A-8C46-4007-ACB4-9EAC8175C700}" dt="2023-10-30T07:52:32.244" v="59"/>
          <ac:picMkLst>
            <pc:docMk/>
            <pc:sldMk cId="1206678836" sldId="289"/>
            <ac:picMk id="5" creationId="{AAD8F456-897B-439B-5FC0-8C0A479F3B1A}"/>
          </ac:picMkLst>
        </pc:picChg>
        <pc:picChg chg="add mod">
          <ac:chgData name="Leonie Smith" userId="fed1330f33f5650e" providerId="LiveId" clId="{EFF95E3A-8C46-4007-ACB4-9EAC8175C700}" dt="2023-10-30T07:52:32.244" v="59"/>
          <ac:picMkLst>
            <pc:docMk/>
            <pc:sldMk cId="1206678836" sldId="289"/>
            <ac:picMk id="7" creationId="{C50C1FAE-9C64-6762-6A7C-BDA9C05AE62B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3:21.581" v="62"/>
        <pc:sldMkLst>
          <pc:docMk/>
          <pc:sldMk cId="3289899634" sldId="290"/>
        </pc:sldMkLst>
        <pc:picChg chg="add del mod">
          <ac:chgData name="Leonie Smith" userId="fed1330f33f5650e" providerId="LiveId" clId="{EFF95E3A-8C46-4007-ACB4-9EAC8175C700}" dt="2023-10-30T07:53:21.581" v="62"/>
          <ac:picMkLst>
            <pc:docMk/>
            <pc:sldMk cId="3289899634" sldId="290"/>
            <ac:picMk id="3" creationId="{A54DA68E-1C86-E247-D893-E64C690DF801}"/>
          </ac:picMkLst>
        </pc:picChg>
        <pc:picChg chg="add mod">
          <ac:chgData name="Leonie Smith" userId="fed1330f33f5650e" providerId="LiveId" clId="{EFF95E3A-8C46-4007-ACB4-9EAC8175C700}" dt="2023-10-30T07:53:21.581" v="62"/>
          <ac:picMkLst>
            <pc:docMk/>
            <pc:sldMk cId="3289899634" sldId="290"/>
            <ac:picMk id="5" creationId="{3150B28E-8857-764C-C3F8-E03B6098DAC9}"/>
          </ac:picMkLst>
        </pc:picChg>
        <pc:picChg chg="del">
          <ac:chgData name="Leonie Smith" userId="fed1330f33f5650e" providerId="LiveId" clId="{EFF95E3A-8C46-4007-ACB4-9EAC8175C700}" dt="2023-10-30T07:53:07.472" v="61"/>
          <ac:picMkLst>
            <pc:docMk/>
            <pc:sldMk cId="3289899634" sldId="290"/>
            <ac:picMk id="11" creationId="{777CC1A4-FE31-4D2B-B265-4C572CA3D79C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4:12.244" v="68"/>
        <pc:sldMkLst>
          <pc:docMk/>
          <pc:sldMk cId="66364055" sldId="291"/>
        </pc:sldMkLst>
        <pc:picChg chg="add del mod">
          <ac:chgData name="Leonie Smith" userId="fed1330f33f5650e" providerId="LiveId" clId="{EFF95E3A-8C46-4007-ACB4-9EAC8175C700}" dt="2023-10-30T07:53:56.096" v="65"/>
          <ac:picMkLst>
            <pc:docMk/>
            <pc:sldMk cId="66364055" sldId="291"/>
            <ac:picMk id="3" creationId="{2310CB02-1BA1-C255-E3B0-3E6AD626FC8A}"/>
          </ac:picMkLst>
        </pc:picChg>
        <pc:picChg chg="add del mod">
          <ac:chgData name="Leonie Smith" userId="fed1330f33f5650e" providerId="LiveId" clId="{EFF95E3A-8C46-4007-ACB4-9EAC8175C700}" dt="2023-10-30T07:54:04.451" v="67"/>
          <ac:picMkLst>
            <pc:docMk/>
            <pc:sldMk cId="66364055" sldId="291"/>
            <ac:picMk id="5" creationId="{C46AA32E-9E5C-304A-CBCF-7E3F48BED4A0}"/>
          </ac:picMkLst>
        </pc:picChg>
        <pc:picChg chg="del">
          <ac:chgData name="Leonie Smith" userId="fed1330f33f5650e" providerId="LiveId" clId="{EFF95E3A-8C46-4007-ACB4-9EAC8175C700}" dt="2023-10-30T07:53:48.575" v="64"/>
          <ac:picMkLst>
            <pc:docMk/>
            <pc:sldMk cId="66364055" sldId="291"/>
            <ac:picMk id="7" creationId="{F6542652-0C35-4727-9DFE-A34E114C13EB}"/>
          </ac:picMkLst>
        </pc:picChg>
        <pc:picChg chg="add del mod ord">
          <ac:chgData name="Leonie Smith" userId="fed1330f33f5650e" providerId="LiveId" clId="{EFF95E3A-8C46-4007-ACB4-9EAC8175C700}" dt="2023-10-30T07:54:12.244" v="68"/>
          <ac:picMkLst>
            <pc:docMk/>
            <pc:sldMk cId="66364055" sldId="291"/>
            <ac:picMk id="10" creationId="{9A410B2C-28FF-53C2-F76F-AAB912959425}"/>
          </ac:picMkLst>
        </pc:picChg>
        <pc:picChg chg="add mod">
          <ac:chgData name="Leonie Smith" userId="fed1330f33f5650e" providerId="LiveId" clId="{EFF95E3A-8C46-4007-ACB4-9EAC8175C700}" dt="2023-10-30T07:54:12.244" v="68"/>
          <ac:picMkLst>
            <pc:docMk/>
            <pc:sldMk cId="66364055" sldId="291"/>
            <ac:picMk id="11" creationId="{44F80DF2-72BF-3B1A-6CC1-0C779B4899EB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4:54.531" v="71"/>
        <pc:sldMkLst>
          <pc:docMk/>
          <pc:sldMk cId="768309068" sldId="292"/>
        </pc:sldMkLst>
        <pc:picChg chg="del">
          <ac:chgData name="Leonie Smith" userId="fed1330f33f5650e" providerId="LiveId" clId="{EFF95E3A-8C46-4007-ACB4-9EAC8175C700}" dt="2023-10-30T07:54:42.100" v="70"/>
          <ac:picMkLst>
            <pc:docMk/>
            <pc:sldMk cId="768309068" sldId="292"/>
            <ac:picMk id="2" creationId="{898DDD78-29DB-4CF2-91D8-5F6369458272}"/>
          </ac:picMkLst>
        </pc:picChg>
        <pc:picChg chg="add del mod">
          <ac:chgData name="Leonie Smith" userId="fed1330f33f5650e" providerId="LiveId" clId="{EFF95E3A-8C46-4007-ACB4-9EAC8175C700}" dt="2023-10-30T07:54:54.531" v="71"/>
          <ac:picMkLst>
            <pc:docMk/>
            <pc:sldMk cId="768309068" sldId="292"/>
            <ac:picMk id="5" creationId="{21CE435D-3616-CCD6-E9BF-8B31666A1C0D}"/>
          </ac:picMkLst>
        </pc:picChg>
        <pc:picChg chg="add mod">
          <ac:chgData name="Leonie Smith" userId="fed1330f33f5650e" providerId="LiveId" clId="{EFF95E3A-8C46-4007-ACB4-9EAC8175C700}" dt="2023-10-30T07:54:54.531" v="71"/>
          <ac:picMkLst>
            <pc:docMk/>
            <pc:sldMk cId="768309068" sldId="292"/>
            <ac:picMk id="7" creationId="{959229F5-83D7-A22A-10E7-6BE777514388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5:45.207" v="74"/>
        <pc:sldMkLst>
          <pc:docMk/>
          <pc:sldMk cId="1272472953" sldId="293"/>
        </pc:sldMkLst>
        <pc:picChg chg="del">
          <ac:chgData name="Leonie Smith" userId="fed1330f33f5650e" providerId="LiveId" clId="{EFF95E3A-8C46-4007-ACB4-9EAC8175C700}" dt="2023-10-30T07:55:36.003" v="73"/>
          <ac:picMkLst>
            <pc:docMk/>
            <pc:sldMk cId="1272472953" sldId="293"/>
            <ac:picMk id="2" creationId="{6EF96219-60C0-451D-84D8-4B47F36453EB}"/>
          </ac:picMkLst>
        </pc:picChg>
        <pc:picChg chg="add del mod">
          <ac:chgData name="Leonie Smith" userId="fed1330f33f5650e" providerId="LiveId" clId="{EFF95E3A-8C46-4007-ACB4-9EAC8175C700}" dt="2023-10-30T07:55:45.207" v="74"/>
          <ac:picMkLst>
            <pc:docMk/>
            <pc:sldMk cId="1272472953" sldId="293"/>
            <ac:picMk id="5" creationId="{386114BB-DF78-6F36-1BC3-62BEEA67D820}"/>
          </ac:picMkLst>
        </pc:picChg>
        <pc:picChg chg="add mod">
          <ac:chgData name="Leonie Smith" userId="fed1330f33f5650e" providerId="LiveId" clId="{EFF95E3A-8C46-4007-ACB4-9EAC8175C700}" dt="2023-10-30T07:55:45.207" v="74"/>
          <ac:picMkLst>
            <pc:docMk/>
            <pc:sldMk cId="1272472953" sldId="293"/>
            <ac:picMk id="7" creationId="{5048A0D4-0E46-597F-D287-70A7BCB15D25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6:47.240" v="80"/>
        <pc:sldMkLst>
          <pc:docMk/>
          <pc:sldMk cId="3592805693" sldId="294"/>
        </pc:sldMkLst>
        <pc:picChg chg="add del mod">
          <ac:chgData name="Leonie Smith" userId="fed1330f33f5650e" providerId="LiveId" clId="{EFF95E3A-8C46-4007-ACB4-9EAC8175C700}" dt="2023-10-30T07:56:33.489" v="77"/>
          <ac:picMkLst>
            <pc:docMk/>
            <pc:sldMk cId="3592805693" sldId="294"/>
            <ac:picMk id="3" creationId="{3A2352C1-8DAC-8516-147B-5E8A76C47D9F}"/>
          </ac:picMkLst>
        </pc:picChg>
        <pc:picChg chg="add del mod">
          <ac:chgData name="Leonie Smith" userId="fed1330f33f5650e" providerId="LiveId" clId="{EFF95E3A-8C46-4007-ACB4-9EAC8175C700}" dt="2023-10-30T07:56:36.647" v="79"/>
          <ac:picMkLst>
            <pc:docMk/>
            <pc:sldMk cId="3592805693" sldId="294"/>
            <ac:picMk id="5" creationId="{9F64C105-D1C4-821F-4256-B5FC7318D490}"/>
          </ac:picMkLst>
        </pc:picChg>
        <pc:picChg chg="del">
          <ac:chgData name="Leonie Smith" userId="fed1330f33f5650e" providerId="LiveId" clId="{EFF95E3A-8C46-4007-ACB4-9EAC8175C700}" dt="2023-10-30T07:56:26.313" v="76"/>
          <ac:picMkLst>
            <pc:docMk/>
            <pc:sldMk cId="3592805693" sldId="294"/>
            <ac:picMk id="7" creationId="{6F22EBB2-FAAF-4300-80A3-28F9980C5A82}"/>
          </ac:picMkLst>
        </pc:picChg>
        <pc:picChg chg="add del mod ord">
          <ac:chgData name="Leonie Smith" userId="fed1330f33f5650e" providerId="LiveId" clId="{EFF95E3A-8C46-4007-ACB4-9EAC8175C700}" dt="2023-10-30T07:56:47.240" v="80"/>
          <ac:picMkLst>
            <pc:docMk/>
            <pc:sldMk cId="3592805693" sldId="294"/>
            <ac:picMk id="10" creationId="{90B9FA5A-20E5-CA9B-D86B-5B29C67E2AE6}"/>
          </ac:picMkLst>
        </pc:picChg>
        <pc:picChg chg="add mod">
          <ac:chgData name="Leonie Smith" userId="fed1330f33f5650e" providerId="LiveId" clId="{EFF95E3A-8C46-4007-ACB4-9EAC8175C700}" dt="2023-10-30T07:56:47.240" v="80"/>
          <ac:picMkLst>
            <pc:docMk/>
            <pc:sldMk cId="3592805693" sldId="294"/>
            <ac:picMk id="11" creationId="{A0FB9FCB-AE2C-CFEB-2B6F-8967D87EBE0E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7:24.105" v="83"/>
        <pc:sldMkLst>
          <pc:docMk/>
          <pc:sldMk cId="3256631608" sldId="295"/>
        </pc:sldMkLst>
        <pc:picChg chg="add del mod">
          <ac:chgData name="Leonie Smith" userId="fed1330f33f5650e" providerId="LiveId" clId="{EFF95E3A-8C46-4007-ACB4-9EAC8175C700}" dt="2023-10-30T07:57:24.105" v="83"/>
          <ac:picMkLst>
            <pc:docMk/>
            <pc:sldMk cId="3256631608" sldId="295"/>
            <ac:picMk id="3" creationId="{93E815A3-815C-8AD2-244B-489752B62FC2}"/>
          </ac:picMkLst>
        </pc:picChg>
        <pc:picChg chg="add mod">
          <ac:chgData name="Leonie Smith" userId="fed1330f33f5650e" providerId="LiveId" clId="{EFF95E3A-8C46-4007-ACB4-9EAC8175C700}" dt="2023-10-30T07:57:24.105" v="83"/>
          <ac:picMkLst>
            <pc:docMk/>
            <pc:sldMk cId="3256631608" sldId="295"/>
            <ac:picMk id="5" creationId="{9ED0F7BE-8832-90CF-5A66-E4EAA7911D47}"/>
          </ac:picMkLst>
        </pc:picChg>
        <pc:picChg chg="del">
          <ac:chgData name="Leonie Smith" userId="fed1330f33f5650e" providerId="LiveId" clId="{EFF95E3A-8C46-4007-ACB4-9EAC8175C700}" dt="2023-10-30T07:57:10.751" v="82"/>
          <ac:picMkLst>
            <pc:docMk/>
            <pc:sldMk cId="3256631608" sldId="295"/>
            <ac:picMk id="7" creationId="{661EC9BA-5815-4CF2-B774-8AF5F595D67B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9:05.877" v="92"/>
        <pc:sldMkLst>
          <pc:docMk/>
          <pc:sldMk cId="105009278" sldId="296"/>
        </pc:sldMkLst>
        <pc:picChg chg="add del mod">
          <ac:chgData name="Leonie Smith" userId="fed1330f33f5650e" providerId="LiveId" clId="{EFF95E3A-8C46-4007-ACB4-9EAC8175C700}" dt="2023-10-30T07:58:11.262" v="86"/>
          <ac:picMkLst>
            <pc:docMk/>
            <pc:sldMk cId="105009278" sldId="296"/>
            <ac:picMk id="3" creationId="{CEAA0256-4454-12A8-1E8E-676F4627AEB7}"/>
          </ac:picMkLst>
        </pc:picChg>
        <pc:picChg chg="add del mod">
          <ac:chgData name="Leonie Smith" userId="fed1330f33f5650e" providerId="LiveId" clId="{EFF95E3A-8C46-4007-ACB4-9EAC8175C700}" dt="2023-10-30T07:58:38.873" v="88"/>
          <ac:picMkLst>
            <pc:docMk/>
            <pc:sldMk cId="105009278" sldId="296"/>
            <ac:picMk id="5" creationId="{8027CEB2-EA08-49E2-244E-A7AD58B0701D}"/>
          </ac:picMkLst>
        </pc:picChg>
        <pc:picChg chg="del">
          <ac:chgData name="Leonie Smith" userId="fed1330f33f5650e" providerId="LiveId" clId="{EFF95E3A-8C46-4007-ACB4-9EAC8175C700}" dt="2023-10-30T07:57:57.146" v="85"/>
          <ac:picMkLst>
            <pc:docMk/>
            <pc:sldMk cId="105009278" sldId="296"/>
            <ac:picMk id="7" creationId="{97702D70-DE69-4522-8622-09CF780F44FD}"/>
          </ac:picMkLst>
        </pc:picChg>
        <pc:picChg chg="add del mod ord">
          <ac:chgData name="Leonie Smith" userId="fed1330f33f5650e" providerId="LiveId" clId="{EFF95E3A-8C46-4007-ACB4-9EAC8175C700}" dt="2023-10-30T07:58:48.269" v="89"/>
          <ac:picMkLst>
            <pc:docMk/>
            <pc:sldMk cId="105009278" sldId="296"/>
            <ac:picMk id="12" creationId="{62261273-F7EB-59DE-D3EA-68BF81D67378}"/>
          </ac:picMkLst>
        </pc:picChg>
        <pc:picChg chg="add del mod">
          <ac:chgData name="Leonie Smith" userId="fed1330f33f5650e" providerId="LiveId" clId="{EFF95E3A-8C46-4007-ACB4-9EAC8175C700}" dt="2023-10-30T07:58:51.776" v="91"/>
          <ac:picMkLst>
            <pc:docMk/>
            <pc:sldMk cId="105009278" sldId="296"/>
            <ac:picMk id="13" creationId="{DDD8A46D-DE70-0B78-6DEF-C7BF92360EEF}"/>
          </ac:picMkLst>
        </pc:picChg>
        <pc:picChg chg="add del mod ord">
          <ac:chgData name="Leonie Smith" userId="fed1330f33f5650e" providerId="LiveId" clId="{EFF95E3A-8C46-4007-ACB4-9EAC8175C700}" dt="2023-10-30T07:59:05.877" v="92"/>
          <ac:picMkLst>
            <pc:docMk/>
            <pc:sldMk cId="105009278" sldId="296"/>
            <ac:picMk id="16" creationId="{01464B79-B592-9082-EC0B-E4FC2664A560}"/>
          </ac:picMkLst>
        </pc:picChg>
        <pc:picChg chg="add mod">
          <ac:chgData name="Leonie Smith" userId="fed1330f33f5650e" providerId="LiveId" clId="{EFF95E3A-8C46-4007-ACB4-9EAC8175C700}" dt="2023-10-30T07:59:05.877" v="92"/>
          <ac:picMkLst>
            <pc:docMk/>
            <pc:sldMk cId="105009278" sldId="296"/>
            <ac:picMk id="17" creationId="{A24497F1-1484-A910-6354-BE894FD85746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7:59:35.464" v="95"/>
        <pc:sldMkLst>
          <pc:docMk/>
          <pc:sldMk cId="3327585472" sldId="297"/>
        </pc:sldMkLst>
        <pc:picChg chg="del">
          <ac:chgData name="Leonie Smith" userId="fed1330f33f5650e" providerId="LiveId" clId="{EFF95E3A-8C46-4007-ACB4-9EAC8175C700}" dt="2023-10-30T07:59:28.595" v="94"/>
          <ac:picMkLst>
            <pc:docMk/>
            <pc:sldMk cId="3327585472" sldId="297"/>
            <ac:picMk id="2" creationId="{C83A342C-CD4E-4DE9-9230-D9EFCA8BECA9}"/>
          </ac:picMkLst>
        </pc:picChg>
        <pc:picChg chg="add del mod">
          <ac:chgData name="Leonie Smith" userId="fed1330f33f5650e" providerId="LiveId" clId="{EFF95E3A-8C46-4007-ACB4-9EAC8175C700}" dt="2023-10-30T07:59:35.464" v="95"/>
          <ac:picMkLst>
            <pc:docMk/>
            <pc:sldMk cId="3327585472" sldId="297"/>
            <ac:picMk id="5" creationId="{AF6DB797-E7CE-9B9F-BD28-74043F5FA4B1}"/>
          </ac:picMkLst>
        </pc:picChg>
        <pc:picChg chg="add mod">
          <ac:chgData name="Leonie Smith" userId="fed1330f33f5650e" providerId="LiveId" clId="{EFF95E3A-8C46-4007-ACB4-9EAC8175C700}" dt="2023-10-30T07:59:35.464" v="95"/>
          <ac:picMkLst>
            <pc:docMk/>
            <pc:sldMk cId="3327585472" sldId="297"/>
            <ac:picMk id="7" creationId="{B78818F6-9624-7518-1DF0-2F01D826ED61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8:00:35.326" v="101"/>
        <pc:sldMkLst>
          <pc:docMk/>
          <pc:sldMk cId="2069662874" sldId="298"/>
        </pc:sldMkLst>
        <pc:picChg chg="add del mod">
          <ac:chgData name="Leonie Smith" userId="fed1330f33f5650e" providerId="LiveId" clId="{EFF95E3A-8C46-4007-ACB4-9EAC8175C700}" dt="2023-10-30T08:00:11.086" v="98"/>
          <ac:picMkLst>
            <pc:docMk/>
            <pc:sldMk cId="2069662874" sldId="298"/>
            <ac:picMk id="3" creationId="{7F39404D-2273-A5FD-742A-40C993B3C993}"/>
          </ac:picMkLst>
        </pc:picChg>
        <pc:picChg chg="add del mod">
          <ac:chgData name="Leonie Smith" userId="fed1330f33f5650e" providerId="LiveId" clId="{EFF95E3A-8C46-4007-ACB4-9EAC8175C700}" dt="2023-10-30T08:00:16.107" v="100"/>
          <ac:picMkLst>
            <pc:docMk/>
            <pc:sldMk cId="2069662874" sldId="298"/>
            <ac:picMk id="5" creationId="{F7D95E53-4145-BB2B-A8AA-7FF95639FEB2}"/>
          </ac:picMkLst>
        </pc:picChg>
        <pc:picChg chg="add del mod ord">
          <ac:chgData name="Leonie Smith" userId="fed1330f33f5650e" providerId="LiveId" clId="{EFF95E3A-8C46-4007-ACB4-9EAC8175C700}" dt="2023-10-30T08:00:35.326" v="101"/>
          <ac:picMkLst>
            <pc:docMk/>
            <pc:sldMk cId="2069662874" sldId="298"/>
            <ac:picMk id="9" creationId="{CF8B3FDE-866A-CDD8-9C92-3E67F309F409}"/>
          </ac:picMkLst>
        </pc:picChg>
        <pc:picChg chg="add mod">
          <ac:chgData name="Leonie Smith" userId="fed1330f33f5650e" providerId="LiveId" clId="{EFF95E3A-8C46-4007-ACB4-9EAC8175C700}" dt="2023-10-30T08:00:35.326" v="101"/>
          <ac:picMkLst>
            <pc:docMk/>
            <pc:sldMk cId="2069662874" sldId="298"/>
            <ac:picMk id="10" creationId="{72790E9B-AFF0-A0C1-04E7-AD381954159E}"/>
          </ac:picMkLst>
        </pc:picChg>
        <pc:picChg chg="del">
          <ac:chgData name="Leonie Smith" userId="fed1330f33f5650e" providerId="LiveId" clId="{EFF95E3A-8C46-4007-ACB4-9EAC8175C700}" dt="2023-10-30T08:00:02.501" v="97"/>
          <ac:picMkLst>
            <pc:docMk/>
            <pc:sldMk cId="2069662874" sldId="298"/>
            <ac:picMk id="13" creationId="{98D7966A-CE92-4887-A3C6-A37A73A9F8D3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1T05:03:32.119" v="122"/>
        <pc:sldMkLst>
          <pc:docMk/>
          <pc:sldMk cId="596877522" sldId="299"/>
        </pc:sldMkLst>
        <pc:picChg chg="add del mod ord">
          <ac:chgData name="Leonie Smith" userId="fed1330f33f5650e" providerId="LiveId" clId="{EFF95E3A-8C46-4007-ACB4-9EAC8175C700}" dt="2023-10-31T05:03:11.791" v="119"/>
          <ac:picMkLst>
            <pc:docMk/>
            <pc:sldMk cId="596877522" sldId="299"/>
            <ac:picMk id="3" creationId="{79D337D4-8753-28D3-D7D9-AB3CEA2DD848}"/>
          </ac:picMkLst>
        </pc:picChg>
        <pc:picChg chg="add del mod">
          <ac:chgData name="Leonie Smith" userId="fed1330f33f5650e" providerId="LiveId" clId="{EFF95E3A-8C46-4007-ACB4-9EAC8175C700}" dt="2023-10-30T08:02:00.096" v="104"/>
          <ac:picMkLst>
            <pc:docMk/>
            <pc:sldMk cId="596877522" sldId="299"/>
            <ac:picMk id="3" creationId="{F59F836E-6568-7BD6-D9FA-81CC43ACE556}"/>
          </ac:picMkLst>
        </pc:picChg>
        <pc:picChg chg="add del mod">
          <ac:chgData name="Leonie Smith" userId="fed1330f33f5650e" providerId="LiveId" clId="{EFF95E3A-8C46-4007-ACB4-9EAC8175C700}" dt="2023-10-31T05:03:17.670" v="121"/>
          <ac:picMkLst>
            <pc:docMk/>
            <pc:sldMk cId="596877522" sldId="299"/>
            <ac:picMk id="5" creationId="{BB4316BA-22D0-4FA2-AE51-2BA9CEEF900F}"/>
          </ac:picMkLst>
        </pc:picChg>
        <pc:picChg chg="del">
          <ac:chgData name="Leonie Smith" userId="fed1330f33f5650e" providerId="LiveId" clId="{EFF95E3A-8C46-4007-ACB4-9EAC8175C700}" dt="2023-10-30T08:01:45.263" v="103"/>
          <ac:picMkLst>
            <pc:docMk/>
            <pc:sldMk cId="596877522" sldId="299"/>
            <ac:picMk id="5" creationId="{EA79DAF5-D3B0-4B13-96AB-BC5AC6C20A07}"/>
          </ac:picMkLst>
        </pc:picChg>
        <pc:picChg chg="add del mod">
          <ac:chgData name="Leonie Smith" userId="fed1330f33f5650e" providerId="LiveId" clId="{EFF95E3A-8C46-4007-ACB4-9EAC8175C700}" dt="2023-10-30T08:02:29.980" v="106"/>
          <ac:picMkLst>
            <pc:docMk/>
            <pc:sldMk cId="596877522" sldId="299"/>
            <ac:picMk id="7" creationId="{3450A8BB-9FF7-B0E2-B625-3FACE59492CD}"/>
          </ac:picMkLst>
        </pc:picChg>
        <pc:picChg chg="add del mod ord">
          <ac:chgData name="Leonie Smith" userId="fed1330f33f5650e" providerId="LiveId" clId="{EFF95E3A-8C46-4007-ACB4-9EAC8175C700}" dt="2023-10-31T05:03:32.119" v="122"/>
          <ac:picMkLst>
            <pc:docMk/>
            <pc:sldMk cId="596877522" sldId="299"/>
            <ac:picMk id="9" creationId="{E61B9D86-5589-E70D-095D-20B7506BFA46}"/>
          </ac:picMkLst>
        </pc:picChg>
        <pc:picChg chg="add mod">
          <ac:chgData name="Leonie Smith" userId="fed1330f33f5650e" providerId="LiveId" clId="{EFF95E3A-8C46-4007-ACB4-9EAC8175C700}" dt="2023-10-31T05:03:32.119" v="122"/>
          <ac:picMkLst>
            <pc:docMk/>
            <pc:sldMk cId="596877522" sldId="299"/>
            <ac:picMk id="10" creationId="{BD210AAA-C446-61AF-F162-3758FB409AFE}"/>
          </ac:picMkLst>
        </pc:picChg>
        <pc:picChg chg="add del mod ord">
          <ac:chgData name="Leonie Smith" userId="fed1330f33f5650e" providerId="LiveId" clId="{EFF95E3A-8C46-4007-ACB4-9EAC8175C700}" dt="2023-10-30T08:02:44.619" v="107"/>
          <ac:picMkLst>
            <pc:docMk/>
            <pc:sldMk cId="596877522" sldId="299"/>
            <ac:picMk id="12" creationId="{0EED9C4E-9787-8978-1EC7-B95D4AEC3DBA}"/>
          </ac:picMkLst>
        </pc:picChg>
        <pc:picChg chg="add del mod">
          <ac:chgData name="Leonie Smith" userId="fed1330f33f5650e" providerId="LiveId" clId="{EFF95E3A-8C46-4007-ACB4-9EAC8175C700}" dt="2023-10-30T08:03:07.711" v="109"/>
          <ac:picMkLst>
            <pc:docMk/>
            <pc:sldMk cId="596877522" sldId="299"/>
            <ac:picMk id="13" creationId="{BE45DA11-FCA8-71AA-9107-2110EA16623C}"/>
          </ac:picMkLst>
        </pc:picChg>
        <pc:picChg chg="add del mod ord">
          <ac:chgData name="Leonie Smith" userId="fed1330f33f5650e" providerId="LiveId" clId="{EFF95E3A-8C46-4007-ACB4-9EAC8175C700}" dt="2023-10-30T08:03:16.997" v="110"/>
          <ac:picMkLst>
            <pc:docMk/>
            <pc:sldMk cId="596877522" sldId="299"/>
            <ac:picMk id="18" creationId="{5143B5B4-04D0-DB98-A3EC-18A415B17810}"/>
          </ac:picMkLst>
        </pc:picChg>
        <pc:picChg chg="add del mod">
          <ac:chgData name="Leonie Smith" userId="fed1330f33f5650e" providerId="LiveId" clId="{EFF95E3A-8C46-4007-ACB4-9EAC8175C700}" dt="2023-10-30T08:03:20.364" v="112"/>
          <ac:picMkLst>
            <pc:docMk/>
            <pc:sldMk cId="596877522" sldId="299"/>
            <ac:picMk id="19" creationId="{97007E07-855E-DED3-E514-7D2EF00913FE}"/>
          </ac:picMkLst>
        </pc:picChg>
        <pc:picChg chg="add del mod ord">
          <ac:chgData name="Leonie Smith" userId="fed1330f33f5650e" providerId="LiveId" clId="{EFF95E3A-8C46-4007-ACB4-9EAC8175C700}" dt="2023-10-30T08:03:34.136" v="113"/>
          <ac:picMkLst>
            <pc:docMk/>
            <pc:sldMk cId="596877522" sldId="299"/>
            <ac:picMk id="22" creationId="{69DDAEF0-736F-862B-A8F3-878024B4ACBD}"/>
          </ac:picMkLst>
        </pc:picChg>
        <pc:picChg chg="add del mod">
          <ac:chgData name="Leonie Smith" userId="fed1330f33f5650e" providerId="LiveId" clId="{EFF95E3A-8C46-4007-ACB4-9EAC8175C700}" dt="2023-10-31T05:03:04.745" v="118"/>
          <ac:picMkLst>
            <pc:docMk/>
            <pc:sldMk cId="596877522" sldId="299"/>
            <ac:picMk id="23" creationId="{00AA0697-2824-B108-7D14-8F355CDA2C10}"/>
          </ac:picMkLst>
        </pc:picChg>
      </pc:sldChg>
      <pc:sldChg chg="addSp delSp modSp mod modTransition modAnim">
        <pc:chgData name="Leonie Smith" userId="fed1330f33f5650e" providerId="LiveId" clId="{EFF95E3A-8C46-4007-ACB4-9EAC8175C700}" dt="2023-10-30T08:04:24.229" v="116"/>
        <pc:sldMkLst>
          <pc:docMk/>
          <pc:sldMk cId="639516011" sldId="300"/>
        </pc:sldMkLst>
        <pc:picChg chg="add del mod">
          <ac:chgData name="Leonie Smith" userId="fed1330f33f5650e" providerId="LiveId" clId="{EFF95E3A-8C46-4007-ACB4-9EAC8175C700}" dt="2023-10-30T08:04:24.229" v="116"/>
          <ac:picMkLst>
            <pc:docMk/>
            <pc:sldMk cId="639516011" sldId="300"/>
            <ac:picMk id="3" creationId="{3F2B2FB0-1F22-81BF-B129-3F1CD9CD5728}"/>
          </ac:picMkLst>
        </pc:picChg>
        <pc:picChg chg="add mod">
          <ac:chgData name="Leonie Smith" userId="fed1330f33f5650e" providerId="LiveId" clId="{EFF95E3A-8C46-4007-ACB4-9EAC8175C700}" dt="2023-10-30T08:04:24.229" v="116"/>
          <ac:picMkLst>
            <pc:docMk/>
            <pc:sldMk cId="639516011" sldId="300"/>
            <ac:picMk id="5" creationId="{9C055356-AFA5-BC1F-5315-25E63F0007B6}"/>
          </ac:picMkLst>
        </pc:picChg>
        <pc:picChg chg="del">
          <ac:chgData name="Leonie Smith" userId="fed1330f33f5650e" providerId="LiveId" clId="{EFF95E3A-8C46-4007-ACB4-9EAC8175C700}" dt="2023-10-30T08:04:17.629" v="115"/>
          <ac:picMkLst>
            <pc:docMk/>
            <pc:sldMk cId="639516011" sldId="300"/>
            <ac:picMk id="7" creationId="{42887DBD-83AE-45C0-8CF5-352057D8AAAA}"/>
          </ac:picMkLst>
        </pc:picChg>
      </pc:sldChg>
      <pc:sldChg chg="addSp delSp modSp mod modTransition modAnim modNotesTx">
        <pc:chgData name="Leonie Smith" userId="fed1330f33f5650e" providerId="LiveId" clId="{EFF95E3A-8C46-4007-ACB4-9EAC8175C700}" dt="2023-10-31T05:04:11.560" v="129" actId="20577"/>
        <pc:sldMkLst>
          <pc:docMk/>
          <pc:sldMk cId="3551162775" sldId="301"/>
        </pc:sldMkLst>
        <pc:picChg chg="del">
          <ac:chgData name="Leonie Smith" userId="fed1330f33f5650e" providerId="LiveId" clId="{EFF95E3A-8C46-4007-ACB4-9EAC8175C700}" dt="2023-10-30T07:40:15.617" v="1"/>
          <ac:picMkLst>
            <pc:docMk/>
            <pc:sldMk cId="3551162775" sldId="301"/>
            <ac:picMk id="5" creationId="{89D1FF99-A4F1-4B33-A747-EAD0BC9BB461}"/>
          </ac:picMkLst>
        </pc:picChg>
        <pc:picChg chg="add del mod">
          <ac:chgData name="Leonie Smith" userId="fed1330f33f5650e" providerId="LiveId" clId="{EFF95E3A-8C46-4007-ACB4-9EAC8175C700}" dt="2023-10-30T07:40:21.381" v="2"/>
          <ac:picMkLst>
            <pc:docMk/>
            <pc:sldMk cId="3551162775" sldId="301"/>
            <ac:picMk id="7" creationId="{8FFE19C2-3898-3C45-76D6-DF23B9EF0B97}"/>
          </ac:picMkLst>
        </pc:picChg>
        <pc:picChg chg="add mod">
          <ac:chgData name="Leonie Smith" userId="fed1330f33f5650e" providerId="LiveId" clId="{EFF95E3A-8C46-4007-ACB4-9EAC8175C700}" dt="2023-10-30T07:40:21.381" v="2"/>
          <ac:picMkLst>
            <pc:docMk/>
            <pc:sldMk cId="3551162775" sldId="301"/>
            <ac:picMk id="8" creationId="{C48E42DE-C87E-57D0-6184-C4F763831D14}"/>
          </ac:picMkLst>
        </pc:picChg>
      </pc:sldChg>
    </pc:docChg>
  </pc:docChgLst>
  <pc:docChgLst>
    <pc:chgData name="Leonie Smith" userId="fed1330f33f5650e" providerId="LiveId" clId="{C7724D8F-8E9A-4EBC-86D9-2E9A6C7EBC24}"/>
    <pc:docChg chg="modSld">
      <pc:chgData name="Leonie Smith" userId="fed1330f33f5650e" providerId="LiveId" clId="{C7724D8F-8E9A-4EBC-86D9-2E9A6C7EBC24}" dt="2023-02-16T03:44:55.418" v="2" actId="1076"/>
      <pc:docMkLst>
        <pc:docMk/>
      </pc:docMkLst>
      <pc:sldChg chg="modSp mod">
        <pc:chgData name="Leonie Smith" userId="fed1330f33f5650e" providerId="LiveId" clId="{C7724D8F-8E9A-4EBC-86D9-2E9A6C7EBC24}" dt="2023-02-16T03:44:49.622" v="1" actId="1076"/>
        <pc:sldMkLst>
          <pc:docMk/>
          <pc:sldMk cId="1276260424" sldId="302"/>
        </pc:sldMkLst>
        <pc:spChg chg="mod">
          <ac:chgData name="Leonie Smith" userId="fed1330f33f5650e" providerId="LiveId" clId="{C7724D8F-8E9A-4EBC-86D9-2E9A6C7EBC24}" dt="2023-02-16T03:44:49.622" v="1" actId="1076"/>
          <ac:spMkLst>
            <pc:docMk/>
            <pc:sldMk cId="1276260424" sldId="302"/>
            <ac:spMk id="4" creationId="{D601A15D-C9C0-43C4-B85D-CEE8A85A2135}"/>
          </ac:spMkLst>
        </pc:spChg>
      </pc:sldChg>
      <pc:sldChg chg="modSp mod">
        <pc:chgData name="Leonie Smith" userId="fed1330f33f5650e" providerId="LiveId" clId="{C7724D8F-8E9A-4EBC-86D9-2E9A6C7EBC24}" dt="2023-02-16T03:44:55.418" v="2" actId="1076"/>
        <pc:sldMkLst>
          <pc:docMk/>
          <pc:sldMk cId="3964361311" sldId="324"/>
        </pc:sldMkLst>
        <pc:spChg chg="mod">
          <ac:chgData name="Leonie Smith" userId="fed1330f33f5650e" providerId="LiveId" clId="{C7724D8F-8E9A-4EBC-86D9-2E9A6C7EBC24}" dt="2023-02-16T03:44:55.418" v="2" actId="1076"/>
          <ac:spMkLst>
            <pc:docMk/>
            <pc:sldMk cId="3964361311" sldId="324"/>
            <ac:spMk id="3" creationId="{65B2BF02-4591-4D79-BDEF-86602D475B13}"/>
          </ac:spMkLst>
        </pc:spChg>
      </pc:sldChg>
    </pc:docChg>
  </pc:docChgLst>
  <pc:docChgLst>
    <pc:chgData name="Leonie Smith" userId="fed1330f33f5650e" providerId="LiveId" clId="{9AA8063C-B1B9-4DE8-9613-A137C948815B}"/>
    <pc:docChg chg="addSld modSld sldOrd">
      <pc:chgData name="Leonie Smith" userId="fed1330f33f5650e" providerId="LiveId" clId="{9AA8063C-B1B9-4DE8-9613-A137C948815B}" dt="2022-02-15T06:54:56.349" v="17" actId="20577"/>
      <pc:docMkLst>
        <pc:docMk/>
      </pc:docMkLst>
      <pc:sldChg chg="addSp delSp modSp">
        <pc:chgData name="Leonie Smith" userId="fed1330f33f5650e" providerId="LiveId" clId="{9AA8063C-B1B9-4DE8-9613-A137C948815B}" dt="2022-02-15T06:43:53.088" v="9"/>
        <pc:sldMkLst>
          <pc:docMk/>
          <pc:sldMk cId="3348757415" sldId="256"/>
        </pc:sldMkLst>
        <pc:picChg chg="add mod">
          <ac:chgData name="Leonie Smith" userId="fed1330f33f5650e" providerId="LiveId" clId="{9AA8063C-B1B9-4DE8-9613-A137C948815B}" dt="2022-02-15T06:43:53.088" v="9"/>
          <ac:picMkLst>
            <pc:docMk/>
            <pc:sldMk cId="3348757415" sldId="256"/>
            <ac:picMk id="2" creationId="{F5823420-8847-4613-82A5-5ED4CE7CE6B1}"/>
          </ac:picMkLst>
        </pc:picChg>
        <pc:picChg chg="del">
          <ac:chgData name="Leonie Smith" userId="fed1330f33f5650e" providerId="LiveId" clId="{9AA8063C-B1B9-4DE8-9613-A137C948815B}" dt="2022-02-15T06:43:53.088" v="9"/>
          <ac:picMkLst>
            <pc:docMk/>
            <pc:sldMk cId="3348757415" sldId="256"/>
            <ac:picMk id="7" creationId="{5676EC24-FFF9-4F53-8326-13B3CF2E3F19}"/>
          </ac:picMkLst>
        </pc:picChg>
      </pc:sldChg>
      <pc:sldChg chg="addSp delSp modSp">
        <pc:chgData name="Leonie Smith" userId="fed1330f33f5650e" providerId="LiveId" clId="{9AA8063C-B1B9-4DE8-9613-A137C948815B}" dt="2022-02-15T06:45:01.864" v="10"/>
        <pc:sldMkLst>
          <pc:docMk/>
          <pc:sldMk cId="525752733" sldId="258"/>
        </pc:sldMkLst>
        <pc:picChg chg="add mod">
          <ac:chgData name="Leonie Smith" userId="fed1330f33f5650e" providerId="LiveId" clId="{9AA8063C-B1B9-4DE8-9613-A137C948815B}" dt="2022-02-15T06:45:01.864" v="10"/>
          <ac:picMkLst>
            <pc:docMk/>
            <pc:sldMk cId="525752733" sldId="258"/>
            <ac:picMk id="2" creationId="{CF0B3809-58D0-4558-A72F-A2314976DD5A}"/>
          </ac:picMkLst>
        </pc:picChg>
        <pc:picChg chg="del">
          <ac:chgData name="Leonie Smith" userId="fed1330f33f5650e" providerId="LiveId" clId="{9AA8063C-B1B9-4DE8-9613-A137C948815B}" dt="2022-02-15T06:45:01.864" v="10"/>
          <ac:picMkLst>
            <pc:docMk/>
            <pc:sldMk cId="525752733" sldId="258"/>
            <ac:picMk id="9" creationId="{09CE429F-C62E-469F-AB73-E85FF23D0B47}"/>
          </ac:picMkLst>
        </pc:picChg>
      </pc:sldChg>
      <pc:sldChg chg="addSp delSp modSp new mod ord modNotesTx">
        <pc:chgData name="Leonie Smith" userId="fed1330f33f5650e" providerId="LiveId" clId="{9AA8063C-B1B9-4DE8-9613-A137C948815B}" dt="2022-02-15T06:54:56.349" v="17" actId="20577"/>
        <pc:sldMkLst>
          <pc:docMk/>
          <pc:sldMk cId="3551162775" sldId="301"/>
        </pc:sldMkLst>
        <pc:spChg chg="mod">
          <ac:chgData name="Leonie Smith" userId="fed1330f33f5650e" providerId="LiveId" clId="{9AA8063C-B1B9-4DE8-9613-A137C948815B}" dt="2022-02-15T06:41:48.886" v="6" actId="20577"/>
          <ac:spMkLst>
            <pc:docMk/>
            <pc:sldMk cId="3551162775" sldId="301"/>
            <ac:spMk id="2" creationId="{8E257E72-CCD8-4003-992B-18430CF2149D}"/>
          </ac:spMkLst>
        </pc:spChg>
        <pc:picChg chg="add del mod">
          <ac:chgData name="Leonie Smith" userId="fed1330f33f5650e" providerId="LiveId" clId="{9AA8063C-B1B9-4DE8-9613-A137C948815B}" dt="2022-02-15T06:42:27.526" v="8"/>
          <ac:picMkLst>
            <pc:docMk/>
            <pc:sldMk cId="3551162775" sldId="301"/>
            <ac:picMk id="4" creationId="{680CD5E7-ABA9-4B2F-A33A-9FBFB62D860A}"/>
          </ac:picMkLst>
        </pc:picChg>
        <pc:picChg chg="add mod">
          <ac:chgData name="Leonie Smith" userId="fed1330f33f5650e" providerId="LiveId" clId="{9AA8063C-B1B9-4DE8-9613-A137C948815B}" dt="2022-02-15T06:42:27.526" v="8"/>
          <ac:picMkLst>
            <pc:docMk/>
            <pc:sldMk cId="3551162775" sldId="301"/>
            <ac:picMk id="5" creationId="{89D1FF99-A4F1-4B33-A747-EAD0BC9BB461}"/>
          </ac:picMkLst>
        </pc:picChg>
      </pc:sldChg>
    </pc:docChg>
  </pc:docChgLst>
  <pc:docChgLst>
    <pc:chgData name="dhondup tsering" userId="425dcc2034446b72" providerId="LiveId" clId="{52AFFFBB-67A3-4912-AE73-E10818E3C9A5}"/>
    <pc:docChg chg="modSld">
      <pc:chgData name="dhondup tsering" userId="425dcc2034446b72" providerId="LiveId" clId="{52AFFFBB-67A3-4912-AE73-E10818E3C9A5}" dt="2021-09-01T07:31:26.189" v="82"/>
      <pc:docMkLst>
        <pc:docMk/>
      </pc:docMkLst>
      <pc:sldChg chg="addSp delSp modSp">
        <pc:chgData name="dhondup tsering" userId="425dcc2034446b72" providerId="LiveId" clId="{52AFFFBB-67A3-4912-AE73-E10818E3C9A5}" dt="2021-09-01T05:38:05.653" v="3"/>
        <pc:sldMkLst>
          <pc:docMk/>
          <pc:sldMk cId="3348757415" sldId="256"/>
        </pc:sldMkLst>
        <pc:picChg chg="add del mod">
          <ac:chgData name="dhondup tsering" userId="425dcc2034446b72" providerId="LiveId" clId="{52AFFFBB-67A3-4912-AE73-E10818E3C9A5}" dt="2021-09-01T05:37:46.595" v="1"/>
          <ac:picMkLst>
            <pc:docMk/>
            <pc:sldMk cId="3348757415" sldId="256"/>
            <ac:picMk id="2" creationId="{A1A6A44F-DD0C-462E-8B84-6AFAA0DF1244}"/>
          </ac:picMkLst>
        </pc:picChg>
        <pc:picChg chg="add del mod">
          <ac:chgData name="dhondup tsering" userId="425dcc2034446b72" providerId="LiveId" clId="{52AFFFBB-67A3-4912-AE73-E10818E3C9A5}" dt="2021-09-01T05:37:55.592" v="2"/>
          <ac:picMkLst>
            <pc:docMk/>
            <pc:sldMk cId="3348757415" sldId="256"/>
            <ac:picMk id="3" creationId="{E9EAB2F4-F06A-4B3C-BDFD-217C8B4313A9}"/>
          </ac:picMkLst>
        </pc:picChg>
        <pc:picChg chg="add del mod">
          <ac:chgData name="dhondup tsering" userId="425dcc2034446b72" providerId="LiveId" clId="{52AFFFBB-67A3-4912-AE73-E10818E3C9A5}" dt="2021-09-01T05:38:05.653" v="3"/>
          <ac:picMkLst>
            <pc:docMk/>
            <pc:sldMk cId="3348757415" sldId="256"/>
            <ac:picMk id="5" creationId="{A0FB9832-8E50-42ED-9398-79B785285279}"/>
          </ac:picMkLst>
        </pc:picChg>
        <pc:picChg chg="add mod">
          <ac:chgData name="dhondup tsering" userId="425dcc2034446b72" providerId="LiveId" clId="{52AFFFBB-67A3-4912-AE73-E10818E3C9A5}" dt="2021-09-01T05:38:05.653" v="3"/>
          <ac:picMkLst>
            <pc:docMk/>
            <pc:sldMk cId="3348757415" sldId="256"/>
            <ac:picMk id="7" creationId="{5676EC24-FFF9-4F53-8326-13B3CF2E3F19}"/>
          </ac:picMkLst>
        </pc:picChg>
      </pc:sldChg>
      <pc:sldChg chg="addSp delSp modSp">
        <pc:chgData name="dhondup tsering" userId="425dcc2034446b72" providerId="LiveId" clId="{52AFFFBB-67A3-4912-AE73-E10818E3C9A5}" dt="2021-09-01T05:42:39.603" v="9"/>
        <pc:sldMkLst>
          <pc:docMk/>
          <pc:sldMk cId="525752733" sldId="258"/>
        </pc:sldMkLst>
        <pc:picChg chg="add del mod">
          <ac:chgData name="dhondup tsering" userId="425dcc2034446b72" providerId="LiveId" clId="{52AFFFBB-67A3-4912-AE73-E10818E3C9A5}" dt="2021-09-01T05:40:58.656" v="5"/>
          <ac:picMkLst>
            <pc:docMk/>
            <pc:sldMk cId="525752733" sldId="258"/>
            <ac:picMk id="2" creationId="{EFB06ABC-4DBD-42B7-BCD1-02FDAC25333F}"/>
          </ac:picMkLst>
        </pc:picChg>
        <pc:picChg chg="add del mod">
          <ac:chgData name="dhondup tsering" userId="425dcc2034446b72" providerId="LiveId" clId="{52AFFFBB-67A3-4912-AE73-E10818E3C9A5}" dt="2021-09-01T05:41:15.298" v="6"/>
          <ac:picMkLst>
            <pc:docMk/>
            <pc:sldMk cId="525752733" sldId="258"/>
            <ac:picMk id="3" creationId="{DB9CE99B-5339-4997-AF67-1666021345A2}"/>
          </ac:picMkLst>
        </pc:picChg>
        <pc:picChg chg="add del mod">
          <ac:chgData name="dhondup tsering" userId="425dcc2034446b72" providerId="LiveId" clId="{52AFFFBB-67A3-4912-AE73-E10818E3C9A5}" dt="2021-09-01T05:41:37.683" v="7"/>
          <ac:picMkLst>
            <pc:docMk/>
            <pc:sldMk cId="525752733" sldId="258"/>
            <ac:picMk id="5" creationId="{5EEF1FFE-A9CD-4FA3-8CF3-B1119F016A82}"/>
          </ac:picMkLst>
        </pc:picChg>
        <pc:picChg chg="add del mod">
          <ac:chgData name="dhondup tsering" userId="425dcc2034446b72" providerId="LiveId" clId="{52AFFFBB-67A3-4912-AE73-E10818E3C9A5}" dt="2021-09-01T05:42:18.716" v="8"/>
          <ac:picMkLst>
            <pc:docMk/>
            <pc:sldMk cId="525752733" sldId="258"/>
            <ac:picMk id="7" creationId="{4755A9A8-65CB-48C3-80CF-2C1C25345709}"/>
          </ac:picMkLst>
        </pc:picChg>
        <pc:picChg chg="add del mod">
          <ac:chgData name="dhondup tsering" userId="425dcc2034446b72" providerId="LiveId" clId="{52AFFFBB-67A3-4912-AE73-E10818E3C9A5}" dt="2021-09-01T05:42:39.603" v="9"/>
          <ac:picMkLst>
            <pc:docMk/>
            <pc:sldMk cId="525752733" sldId="258"/>
            <ac:picMk id="8" creationId="{5F92BA1C-AEC6-46AF-A022-1990740A9C11}"/>
          </ac:picMkLst>
        </pc:picChg>
        <pc:picChg chg="add mod">
          <ac:chgData name="dhondup tsering" userId="425dcc2034446b72" providerId="LiveId" clId="{52AFFFBB-67A3-4912-AE73-E10818E3C9A5}" dt="2021-09-01T05:42:39.603" v="9"/>
          <ac:picMkLst>
            <pc:docMk/>
            <pc:sldMk cId="525752733" sldId="258"/>
            <ac:picMk id="9" creationId="{09CE429F-C62E-469F-AB73-E85FF23D0B47}"/>
          </ac:picMkLst>
        </pc:picChg>
      </pc:sldChg>
      <pc:sldChg chg="addSp delSp modSp">
        <pc:chgData name="dhondup tsering" userId="425dcc2034446b72" providerId="LiveId" clId="{52AFFFBB-67A3-4912-AE73-E10818E3C9A5}" dt="2021-09-01T05:50:39.672" v="19"/>
        <pc:sldMkLst>
          <pc:docMk/>
          <pc:sldMk cId="2044568653" sldId="281"/>
        </pc:sldMkLst>
        <pc:picChg chg="add del mod">
          <ac:chgData name="dhondup tsering" userId="425dcc2034446b72" providerId="LiveId" clId="{52AFFFBB-67A3-4912-AE73-E10818E3C9A5}" dt="2021-09-01T05:44:37.741" v="11"/>
          <ac:picMkLst>
            <pc:docMk/>
            <pc:sldMk cId="2044568653" sldId="281"/>
            <ac:picMk id="2" creationId="{936A4962-2F28-4219-AE86-0804E6AA172D}"/>
          </ac:picMkLst>
        </pc:picChg>
        <pc:picChg chg="add del mod">
          <ac:chgData name="dhondup tsering" userId="425dcc2034446b72" providerId="LiveId" clId="{52AFFFBB-67A3-4912-AE73-E10818E3C9A5}" dt="2021-09-01T05:47:52.358" v="12"/>
          <ac:picMkLst>
            <pc:docMk/>
            <pc:sldMk cId="2044568653" sldId="281"/>
            <ac:picMk id="3" creationId="{EFBE1989-5B52-466A-AFFE-37EFDCF23005}"/>
          </ac:picMkLst>
        </pc:picChg>
        <pc:picChg chg="add del mod">
          <ac:chgData name="dhondup tsering" userId="425dcc2034446b72" providerId="LiveId" clId="{52AFFFBB-67A3-4912-AE73-E10818E3C9A5}" dt="2021-09-01T05:48:39.257" v="13"/>
          <ac:picMkLst>
            <pc:docMk/>
            <pc:sldMk cId="2044568653" sldId="281"/>
            <ac:picMk id="5" creationId="{48FFF0CE-7908-4E65-95A1-FAFF060E94A8}"/>
          </ac:picMkLst>
        </pc:picChg>
        <pc:picChg chg="add del mod">
          <ac:chgData name="dhondup tsering" userId="425dcc2034446b72" providerId="LiveId" clId="{52AFFFBB-67A3-4912-AE73-E10818E3C9A5}" dt="2021-09-01T05:49:09.719" v="14"/>
          <ac:picMkLst>
            <pc:docMk/>
            <pc:sldMk cId="2044568653" sldId="281"/>
            <ac:picMk id="7" creationId="{B44E2B94-B583-473C-BADE-42F55D06D602}"/>
          </ac:picMkLst>
        </pc:picChg>
        <pc:picChg chg="add del mod">
          <ac:chgData name="dhondup tsering" userId="425dcc2034446b72" providerId="LiveId" clId="{52AFFFBB-67A3-4912-AE73-E10818E3C9A5}" dt="2021-09-01T05:49:25.351" v="15"/>
          <ac:picMkLst>
            <pc:docMk/>
            <pc:sldMk cId="2044568653" sldId="281"/>
            <ac:picMk id="8" creationId="{E509225F-BA89-48B6-889E-00AD62076F72}"/>
          </ac:picMkLst>
        </pc:picChg>
        <pc:picChg chg="add del mod">
          <ac:chgData name="dhondup tsering" userId="425dcc2034446b72" providerId="LiveId" clId="{52AFFFBB-67A3-4912-AE73-E10818E3C9A5}" dt="2021-09-01T05:49:36.043" v="16"/>
          <ac:picMkLst>
            <pc:docMk/>
            <pc:sldMk cId="2044568653" sldId="281"/>
            <ac:picMk id="9" creationId="{C2E94BC3-BE6A-4880-8961-34128E0E3944}"/>
          </ac:picMkLst>
        </pc:picChg>
        <pc:picChg chg="add del mod">
          <ac:chgData name="dhondup tsering" userId="425dcc2034446b72" providerId="LiveId" clId="{52AFFFBB-67A3-4912-AE73-E10818E3C9A5}" dt="2021-09-01T05:50:01.064" v="17"/>
          <ac:picMkLst>
            <pc:docMk/>
            <pc:sldMk cId="2044568653" sldId="281"/>
            <ac:picMk id="10" creationId="{53419B6F-583A-4994-9914-D37AFE6A9199}"/>
          </ac:picMkLst>
        </pc:picChg>
        <pc:picChg chg="add del mod">
          <ac:chgData name="dhondup tsering" userId="425dcc2034446b72" providerId="LiveId" clId="{52AFFFBB-67A3-4912-AE73-E10818E3C9A5}" dt="2021-09-01T05:50:17.554" v="18"/>
          <ac:picMkLst>
            <pc:docMk/>
            <pc:sldMk cId="2044568653" sldId="281"/>
            <ac:picMk id="11" creationId="{95DAB0A1-DC35-4131-BEEF-C259657CBB3F}"/>
          </ac:picMkLst>
        </pc:picChg>
        <pc:picChg chg="add del mod">
          <ac:chgData name="dhondup tsering" userId="425dcc2034446b72" providerId="LiveId" clId="{52AFFFBB-67A3-4912-AE73-E10818E3C9A5}" dt="2021-09-01T05:50:39.672" v="19"/>
          <ac:picMkLst>
            <pc:docMk/>
            <pc:sldMk cId="2044568653" sldId="281"/>
            <ac:picMk id="12" creationId="{EE912B09-BFB4-4A8F-8E1C-0F2EECC70151}"/>
          </ac:picMkLst>
        </pc:picChg>
        <pc:picChg chg="add mod">
          <ac:chgData name="dhondup tsering" userId="425dcc2034446b72" providerId="LiveId" clId="{52AFFFBB-67A3-4912-AE73-E10818E3C9A5}" dt="2021-09-01T05:50:39.672" v="19"/>
          <ac:picMkLst>
            <pc:docMk/>
            <pc:sldMk cId="2044568653" sldId="281"/>
            <ac:picMk id="13" creationId="{7CB9E53E-C45A-460A-8C8B-D2350709AD66}"/>
          </ac:picMkLst>
        </pc:picChg>
      </pc:sldChg>
      <pc:sldChg chg="addSp delSp modSp">
        <pc:chgData name="dhondup tsering" userId="425dcc2034446b72" providerId="LiveId" clId="{52AFFFBB-67A3-4912-AE73-E10818E3C9A5}" dt="2021-09-01T05:52:02.050" v="21"/>
        <pc:sldMkLst>
          <pc:docMk/>
          <pc:sldMk cId="3681266347" sldId="282"/>
        </pc:sldMkLst>
        <pc:picChg chg="add del mod">
          <ac:chgData name="dhondup tsering" userId="425dcc2034446b72" providerId="LiveId" clId="{52AFFFBB-67A3-4912-AE73-E10818E3C9A5}" dt="2021-09-01T05:52:02.050" v="21"/>
          <ac:picMkLst>
            <pc:docMk/>
            <pc:sldMk cId="3681266347" sldId="282"/>
            <ac:picMk id="2" creationId="{ED068BA0-F17E-405D-9B38-71F5D56234B3}"/>
          </ac:picMkLst>
        </pc:picChg>
        <pc:picChg chg="add mod">
          <ac:chgData name="dhondup tsering" userId="425dcc2034446b72" providerId="LiveId" clId="{52AFFFBB-67A3-4912-AE73-E10818E3C9A5}" dt="2021-09-01T05:52:02.050" v="21"/>
          <ac:picMkLst>
            <pc:docMk/>
            <pc:sldMk cId="3681266347" sldId="282"/>
            <ac:picMk id="3" creationId="{82715082-9990-481F-9AB3-7344C336988D}"/>
          </ac:picMkLst>
        </pc:picChg>
      </pc:sldChg>
      <pc:sldChg chg="addSp delSp modSp">
        <pc:chgData name="dhondup tsering" userId="425dcc2034446b72" providerId="LiveId" clId="{52AFFFBB-67A3-4912-AE73-E10818E3C9A5}" dt="2021-09-01T05:56:58.522" v="23"/>
        <pc:sldMkLst>
          <pc:docMk/>
          <pc:sldMk cId="26953390" sldId="283"/>
        </pc:sldMkLst>
        <pc:picChg chg="add del mod">
          <ac:chgData name="dhondup tsering" userId="425dcc2034446b72" providerId="LiveId" clId="{52AFFFBB-67A3-4912-AE73-E10818E3C9A5}" dt="2021-09-01T05:56:58.522" v="23"/>
          <ac:picMkLst>
            <pc:docMk/>
            <pc:sldMk cId="26953390" sldId="283"/>
            <ac:picMk id="2" creationId="{21BCA644-D920-49CE-BB0C-A5D58C0F634D}"/>
          </ac:picMkLst>
        </pc:picChg>
        <pc:picChg chg="add mod">
          <ac:chgData name="dhondup tsering" userId="425dcc2034446b72" providerId="LiveId" clId="{52AFFFBB-67A3-4912-AE73-E10818E3C9A5}" dt="2021-09-01T05:56:58.522" v="23"/>
          <ac:picMkLst>
            <pc:docMk/>
            <pc:sldMk cId="26953390" sldId="283"/>
            <ac:picMk id="3" creationId="{743DC7AB-3625-4080-B843-F08CC6A83844}"/>
          </ac:picMkLst>
        </pc:picChg>
      </pc:sldChg>
      <pc:sldChg chg="addSp delSp modSp">
        <pc:chgData name="dhondup tsering" userId="425dcc2034446b72" providerId="LiveId" clId="{52AFFFBB-67A3-4912-AE73-E10818E3C9A5}" dt="2021-09-01T06:00:18.870" v="26"/>
        <pc:sldMkLst>
          <pc:docMk/>
          <pc:sldMk cId="2872476414" sldId="284"/>
        </pc:sldMkLst>
        <pc:picChg chg="add del mod">
          <ac:chgData name="dhondup tsering" userId="425dcc2034446b72" providerId="LiveId" clId="{52AFFFBB-67A3-4912-AE73-E10818E3C9A5}" dt="2021-09-01T05:59:42.389" v="25"/>
          <ac:picMkLst>
            <pc:docMk/>
            <pc:sldMk cId="2872476414" sldId="284"/>
            <ac:picMk id="2" creationId="{15A55A7F-B66F-4406-B682-586390F4A29E}"/>
          </ac:picMkLst>
        </pc:picChg>
        <pc:picChg chg="add del mod">
          <ac:chgData name="dhondup tsering" userId="425dcc2034446b72" providerId="LiveId" clId="{52AFFFBB-67A3-4912-AE73-E10818E3C9A5}" dt="2021-09-01T06:00:18.870" v="26"/>
          <ac:picMkLst>
            <pc:docMk/>
            <pc:sldMk cId="2872476414" sldId="284"/>
            <ac:picMk id="3" creationId="{243983CD-F155-46AD-9E82-764C61145647}"/>
          </ac:picMkLst>
        </pc:picChg>
        <pc:picChg chg="add mod">
          <ac:chgData name="dhondup tsering" userId="425dcc2034446b72" providerId="LiveId" clId="{52AFFFBB-67A3-4912-AE73-E10818E3C9A5}" dt="2021-09-01T06:00:18.870" v="26"/>
          <ac:picMkLst>
            <pc:docMk/>
            <pc:sldMk cId="2872476414" sldId="284"/>
            <ac:picMk id="5" creationId="{B93DCEF0-A913-485D-BFF0-2319E1C8A4D7}"/>
          </ac:picMkLst>
        </pc:picChg>
      </pc:sldChg>
      <pc:sldChg chg="addSp delSp modSp">
        <pc:chgData name="dhondup tsering" userId="425dcc2034446b72" providerId="LiveId" clId="{52AFFFBB-67A3-4912-AE73-E10818E3C9A5}" dt="2021-09-01T06:02:14.918" v="29"/>
        <pc:sldMkLst>
          <pc:docMk/>
          <pc:sldMk cId="2342427813" sldId="285"/>
        </pc:sldMkLst>
        <pc:picChg chg="add del mod">
          <ac:chgData name="dhondup tsering" userId="425dcc2034446b72" providerId="LiveId" clId="{52AFFFBB-67A3-4912-AE73-E10818E3C9A5}" dt="2021-09-01T06:01:43.744" v="28"/>
          <ac:picMkLst>
            <pc:docMk/>
            <pc:sldMk cId="2342427813" sldId="285"/>
            <ac:picMk id="2" creationId="{A800C83E-8440-4E99-8F9D-811FF674CE0E}"/>
          </ac:picMkLst>
        </pc:picChg>
        <pc:picChg chg="add del mod">
          <ac:chgData name="dhondup tsering" userId="425dcc2034446b72" providerId="LiveId" clId="{52AFFFBB-67A3-4912-AE73-E10818E3C9A5}" dt="2021-09-01T06:02:14.918" v="29"/>
          <ac:picMkLst>
            <pc:docMk/>
            <pc:sldMk cId="2342427813" sldId="285"/>
            <ac:picMk id="3" creationId="{45C526AA-DC29-4773-AE68-B3F703F66422}"/>
          </ac:picMkLst>
        </pc:picChg>
        <pc:picChg chg="add mod">
          <ac:chgData name="dhondup tsering" userId="425dcc2034446b72" providerId="LiveId" clId="{52AFFFBB-67A3-4912-AE73-E10818E3C9A5}" dt="2021-09-01T06:02:14.918" v="29"/>
          <ac:picMkLst>
            <pc:docMk/>
            <pc:sldMk cId="2342427813" sldId="285"/>
            <ac:picMk id="5" creationId="{5FEFE68C-A247-401D-9D9F-033984B1D93D}"/>
          </ac:picMkLst>
        </pc:picChg>
      </pc:sldChg>
      <pc:sldChg chg="addSp modSp">
        <pc:chgData name="dhondup tsering" userId="425dcc2034446b72" providerId="LiveId" clId="{52AFFFBB-67A3-4912-AE73-E10818E3C9A5}" dt="2021-09-01T06:05:14.933" v="30"/>
        <pc:sldMkLst>
          <pc:docMk/>
          <pc:sldMk cId="2223752114" sldId="286"/>
        </pc:sldMkLst>
        <pc:picChg chg="add mod">
          <ac:chgData name="dhondup tsering" userId="425dcc2034446b72" providerId="LiveId" clId="{52AFFFBB-67A3-4912-AE73-E10818E3C9A5}" dt="2021-09-01T06:05:14.933" v="30"/>
          <ac:picMkLst>
            <pc:docMk/>
            <pc:sldMk cId="2223752114" sldId="286"/>
            <ac:picMk id="2" creationId="{BDF35E08-4C67-4A21-913F-FB342936C7D3}"/>
          </ac:picMkLst>
        </pc:picChg>
      </pc:sldChg>
      <pc:sldChg chg="addSp delSp modSp">
        <pc:chgData name="dhondup tsering" userId="425dcc2034446b72" providerId="LiveId" clId="{52AFFFBB-67A3-4912-AE73-E10818E3C9A5}" dt="2021-09-01T06:09:33.050" v="35"/>
        <pc:sldMkLst>
          <pc:docMk/>
          <pc:sldMk cId="680484570" sldId="287"/>
        </pc:sldMkLst>
        <pc:picChg chg="add del mod">
          <ac:chgData name="dhondup tsering" userId="425dcc2034446b72" providerId="LiveId" clId="{52AFFFBB-67A3-4912-AE73-E10818E3C9A5}" dt="2021-09-01T06:07:50.460" v="32"/>
          <ac:picMkLst>
            <pc:docMk/>
            <pc:sldMk cId="680484570" sldId="287"/>
            <ac:picMk id="2" creationId="{AB814A54-022D-40B8-86B2-7859639394FB}"/>
          </ac:picMkLst>
        </pc:picChg>
        <pc:picChg chg="add del mod">
          <ac:chgData name="dhondup tsering" userId="425dcc2034446b72" providerId="LiveId" clId="{52AFFFBB-67A3-4912-AE73-E10818E3C9A5}" dt="2021-09-01T06:08:05.348" v="33"/>
          <ac:picMkLst>
            <pc:docMk/>
            <pc:sldMk cId="680484570" sldId="287"/>
            <ac:picMk id="3" creationId="{5F15CE0F-C67B-4385-8893-A7E1E0F7AE1E}"/>
          </ac:picMkLst>
        </pc:picChg>
        <pc:picChg chg="add del mod">
          <ac:chgData name="dhondup tsering" userId="425dcc2034446b72" providerId="LiveId" clId="{52AFFFBB-67A3-4912-AE73-E10818E3C9A5}" dt="2021-09-01T06:09:14.240" v="34"/>
          <ac:picMkLst>
            <pc:docMk/>
            <pc:sldMk cId="680484570" sldId="287"/>
            <ac:picMk id="5" creationId="{456F33DD-8FCC-446C-A86B-5AB491CE3809}"/>
          </ac:picMkLst>
        </pc:picChg>
        <pc:picChg chg="add del mod">
          <ac:chgData name="dhondup tsering" userId="425dcc2034446b72" providerId="LiveId" clId="{52AFFFBB-67A3-4912-AE73-E10818E3C9A5}" dt="2021-09-01T06:09:33.050" v="35"/>
          <ac:picMkLst>
            <pc:docMk/>
            <pc:sldMk cId="680484570" sldId="287"/>
            <ac:picMk id="7" creationId="{3784FA1E-6DCF-4DA8-BED5-E05D54826A11}"/>
          </ac:picMkLst>
        </pc:picChg>
        <pc:picChg chg="add mod">
          <ac:chgData name="dhondup tsering" userId="425dcc2034446b72" providerId="LiveId" clId="{52AFFFBB-67A3-4912-AE73-E10818E3C9A5}" dt="2021-09-01T06:09:33.050" v="35"/>
          <ac:picMkLst>
            <pc:docMk/>
            <pc:sldMk cId="680484570" sldId="287"/>
            <ac:picMk id="8" creationId="{5F424217-EABA-4653-B301-FC86966C1517}"/>
          </ac:picMkLst>
        </pc:picChg>
      </pc:sldChg>
      <pc:sldChg chg="addSp delSp modSp">
        <pc:chgData name="dhondup tsering" userId="425dcc2034446b72" providerId="LiveId" clId="{52AFFFBB-67A3-4912-AE73-E10818E3C9A5}" dt="2021-09-01T06:21:59.450" v="37"/>
        <pc:sldMkLst>
          <pc:docMk/>
          <pc:sldMk cId="1123929638" sldId="288"/>
        </pc:sldMkLst>
        <pc:picChg chg="add del mod">
          <ac:chgData name="dhondup tsering" userId="425dcc2034446b72" providerId="LiveId" clId="{52AFFFBB-67A3-4912-AE73-E10818E3C9A5}" dt="2021-09-01T06:21:59.450" v="37"/>
          <ac:picMkLst>
            <pc:docMk/>
            <pc:sldMk cId="1123929638" sldId="288"/>
            <ac:picMk id="2" creationId="{7D862E44-7629-469A-9DD1-478251B8F5DE}"/>
          </ac:picMkLst>
        </pc:picChg>
        <pc:picChg chg="add mod">
          <ac:chgData name="dhondup tsering" userId="425dcc2034446b72" providerId="LiveId" clId="{52AFFFBB-67A3-4912-AE73-E10818E3C9A5}" dt="2021-09-01T06:21:59.450" v="37"/>
          <ac:picMkLst>
            <pc:docMk/>
            <pc:sldMk cId="1123929638" sldId="288"/>
            <ac:picMk id="3" creationId="{1B4A03E8-E892-4822-AA4F-412197EE1C67}"/>
          </ac:picMkLst>
        </pc:picChg>
      </pc:sldChg>
      <pc:sldChg chg="addSp modSp">
        <pc:chgData name="dhondup tsering" userId="425dcc2034446b72" providerId="LiveId" clId="{52AFFFBB-67A3-4912-AE73-E10818E3C9A5}" dt="2021-09-01T06:25:21.274" v="38"/>
        <pc:sldMkLst>
          <pc:docMk/>
          <pc:sldMk cId="1206678836" sldId="289"/>
        </pc:sldMkLst>
        <pc:picChg chg="add mod">
          <ac:chgData name="dhondup tsering" userId="425dcc2034446b72" providerId="LiveId" clId="{52AFFFBB-67A3-4912-AE73-E10818E3C9A5}" dt="2021-09-01T06:25:21.274" v="38"/>
          <ac:picMkLst>
            <pc:docMk/>
            <pc:sldMk cId="1206678836" sldId="289"/>
            <ac:picMk id="2" creationId="{46C18EBA-9E43-4D3E-A09A-C5E13928C2E6}"/>
          </ac:picMkLst>
        </pc:picChg>
      </pc:sldChg>
      <pc:sldChg chg="addSp delSp modSp">
        <pc:chgData name="dhondup tsering" userId="425dcc2034446b72" providerId="LiveId" clId="{52AFFFBB-67A3-4912-AE73-E10818E3C9A5}" dt="2021-09-01T06:34:35.326" v="46"/>
        <pc:sldMkLst>
          <pc:docMk/>
          <pc:sldMk cId="3289899634" sldId="290"/>
        </pc:sldMkLst>
        <pc:picChg chg="add del mod">
          <ac:chgData name="dhondup tsering" userId="425dcc2034446b72" providerId="LiveId" clId="{52AFFFBB-67A3-4912-AE73-E10818E3C9A5}" dt="2021-09-01T06:30:07.166" v="40"/>
          <ac:picMkLst>
            <pc:docMk/>
            <pc:sldMk cId="3289899634" sldId="290"/>
            <ac:picMk id="2" creationId="{AED8EA78-6219-48A1-9FD8-48F728F81DDA}"/>
          </ac:picMkLst>
        </pc:picChg>
        <pc:picChg chg="add del mod">
          <ac:chgData name="dhondup tsering" userId="425dcc2034446b72" providerId="LiveId" clId="{52AFFFBB-67A3-4912-AE73-E10818E3C9A5}" dt="2021-09-01T06:32:09.472" v="41"/>
          <ac:picMkLst>
            <pc:docMk/>
            <pc:sldMk cId="3289899634" sldId="290"/>
            <ac:picMk id="3" creationId="{FF90B8A3-9CA4-42DF-AB38-729381C53F58}"/>
          </ac:picMkLst>
        </pc:picChg>
        <pc:picChg chg="add del mod">
          <ac:chgData name="dhondup tsering" userId="425dcc2034446b72" providerId="LiveId" clId="{52AFFFBB-67A3-4912-AE73-E10818E3C9A5}" dt="2021-09-01T06:32:26.066" v="42"/>
          <ac:picMkLst>
            <pc:docMk/>
            <pc:sldMk cId="3289899634" sldId="290"/>
            <ac:picMk id="5" creationId="{7D856456-F12D-44AF-88EF-F04D3BF567EC}"/>
          </ac:picMkLst>
        </pc:picChg>
        <pc:picChg chg="add del mod">
          <ac:chgData name="dhondup tsering" userId="425dcc2034446b72" providerId="LiveId" clId="{52AFFFBB-67A3-4912-AE73-E10818E3C9A5}" dt="2021-09-01T06:32:40.198" v="43"/>
          <ac:picMkLst>
            <pc:docMk/>
            <pc:sldMk cId="3289899634" sldId="290"/>
            <ac:picMk id="7" creationId="{9396725E-0FD6-4D27-A178-4270F9276956}"/>
          </ac:picMkLst>
        </pc:picChg>
        <pc:picChg chg="add del mod">
          <ac:chgData name="dhondup tsering" userId="425dcc2034446b72" providerId="LiveId" clId="{52AFFFBB-67A3-4912-AE73-E10818E3C9A5}" dt="2021-09-01T06:33:03.116" v="44"/>
          <ac:picMkLst>
            <pc:docMk/>
            <pc:sldMk cId="3289899634" sldId="290"/>
            <ac:picMk id="8" creationId="{42E26793-7CD0-41C9-A05B-B2445EC3850C}"/>
          </ac:picMkLst>
        </pc:picChg>
        <pc:picChg chg="add del mod">
          <ac:chgData name="dhondup tsering" userId="425dcc2034446b72" providerId="LiveId" clId="{52AFFFBB-67A3-4912-AE73-E10818E3C9A5}" dt="2021-09-01T06:33:41.937" v="45"/>
          <ac:picMkLst>
            <pc:docMk/>
            <pc:sldMk cId="3289899634" sldId="290"/>
            <ac:picMk id="9" creationId="{992F6496-D0FF-403B-BF56-1EA7969EAF04}"/>
          </ac:picMkLst>
        </pc:picChg>
        <pc:picChg chg="add del mod">
          <ac:chgData name="dhondup tsering" userId="425dcc2034446b72" providerId="LiveId" clId="{52AFFFBB-67A3-4912-AE73-E10818E3C9A5}" dt="2021-09-01T06:34:35.326" v="46"/>
          <ac:picMkLst>
            <pc:docMk/>
            <pc:sldMk cId="3289899634" sldId="290"/>
            <ac:picMk id="10" creationId="{83F97477-9EB0-4E6E-9FFC-33BD23386E31}"/>
          </ac:picMkLst>
        </pc:picChg>
        <pc:picChg chg="add mod">
          <ac:chgData name="dhondup tsering" userId="425dcc2034446b72" providerId="LiveId" clId="{52AFFFBB-67A3-4912-AE73-E10818E3C9A5}" dt="2021-09-01T06:34:35.326" v="46"/>
          <ac:picMkLst>
            <pc:docMk/>
            <pc:sldMk cId="3289899634" sldId="290"/>
            <ac:picMk id="11" creationId="{777CC1A4-FE31-4D2B-B265-4C572CA3D79C}"/>
          </ac:picMkLst>
        </pc:picChg>
      </pc:sldChg>
      <pc:sldChg chg="addSp delSp modSp">
        <pc:chgData name="dhondup tsering" userId="425dcc2034446b72" providerId="LiveId" clId="{52AFFFBB-67A3-4912-AE73-E10818E3C9A5}" dt="2021-09-01T06:36:53.375" v="50"/>
        <pc:sldMkLst>
          <pc:docMk/>
          <pc:sldMk cId="66364055" sldId="291"/>
        </pc:sldMkLst>
        <pc:picChg chg="add del mod">
          <ac:chgData name="dhondup tsering" userId="425dcc2034446b72" providerId="LiveId" clId="{52AFFFBB-67A3-4912-AE73-E10818E3C9A5}" dt="2021-09-01T06:35:46.646" v="48"/>
          <ac:picMkLst>
            <pc:docMk/>
            <pc:sldMk cId="66364055" sldId="291"/>
            <ac:picMk id="2" creationId="{D6ABEE4A-AA7E-414B-9CEC-BA404C62B89B}"/>
          </ac:picMkLst>
        </pc:picChg>
        <pc:picChg chg="add del mod">
          <ac:chgData name="dhondup tsering" userId="425dcc2034446b72" providerId="LiveId" clId="{52AFFFBB-67A3-4912-AE73-E10818E3C9A5}" dt="2021-09-01T06:36:05.572" v="49"/>
          <ac:picMkLst>
            <pc:docMk/>
            <pc:sldMk cId="66364055" sldId="291"/>
            <ac:picMk id="3" creationId="{7BA68D35-193D-4D66-A069-F52F4E869629}"/>
          </ac:picMkLst>
        </pc:picChg>
        <pc:picChg chg="add del mod">
          <ac:chgData name="dhondup tsering" userId="425dcc2034446b72" providerId="LiveId" clId="{52AFFFBB-67A3-4912-AE73-E10818E3C9A5}" dt="2021-09-01T06:36:53.375" v="50"/>
          <ac:picMkLst>
            <pc:docMk/>
            <pc:sldMk cId="66364055" sldId="291"/>
            <ac:picMk id="5" creationId="{FD65ABFC-92F3-44E7-964E-4809D6C99006}"/>
          </ac:picMkLst>
        </pc:picChg>
        <pc:picChg chg="add mod">
          <ac:chgData name="dhondup tsering" userId="425dcc2034446b72" providerId="LiveId" clId="{52AFFFBB-67A3-4912-AE73-E10818E3C9A5}" dt="2021-09-01T06:36:53.375" v="50"/>
          <ac:picMkLst>
            <pc:docMk/>
            <pc:sldMk cId="66364055" sldId="291"/>
            <ac:picMk id="7" creationId="{F6542652-0C35-4727-9DFE-A34E114C13EB}"/>
          </ac:picMkLst>
        </pc:picChg>
      </pc:sldChg>
      <pc:sldChg chg="addSp modSp">
        <pc:chgData name="dhondup tsering" userId="425dcc2034446b72" providerId="LiveId" clId="{52AFFFBB-67A3-4912-AE73-E10818E3C9A5}" dt="2021-09-01T06:40:15.254" v="51"/>
        <pc:sldMkLst>
          <pc:docMk/>
          <pc:sldMk cId="768309068" sldId="292"/>
        </pc:sldMkLst>
        <pc:picChg chg="add mod">
          <ac:chgData name="dhondup tsering" userId="425dcc2034446b72" providerId="LiveId" clId="{52AFFFBB-67A3-4912-AE73-E10818E3C9A5}" dt="2021-09-01T06:40:15.254" v="51"/>
          <ac:picMkLst>
            <pc:docMk/>
            <pc:sldMk cId="768309068" sldId="292"/>
            <ac:picMk id="2" creationId="{898DDD78-29DB-4CF2-91D8-5F6369458272}"/>
          </ac:picMkLst>
        </pc:picChg>
      </pc:sldChg>
      <pc:sldChg chg="addSp modSp">
        <pc:chgData name="dhondup tsering" userId="425dcc2034446b72" providerId="LiveId" clId="{52AFFFBB-67A3-4912-AE73-E10818E3C9A5}" dt="2021-09-01T06:41:33.817" v="52"/>
        <pc:sldMkLst>
          <pc:docMk/>
          <pc:sldMk cId="1272472953" sldId="293"/>
        </pc:sldMkLst>
        <pc:picChg chg="add mod">
          <ac:chgData name="dhondup tsering" userId="425dcc2034446b72" providerId="LiveId" clId="{52AFFFBB-67A3-4912-AE73-E10818E3C9A5}" dt="2021-09-01T06:41:33.817" v="52"/>
          <ac:picMkLst>
            <pc:docMk/>
            <pc:sldMk cId="1272472953" sldId="293"/>
            <ac:picMk id="2" creationId="{6EF96219-60C0-451D-84D8-4B47F36453EB}"/>
          </ac:picMkLst>
        </pc:picChg>
      </pc:sldChg>
      <pc:sldChg chg="addSp delSp modSp">
        <pc:chgData name="dhondup tsering" userId="425dcc2034446b72" providerId="LiveId" clId="{52AFFFBB-67A3-4912-AE73-E10818E3C9A5}" dt="2021-09-01T06:44:49.476" v="56"/>
        <pc:sldMkLst>
          <pc:docMk/>
          <pc:sldMk cId="3592805693" sldId="294"/>
        </pc:sldMkLst>
        <pc:picChg chg="add del mod">
          <ac:chgData name="dhondup tsering" userId="425dcc2034446b72" providerId="LiveId" clId="{52AFFFBB-67A3-4912-AE73-E10818E3C9A5}" dt="2021-09-01T06:44:07.193" v="54"/>
          <ac:picMkLst>
            <pc:docMk/>
            <pc:sldMk cId="3592805693" sldId="294"/>
            <ac:picMk id="2" creationId="{1DE946EA-641F-461E-A009-866E17E98724}"/>
          </ac:picMkLst>
        </pc:picChg>
        <pc:picChg chg="add del mod">
          <ac:chgData name="dhondup tsering" userId="425dcc2034446b72" providerId="LiveId" clId="{52AFFFBB-67A3-4912-AE73-E10818E3C9A5}" dt="2021-09-01T06:44:25.582" v="55"/>
          <ac:picMkLst>
            <pc:docMk/>
            <pc:sldMk cId="3592805693" sldId="294"/>
            <ac:picMk id="3" creationId="{3D775D7B-ACF2-4083-9C00-302990813ED5}"/>
          </ac:picMkLst>
        </pc:picChg>
        <pc:picChg chg="add del mod">
          <ac:chgData name="dhondup tsering" userId="425dcc2034446b72" providerId="LiveId" clId="{52AFFFBB-67A3-4912-AE73-E10818E3C9A5}" dt="2021-09-01T06:44:49.476" v="56"/>
          <ac:picMkLst>
            <pc:docMk/>
            <pc:sldMk cId="3592805693" sldId="294"/>
            <ac:picMk id="5" creationId="{28328998-4533-4557-A293-05FD577E9DEF}"/>
          </ac:picMkLst>
        </pc:picChg>
        <pc:picChg chg="add mod">
          <ac:chgData name="dhondup tsering" userId="425dcc2034446b72" providerId="LiveId" clId="{52AFFFBB-67A3-4912-AE73-E10818E3C9A5}" dt="2021-09-01T06:44:49.476" v="56"/>
          <ac:picMkLst>
            <pc:docMk/>
            <pc:sldMk cId="3592805693" sldId="294"/>
            <ac:picMk id="7" creationId="{6F22EBB2-FAAF-4300-80A3-28F9980C5A82}"/>
          </ac:picMkLst>
        </pc:picChg>
      </pc:sldChg>
      <pc:sldChg chg="addSp delSp modSp">
        <pc:chgData name="dhondup tsering" userId="425dcc2034446b72" providerId="LiveId" clId="{52AFFFBB-67A3-4912-AE73-E10818E3C9A5}" dt="2021-09-01T06:48:46.087" v="60"/>
        <pc:sldMkLst>
          <pc:docMk/>
          <pc:sldMk cId="3256631608" sldId="295"/>
        </pc:sldMkLst>
        <pc:picChg chg="add del mod">
          <ac:chgData name="dhondup tsering" userId="425dcc2034446b72" providerId="LiveId" clId="{52AFFFBB-67A3-4912-AE73-E10818E3C9A5}" dt="2021-09-01T06:47:25.866" v="58"/>
          <ac:picMkLst>
            <pc:docMk/>
            <pc:sldMk cId="3256631608" sldId="295"/>
            <ac:picMk id="2" creationId="{FD51E526-B70F-4F39-BDDF-E0BDA07A6169}"/>
          </ac:picMkLst>
        </pc:picChg>
        <pc:picChg chg="add del mod">
          <ac:chgData name="dhondup tsering" userId="425dcc2034446b72" providerId="LiveId" clId="{52AFFFBB-67A3-4912-AE73-E10818E3C9A5}" dt="2021-09-01T06:48:15.948" v="59"/>
          <ac:picMkLst>
            <pc:docMk/>
            <pc:sldMk cId="3256631608" sldId="295"/>
            <ac:picMk id="3" creationId="{2292F626-BF35-4DAD-AA64-DC2E078FBE7E}"/>
          </ac:picMkLst>
        </pc:picChg>
        <pc:picChg chg="add del mod">
          <ac:chgData name="dhondup tsering" userId="425dcc2034446b72" providerId="LiveId" clId="{52AFFFBB-67A3-4912-AE73-E10818E3C9A5}" dt="2021-09-01T06:48:46.087" v="60"/>
          <ac:picMkLst>
            <pc:docMk/>
            <pc:sldMk cId="3256631608" sldId="295"/>
            <ac:picMk id="5" creationId="{0D995479-67E4-4F8B-A8A8-F7B8C1A8FC92}"/>
          </ac:picMkLst>
        </pc:picChg>
        <pc:picChg chg="add mod">
          <ac:chgData name="dhondup tsering" userId="425dcc2034446b72" providerId="LiveId" clId="{52AFFFBB-67A3-4912-AE73-E10818E3C9A5}" dt="2021-09-01T06:48:46.087" v="60"/>
          <ac:picMkLst>
            <pc:docMk/>
            <pc:sldMk cId="3256631608" sldId="295"/>
            <ac:picMk id="7" creationId="{661EC9BA-5815-4CF2-B774-8AF5F595D67B}"/>
          </ac:picMkLst>
        </pc:picChg>
      </pc:sldChg>
      <pc:sldChg chg="addSp delSp modSp">
        <pc:chgData name="dhondup tsering" userId="425dcc2034446b72" providerId="LiveId" clId="{52AFFFBB-67A3-4912-AE73-E10818E3C9A5}" dt="2021-09-01T06:52:04.816" v="64"/>
        <pc:sldMkLst>
          <pc:docMk/>
          <pc:sldMk cId="105009278" sldId="296"/>
        </pc:sldMkLst>
        <pc:picChg chg="add del mod">
          <ac:chgData name="dhondup tsering" userId="425dcc2034446b72" providerId="LiveId" clId="{52AFFFBB-67A3-4912-AE73-E10818E3C9A5}" dt="2021-09-01T06:51:05.829" v="62"/>
          <ac:picMkLst>
            <pc:docMk/>
            <pc:sldMk cId="105009278" sldId="296"/>
            <ac:picMk id="2" creationId="{C008D74A-B3EA-4C69-B48A-402DB430ACC0}"/>
          </ac:picMkLst>
        </pc:picChg>
        <pc:picChg chg="add del mod">
          <ac:chgData name="dhondup tsering" userId="425dcc2034446b72" providerId="LiveId" clId="{52AFFFBB-67A3-4912-AE73-E10818E3C9A5}" dt="2021-09-01T06:51:26.141" v="63"/>
          <ac:picMkLst>
            <pc:docMk/>
            <pc:sldMk cId="105009278" sldId="296"/>
            <ac:picMk id="3" creationId="{B82FB5E8-EEB7-4FE0-BC36-358D04619984}"/>
          </ac:picMkLst>
        </pc:picChg>
        <pc:picChg chg="add del mod">
          <ac:chgData name="dhondup tsering" userId="425dcc2034446b72" providerId="LiveId" clId="{52AFFFBB-67A3-4912-AE73-E10818E3C9A5}" dt="2021-09-01T06:52:04.816" v="64"/>
          <ac:picMkLst>
            <pc:docMk/>
            <pc:sldMk cId="105009278" sldId="296"/>
            <ac:picMk id="5" creationId="{04D1D47B-B072-43CD-B0DF-E23C28FE53BD}"/>
          </ac:picMkLst>
        </pc:picChg>
        <pc:picChg chg="add mod">
          <ac:chgData name="dhondup tsering" userId="425dcc2034446b72" providerId="LiveId" clId="{52AFFFBB-67A3-4912-AE73-E10818E3C9A5}" dt="2021-09-01T06:52:04.816" v="64"/>
          <ac:picMkLst>
            <pc:docMk/>
            <pc:sldMk cId="105009278" sldId="296"/>
            <ac:picMk id="7" creationId="{97702D70-DE69-4522-8622-09CF780F44FD}"/>
          </ac:picMkLst>
        </pc:picChg>
      </pc:sldChg>
      <pc:sldChg chg="addSp modSp">
        <pc:chgData name="dhondup tsering" userId="425dcc2034446b72" providerId="LiveId" clId="{52AFFFBB-67A3-4912-AE73-E10818E3C9A5}" dt="2021-09-01T06:53:04.032" v="65"/>
        <pc:sldMkLst>
          <pc:docMk/>
          <pc:sldMk cId="3327585472" sldId="297"/>
        </pc:sldMkLst>
        <pc:picChg chg="add mod">
          <ac:chgData name="dhondup tsering" userId="425dcc2034446b72" providerId="LiveId" clId="{52AFFFBB-67A3-4912-AE73-E10818E3C9A5}" dt="2021-09-01T06:53:04.032" v="65"/>
          <ac:picMkLst>
            <pc:docMk/>
            <pc:sldMk cId="3327585472" sldId="297"/>
            <ac:picMk id="2" creationId="{C83A342C-CD4E-4DE9-9230-D9EFCA8BECA9}"/>
          </ac:picMkLst>
        </pc:picChg>
      </pc:sldChg>
      <pc:sldChg chg="addSp delSp modSp">
        <pc:chgData name="dhondup tsering" userId="425dcc2034446b72" providerId="LiveId" clId="{52AFFFBB-67A3-4912-AE73-E10818E3C9A5}" dt="2021-09-01T07:31:26.189" v="82"/>
        <pc:sldMkLst>
          <pc:docMk/>
          <pc:sldMk cId="2069662874" sldId="298"/>
        </pc:sldMkLst>
        <pc:picChg chg="add del mod">
          <ac:chgData name="dhondup tsering" userId="425dcc2034446b72" providerId="LiveId" clId="{52AFFFBB-67A3-4912-AE73-E10818E3C9A5}" dt="2021-09-01T07:29:17.222" v="74"/>
          <ac:picMkLst>
            <pc:docMk/>
            <pc:sldMk cId="2069662874" sldId="298"/>
            <ac:picMk id="2" creationId="{C071896D-F460-4191-B9A2-EBE346528338}"/>
          </ac:picMkLst>
        </pc:picChg>
        <pc:picChg chg="add del mod">
          <ac:chgData name="dhondup tsering" userId="425dcc2034446b72" providerId="LiveId" clId="{52AFFFBB-67A3-4912-AE73-E10818E3C9A5}" dt="2021-09-01T07:29:37.369" v="75"/>
          <ac:picMkLst>
            <pc:docMk/>
            <pc:sldMk cId="2069662874" sldId="298"/>
            <ac:picMk id="3" creationId="{0573D55A-272F-4A5D-BBB1-700B1839A7E2}"/>
          </ac:picMkLst>
        </pc:picChg>
        <pc:picChg chg="add del mod">
          <ac:chgData name="dhondup tsering" userId="425dcc2034446b72" providerId="LiveId" clId="{52AFFFBB-67A3-4912-AE73-E10818E3C9A5}" dt="2021-09-01T07:29:54.651" v="76"/>
          <ac:picMkLst>
            <pc:docMk/>
            <pc:sldMk cId="2069662874" sldId="298"/>
            <ac:picMk id="5" creationId="{20139374-8B7F-4676-94E4-0032C3DDA053}"/>
          </ac:picMkLst>
        </pc:picChg>
        <pc:picChg chg="add del mod">
          <ac:chgData name="dhondup tsering" userId="425dcc2034446b72" providerId="LiveId" clId="{52AFFFBB-67A3-4912-AE73-E10818E3C9A5}" dt="2021-09-01T07:30:13.227" v="77"/>
          <ac:picMkLst>
            <pc:docMk/>
            <pc:sldMk cId="2069662874" sldId="298"/>
            <ac:picMk id="7" creationId="{ADC5A66D-C409-4363-8823-742B867DD3D9}"/>
          </ac:picMkLst>
        </pc:picChg>
        <pc:picChg chg="add del mod">
          <ac:chgData name="dhondup tsering" userId="425dcc2034446b72" providerId="LiveId" clId="{52AFFFBB-67A3-4912-AE73-E10818E3C9A5}" dt="2021-09-01T07:30:23.055" v="78"/>
          <ac:picMkLst>
            <pc:docMk/>
            <pc:sldMk cId="2069662874" sldId="298"/>
            <ac:picMk id="8" creationId="{BC014E7B-D132-418A-9E8B-0A940F5480A5}"/>
          </ac:picMkLst>
        </pc:picChg>
        <pc:picChg chg="add del mod">
          <ac:chgData name="dhondup tsering" userId="425dcc2034446b72" providerId="LiveId" clId="{52AFFFBB-67A3-4912-AE73-E10818E3C9A5}" dt="2021-09-01T07:30:33.819" v="79"/>
          <ac:picMkLst>
            <pc:docMk/>
            <pc:sldMk cId="2069662874" sldId="298"/>
            <ac:picMk id="9" creationId="{18439A51-069B-42F9-B7EE-820D099C2083}"/>
          </ac:picMkLst>
        </pc:picChg>
        <pc:picChg chg="add del mod">
          <ac:chgData name="dhondup tsering" userId="425dcc2034446b72" providerId="LiveId" clId="{52AFFFBB-67A3-4912-AE73-E10818E3C9A5}" dt="2021-09-01T07:30:51.961" v="80"/>
          <ac:picMkLst>
            <pc:docMk/>
            <pc:sldMk cId="2069662874" sldId="298"/>
            <ac:picMk id="10" creationId="{64F8D0C4-D523-4579-9C26-3B013B35498B}"/>
          </ac:picMkLst>
        </pc:picChg>
        <pc:picChg chg="add del mod">
          <ac:chgData name="dhondup tsering" userId="425dcc2034446b72" providerId="LiveId" clId="{52AFFFBB-67A3-4912-AE73-E10818E3C9A5}" dt="2021-09-01T07:31:04.221" v="81"/>
          <ac:picMkLst>
            <pc:docMk/>
            <pc:sldMk cId="2069662874" sldId="298"/>
            <ac:picMk id="11" creationId="{7CF52EDC-5612-42E8-AF13-AAF998258EB0}"/>
          </ac:picMkLst>
        </pc:picChg>
        <pc:picChg chg="add del mod">
          <ac:chgData name="dhondup tsering" userId="425dcc2034446b72" providerId="LiveId" clId="{52AFFFBB-67A3-4912-AE73-E10818E3C9A5}" dt="2021-09-01T07:31:26.189" v="82"/>
          <ac:picMkLst>
            <pc:docMk/>
            <pc:sldMk cId="2069662874" sldId="298"/>
            <ac:picMk id="12" creationId="{616A3F4B-7A3B-4D4B-836E-137E9514FAA2}"/>
          </ac:picMkLst>
        </pc:picChg>
        <pc:picChg chg="add mod">
          <ac:chgData name="dhondup tsering" userId="425dcc2034446b72" providerId="LiveId" clId="{52AFFFBB-67A3-4912-AE73-E10818E3C9A5}" dt="2021-09-01T07:31:26.189" v="82"/>
          <ac:picMkLst>
            <pc:docMk/>
            <pc:sldMk cId="2069662874" sldId="298"/>
            <ac:picMk id="13" creationId="{98D7966A-CE92-4887-A3C6-A37A73A9F8D3}"/>
          </ac:picMkLst>
        </pc:picChg>
      </pc:sldChg>
      <pc:sldChg chg="addSp delSp modSp">
        <pc:chgData name="dhondup tsering" userId="425dcc2034446b72" providerId="LiveId" clId="{52AFFFBB-67A3-4912-AE73-E10818E3C9A5}" dt="2021-09-01T07:19:15.487" v="69"/>
        <pc:sldMkLst>
          <pc:docMk/>
          <pc:sldMk cId="596877522" sldId="299"/>
        </pc:sldMkLst>
        <pc:picChg chg="add del mod">
          <ac:chgData name="dhondup tsering" userId="425dcc2034446b72" providerId="LiveId" clId="{52AFFFBB-67A3-4912-AE73-E10818E3C9A5}" dt="2021-09-01T07:18:57.915" v="68"/>
          <ac:picMkLst>
            <pc:docMk/>
            <pc:sldMk cId="596877522" sldId="299"/>
            <ac:picMk id="2" creationId="{7068311E-8087-4700-9993-9FB87F86B895}"/>
          </ac:picMkLst>
        </pc:picChg>
        <pc:picChg chg="add del mod">
          <ac:chgData name="dhondup tsering" userId="425dcc2034446b72" providerId="LiveId" clId="{52AFFFBB-67A3-4912-AE73-E10818E3C9A5}" dt="2021-09-01T07:19:15.487" v="69"/>
          <ac:picMkLst>
            <pc:docMk/>
            <pc:sldMk cId="596877522" sldId="299"/>
            <ac:picMk id="3" creationId="{5EE33018-BC7B-4B76-A78F-73FE913724BB}"/>
          </ac:picMkLst>
        </pc:picChg>
        <pc:picChg chg="add mod">
          <ac:chgData name="dhondup tsering" userId="425dcc2034446b72" providerId="LiveId" clId="{52AFFFBB-67A3-4912-AE73-E10818E3C9A5}" dt="2021-09-01T07:19:15.487" v="69"/>
          <ac:picMkLst>
            <pc:docMk/>
            <pc:sldMk cId="596877522" sldId="299"/>
            <ac:picMk id="5" creationId="{EA79DAF5-D3B0-4B13-96AB-BC5AC6C20A07}"/>
          </ac:picMkLst>
        </pc:picChg>
      </pc:sldChg>
      <pc:sldChg chg="addSp delSp modSp">
        <pc:chgData name="dhondup tsering" userId="425dcc2034446b72" providerId="LiveId" clId="{52AFFFBB-67A3-4912-AE73-E10818E3C9A5}" dt="2021-09-01T07:24:36.010" v="73"/>
        <pc:sldMkLst>
          <pc:docMk/>
          <pc:sldMk cId="639516011" sldId="300"/>
        </pc:sldMkLst>
        <pc:picChg chg="add del mod">
          <ac:chgData name="dhondup tsering" userId="425dcc2034446b72" providerId="LiveId" clId="{52AFFFBB-67A3-4912-AE73-E10818E3C9A5}" dt="2021-09-01T07:24:04.454" v="71"/>
          <ac:picMkLst>
            <pc:docMk/>
            <pc:sldMk cId="639516011" sldId="300"/>
            <ac:picMk id="2" creationId="{764642A7-0E31-4016-936F-CB463D1C290A}"/>
          </ac:picMkLst>
        </pc:picChg>
        <pc:picChg chg="add del mod">
          <ac:chgData name="dhondup tsering" userId="425dcc2034446b72" providerId="LiveId" clId="{52AFFFBB-67A3-4912-AE73-E10818E3C9A5}" dt="2021-09-01T07:24:17.234" v="72"/>
          <ac:picMkLst>
            <pc:docMk/>
            <pc:sldMk cId="639516011" sldId="300"/>
            <ac:picMk id="3" creationId="{BC56A987-B72D-4F63-B0C2-0E1D39A40306}"/>
          </ac:picMkLst>
        </pc:picChg>
        <pc:picChg chg="add del mod">
          <ac:chgData name="dhondup tsering" userId="425dcc2034446b72" providerId="LiveId" clId="{52AFFFBB-67A3-4912-AE73-E10818E3C9A5}" dt="2021-09-01T07:24:36.010" v="73"/>
          <ac:picMkLst>
            <pc:docMk/>
            <pc:sldMk cId="639516011" sldId="300"/>
            <ac:picMk id="5" creationId="{7756C96F-039E-460A-8CD7-F37E758A4687}"/>
          </ac:picMkLst>
        </pc:picChg>
        <pc:picChg chg="add mod">
          <ac:chgData name="dhondup tsering" userId="425dcc2034446b72" providerId="LiveId" clId="{52AFFFBB-67A3-4912-AE73-E10818E3C9A5}" dt="2021-09-01T07:24:36.010" v="73"/>
          <ac:picMkLst>
            <pc:docMk/>
            <pc:sldMk cId="639516011" sldId="300"/>
            <ac:picMk id="7" creationId="{42887DBD-83AE-45C0-8CF5-352057D8AAAA}"/>
          </ac:picMkLst>
        </pc:picChg>
      </pc:sldChg>
    </pc:docChg>
  </pc:docChgLst>
  <pc:docChgLst>
    <pc:chgData name="Leonie Smith" userId="fed1330f33f5650e" providerId="LiveId" clId="{05311FE9-0B89-4999-8061-1B08621ED3D8}"/>
    <pc:docChg chg="undo custSel addSld modSld sldOrd">
      <pc:chgData name="Leonie Smith" userId="fed1330f33f5650e" providerId="LiveId" clId="{05311FE9-0B89-4999-8061-1B08621ED3D8}" dt="2022-03-09T04:52:22.950" v="216" actId="20577"/>
      <pc:docMkLst>
        <pc:docMk/>
      </pc:docMkLst>
      <pc:sldChg chg="addSp modSp new mod ord">
        <pc:chgData name="Leonie Smith" userId="fed1330f33f5650e" providerId="LiveId" clId="{05311FE9-0B89-4999-8061-1B08621ED3D8}" dt="2022-03-09T04:45:30.851" v="147" actId="1076"/>
        <pc:sldMkLst>
          <pc:docMk/>
          <pc:sldMk cId="1276260424" sldId="302"/>
        </pc:sldMkLst>
        <pc:spChg chg="add mod">
          <ac:chgData name="Leonie Smith" userId="fed1330f33f5650e" providerId="LiveId" clId="{05311FE9-0B89-4999-8061-1B08621ED3D8}" dt="2022-03-09T04:45:30.851" v="147" actId="1076"/>
          <ac:spMkLst>
            <pc:docMk/>
            <pc:sldMk cId="1276260424" sldId="302"/>
            <ac:spMk id="4" creationId="{D601A15D-C9C0-43C4-B85D-CEE8A85A2135}"/>
          </ac:spMkLst>
        </pc:spChg>
        <pc:picChg chg="add mod">
          <ac:chgData name="Leonie Smith" userId="fed1330f33f5650e" providerId="LiveId" clId="{05311FE9-0B89-4999-8061-1B08621ED3D8}" dt="2022-03-08T06:39:30.593" v="69" actId="14100"/>
          <ac:picMkLst>
            <pc:docMk/>
            <pc:sldMk cId="1276260424" sldId="302"/>
            <ac:picMk id="3" creationId="{04D1BE6F-EF9A-46B0-B098-BB25FB279266}"/>
          </ac:picMkLst>
        </pc:picChg>
      </pc:sldChg>
      <pc:sldChg chg="addSp modSp add mod">
        <pc:chgData name="Leonie Smith" userId="fed1330f33f5650e" providerId="LiveId" clId="{05311FE9-0B89-4999-8061-1B08621ED3D8}" dt="2022-03-09T04:52:22.950" v="216" actId="20577"/>
        <pc:sldMkLst>
          <pc:docMk/>
          <pc:sldMk cId="3626736334" sldId="303"/>
        </pc:sldMkLst>
        <pc:spChg chg="add mod">
          <ac:chgData name="Leonie Smith" userId="fed1330f33f5650e" providerId="LiveId" clId="{05311FE9-0B89-4999-8061-1B08621ED3D8}" dt="2022-03-09T04:52:22.950" v="216" actId="20577"/>
          <ac:spMkLst>
            <pc:docMk/>
            <pc:sldMk cId="3626736334" sldId="303"/>
            <ac:spMk id="4" creationId="{D93E674A-FF70-4D88-8B9D-6210620C887B}"/>
          </ac:spMkLst>
        </pc:spChg>
        <pc:picChg chg="add mod">
          <ac:chgData name="Leonie Smith" userId="fed1330f33f5650e" providerId="LiveId" clId="{05311FE9-0B89-4999-8061-1B08621ED3D8}" dt="2022-03-09T04:42:05.523" v="142" actId="14100"/>
          <ac:picMkLst>
            <pc:docMk/>
            <pc:sldMk cId="3626736334" sldId="303"/>
            <ac:picMk id="3" creationId="{04EBF35A-782F-44F3-B2F5-D5BCE4243EE1}"/>
          </ac:picMkLst>
        </pc:picChg>
      </pc:sldChg>
      <pc:sldChg chg="addSp modSp add mod">
        <pc:chgData name="Leonie Smith" userId="fed1330f33f5650e" providerId="LiveId" clId="{05311FE9-0B89-4999-8061-1B08621ED3D8}" dt="2022-03-09T04:52:11.422" v="214" actId="20577"/>
        <pc:sldMkLst>
          <pc:docMk/>
          <pc:sldMk cId="2029250109" sldId="304"/>
        </pc:sldMkLst>
        <pc:spChg chg="add mod">
          <ac:chgData name="Leonie Smith" userId="fed1330f33f5650e" providerId="LiveId" clId="{05311FE9-0B89-4999-8061-1B08621ED3D8}" dt="2022-03-09T04:52:11.422" v="214" actId="20577"/>
          <ac:spMkLst>
            <pc:docMk/>
            <pc:sldMk cId="2029250109" sldId="304"/>
            <ac:spMk id="4" creationId="{23DA5F6E-2525-4C43-A797-85A0CC4888D9}"/>
          </ac:spMkLst>
        </pc:spChg>
        <pc:picChg chg="add mod">
          <ac:chgData name="Leonie Smith" userId="fed1330f33f5650e" providerId="LiveId" clId="{05311FE9-0B89-4999-8061-1B08621ED3D8}" dt="2022-03-09T04:41:22.372" v="138" actId="1076"/>
          <ac:picMkLst>
            <pc:docMk/>
            <pc:sldMk cId="2029250109" sldId="304"/>
            <ac:picMk id="3" creationId="{2DB41EB4-4521-4371-8FAD-76905EC148AE}"/>
          </ac:picMkLst>
        </pc:picChg>
      </pc:sldChg>
      <pc:sldChg chg="addSp modSp add mod">
        <pc:chgData name="Leonie Smith" userId="fed1330f33f5650e" providerId="LiveId" clId="{05311FE9-0B89-4999-8061-1B08621ED3D8}" dt="2022-03-09T04:52:03.362" v="212" actId="20577"/>
        <pc:sldMkLst>
          <pc:docMk/>
          <pc:sldMk cId="1026852706" sldId="305"/>
        </pc:sldMkLst>
        <pc:spChg chg="add mod">
          <ac:chgData name="Leonie Smith" userId="fed1330f33f5650e" providerId="LiveId" clId="{05311FE9-0B89-4999-8061-1B08621ED3D8}" dt="2022-03-09T04:52:03.362" v="212" actId="20577"/>
          <ac:spMkLst>
            <pc:docMk/>
            <pc:sldMk cId="1026852706" sldId="305"/>
            <ac:spMk id="4" creationId="{5F9CA869-417B-48E8-BF37-1DD093411880}"/>
          </ac:spMkLst>
        </pc:spChg>
        <pc:picChg chg="add mod">
          <ac:chgData name="Leonie Smith" userId="fed1330f33f5650e" providerId="LiveId" clId="{05311FE9-0B89-4999-8061-1B08621ED3D8}" dt="2022-03-08T07:15:24.991" v="134" actId="14100"/>
          <ac:picMkLst>
            <pc:docMk/>
            <pc:sldMk cId="1026852706" sldId="305"/>
            <ac:picMk id="3" creationId="{3B2E5263-E87B-4DB4-A5EC-501B7E417FA9}"/>
          </ac:picMkLst>
        </pc:picChg>
      </pc:sldChg>
      <pc:sldChg chg="addSp modSp add mod">
        <pc:chgData name="Leonie Smith" userId="fed1330f33f5650e" providerId="LiveId" clId="{05311FE9-0B89-4999-8061-1B08621ED3D8}" dt="2022-03-09T04:51:54.495" v="210" actId="20577"/>
        <pc:sldMkLst>
          <pc:docMk/>
          <pc:sldMk cId="807750705" sldId="306"/>
        </pc:sldMkLst>
        <pc:spChg chg="add mod">
          <ac:chgData name="Leonie Smith" userId="fed1330f33f5650e" providerId="LiveId" clId="{05311FE9-0B89-4999-8061-1B08621ED3D8}" dt="2022-03-09T04:51:54.495" v="210" actId="20577"/>
          <ac:spMkLst>
            <pc:docMk/>
            <pc:sldMk cId="807750705" sldId="306"/>
            <ac:spMk id="4" creationId="{DA764606-BD45-494E-BEFE-01BF8E263CFC}"/>
          </ac:spMkLst>
        </pc:spChg>
        <pc:picChg chg="add mod">
          <ac:chgData name="Leonie Smith" userId="fed1330f33f5650e" providerId="LiveId" clId="{05311FE9-0B89-4999-8061-1B08621ED3D8}" dt="2022-03-08T07:11:34.748" v="131" actId="14100"/>
          <ac:picMkLst>
            <pc:docMk/>
            <pc:sldMk cId="807750705" sldId="306"/>
            <ac:picMk id="3" creationId="{790B739D-B0C2-4516-B095-60EF6111D4CE}"/>
          </ac:picMkLst>
        </pc:picChg>
      </pc:sldChg>
      <pc:sldChg chg="addSp modSp add mod">
        <pc:chgData name="Leonie Smith" userId="fed1330f33f5650e" providerId="LiveId" clId="{05311FE9-0B89-4999-8061-1B08621ED3D8}" dt="2022-03-09T04:51:46.294" v="208" actId="20577"/>
        <pc:sldMkLst>
          <pc:docMk/>
          <pc:sldMk cId="1629631309" sldId="307"/>
        </pc:sldMkLst>
        <pc:spChg chg="add mod">
          <ac:chgData name="Leonie Smith" userId="fed1330f33f5650e" providerId="LiveId" clId="{05311FE9-0B89-4999-8061-1B08621ED3D8}" dt="2022-03-09T04:51:46.294" v="208" actId="20577"/>
          <ac:spMkLst>
            <pc:docMk/>
            <pc:sldMk cId="1629631309" sldId="307"/>
            <ac:spMk id="4" creationId="{2B6049A6-C31D-4D67-A67D-570AF0483AB3}"/>
          </ac:spMkLst>
        </pc:spChg>
        <pc:picChg chg="add mod">
          <ac:chgData name="Leonie Smith" userId="fed1330f33f5650e" providerId="LiveId" clId="{05311FE9-0B89-4999-8061-1B08621ED3D8}" dt="2022-03-08T07:10:23.836" v="128" actId="14100"/>
          <ac:picMkLst>
            <pc:docMk/>
            <pc:sldMk cId="1629631309" sldId="307"/>
            <ac:picMk id="3" creationId="{DEEF0715-1C1F-4DC7-89CB-040BAEA34788}"/>
          </ac:picMkLst>
        </pc:picChg>
      </pc:sldChg>
      <pc:sldChg chg="addSp modSp add mod">
        <pc:chgData name="Leonie Smith" userId="fed1330f33f5650e" providerId="LiveId" clId="{05311FE9-0B89-4999-8061-1B08621ED3D8}" dt="2022-03-09T04:51:39.794" v="206" actId="20577"/>
        <pc:sldMkLst>
          <pc:docMk/>
          <pc:sldMk cId="4277657420" sldId="308"/>
        </pc:sldMkLst>
        <pc:spChg chg="add mod">
          <ac:chgData name="Leonie Smith" userId="fed1330f33f5650e" providerId="LiveId" clId="{05311FE9-0B89-4999-8061-1B08621ED3D8}" dt="2022-03-09T04:51:39.794" v="206" actId="20577"/>
          <ac:spMkLst>
            <pc:docMk/>
            <pc:sldMk cId="4277657420" sldId="308"/>
            <ac:spMk id="4" creationId="{8FA42E3D-B434-40F7-9738-09A6310088C7}"/>
          </ac:spMkLst>
        </pc:spChg>
        <pc:picChg chg="add mod">
          <ac:chgData name="Leonie Smith" userId="fed1330f33f5650e" providerId="LiveId" clId="{05311FE9-0B89-4999-8061-1B08621ED3D8}" dt="2022-03-08T07:09:39.116" v="125" actId="1076"/>
          <ac:picMkLst>
            <pc:docMk/>
            <pc:sldMk cId="4277657420" sldId="308"/>
            <ac:picMk id="3" creationId="{F93ABA2B-9DF0-4A73-BBF3-470A05ED3E56}"/>
          </ac:picMkLst>
        </pc:picChg>
      </pc:sldChg>
      <pc:sldChg chg="addSp modSp add mod">
        <pc:chgData name="Leonie Smith" userId="fed1330f33f5650e" providerId="LiveId" clId="{05311FE9-0B89-4999-8061-1B08621ED3D8}" dt="2022-03-09T04:51:26.279" v="204" actId="20577"/>
        <pc:sldMkLst>
          <pc:docMk/>
          <pc:sldMk cId="368312915" sldId="309"/>
        </pc:sldMkLst>
        <pc:spChg chg="add mod">
          <ac:chgData name="Leonie Smith" userId="fed1330f33f5650e" providerId="LiveId" clId="{05311FE9-0B89-4999-8061-1B08621ED3D8}" dt="2022-03-09T04:51:26.279" v="204" actId="20577"/>
          <ac:spMkLst>
            <pc:docMk/>
            <pc:sldMk cId="368312915" sldId="309"/>
            <ac:spMk id="4" creationId="{DCFFA1A0-A572-43F3-8157-AD5698F510FF}"/>
          </ac:spMkLst>
        </pc:spChg>
        <pc:picChg chg="add mod">
          <ac:chgData name="Leonie Smith" userId="fed1330f33f5650e" providerId="LiveId" clId="{05311FE9-0B89-4999-8061-1B08621ED3D8}" dt="2022-03-08T06:52:27.847" v="121" actId="14100"/>
          <ac:picMkLst>
            <pc:docMk/>
            <pc:sldMk cId="368312915" sldId="309"/>
            <ac:picMk id="3" creationId="{6830C3AC-A40A-4890-885A-2AFCEA9EC43A}"/>
          </ac:picMkLst>
        </pc:picChg>
      </pc:sldChg>
      <pc:sldChg chg="addSp modSp add mod">
        <pc:chgData name="Leonie Smith" userId="fed1330f33f5650e" providerId="LiveId" clId="{05311FE9-0B89-4999-8061-1B08621ED3D8}" dt="2022-03-09T04:51:18.624" v="202" actId="20577"/>
        <pc:sldMkLst>
          <pc:docMk/>
          <pc:sldMk cId="582057820" sldId="310"/>
        </pc:sldMkLst>
        <pc:spChg chg="add mod">
          <ac:chgData name="Leonie Smith" userId="fed1330f33f5650e" providerId="LiveId" clId="{05311FE9-0B89-4999-8061-1B08621ED3D8}" dt="2022-03-09T04:51:18.624" v="202" actId="20577"/>
          <ac:spMkLst>
            <pc:docMk/>
            <pc:sldMk cId="582057820" sldId="310"/>
            <ac:spMk id="4" creationId="{B2D0011D-702F-4388-8375-269BDEFA5636}"/>
          </ac:spMkLst>
        </pc:spChg>
        <pc:picChg chg="add mod">
          <ac:chgData name="Leonie Smith" userId="fed1330f33f5650e" providerId="LiveId" clId="{05311FE9-0B89-4999-8061-1B08621ED3D8}" dt="2022-03-08T06:51:48.948" v="118" actId="14100"/>
          <ac:picMkLst>
            <pc:docMk/>
            <pc:sldMk cId="582057820" sldId="310"/>
            <ac:picMk id="3" creationId="{0F887D04-6244-45AA-89E8-85BA9637EC17}"/>
          </ac:picMkLst>
        </pc:picChg>
      </pc:sldChg>
      <pc:sldChg chg="addSp modSp add mod">
        <pc:chgData name="Leonie Smith" userId="fed1330f33f5650e" providerId="LiveId" clId="{05311FE9-0B89-4999-8061-1B08621ED3D8}" dt="2022-03-09T04:51:12.757" v="200" actId="20577"/>
        <pc:sldMkLst>
          <pc:docMk/>
          <pc:sldMk cId="3252534781" sldId="311"/>
        </pc:sldMkLst>
        <pc:spChg chg="add mod">
          <ac:chgData name="Leonie Smith" userId="fed1330f33f5650e" providerId="LiveId" clId="{05311FE9-0B89-4999-8061-1B08621ED3D8}" dt="2022-03-09T04:51:12.757" v="200" actId="20577"/>
          <ac:spMkLst>
            <pc:docMk/>
            <pc:sldMk cId="3252534781" sldId="311"/>
            <ac:spMk id="4" creationId="{F36F0488-0C21-4C3E-AD9D-4BE4AB34F71C}"/>
          </ac:spMkLst>
        </pc:spChg>
        <pc:picChg chg="add mod">
          <ac:chgData name="Leonie Smith" userId="fed1330f33f5650e" providerId="LiveId" clId="{05311FE9-0B89-4999-8061-1B08621ED3D8}" dt="2022-03-08T06:51:17.300" v="115" actId="14100"/>
          <ac:picMkLst>
            <pc:docMk/>
            <pc:sldMk cId="3252534781" sldId="311"/>
            <ac:picMk id="3" creationId="{34EE7307-3038-46C8-992B-422C5A841472}"/>
          </ac:picMkLst>
        </pc:picChg>
      </pc:sldChg>
      <pc:sldChg chg="addSp modSp add mod">
        <pc:chgData name="Leonie Smith" userId="fed1330f33f5650e" providerId="LiveId" clId="{05311FE9-0B89-4999-8061-1B08621ED3D8}" dt="2022-03-09T04:51:01.974" v="198" actId="20577"/>
        <pc:sldMkLst>
          <pc:docMk/>
          <pc:sldMk cId="180488023" sldId="312"/>
        </pc:sldMkLst>
        <pc:spChg chg="add mod">
          <ac:chgData name="Leonie Smith" userId="fed1330f33f5650e" providerId="LiveId" clId="{05311FE9-0B89-4999-8061-1B08621ED3D8}" dt="2022-03-09T04:51:01.974" v="198" actId="20577"/>
          <ac:spMkLst>
            <pc:docMk/>
            <pc:sldMk cId="180488023" sldId="312"/>
            <ac:spMk id="4" creationId="{857A5026-23DF-4E79-9866-BD0A0D30C46E}"/>
          </ac:spMkLst>
        </pc:spChg>
        <pc:picChg chg="add mod">
          <ac:chgData name="Leonie Smith" userId="fed1330f33f5650e" providerId="LiveId" clId="{05311FE9-0B89-4999-8061-1B08621ED3D8}" dt="2022-03-08T06:50:41.060" v="112" actId="1076"/>
          <ac:picMkLst>
            <pc:docMk/>
            <pc:sldMk cId="180488023" sldId="312"/>
            <ac:picMk id="3" creationId="{B1A392BA-E18B-48D8-93F6-986B9946E3A4}"/>
          </ac:picMkLst>
        </pc:picChg>
      </pc:sldChg>
      <pc:sldChg chg="addSp modSp add mod">
        <pc:chgData name="Leonie Smith" userId="fed1330f33f5650e" providerId="LiveId" clId="{05311FE9-0B89-4999-8061-1B08621ED3D8}" dt="2022-03-09T04:50:55.868" v="196" actId="20577"/>
        <pc:sldMkLst>
          <pc:docMk/>
          <pc:sldMk cId="959421880" sldId="313"/>
        </pc:sldMkLst>
        <pc:spChg chg="add mod">
          <ac:chgData name="Leonie Smith" userId="fed1330f33f5650e" providerId="LiveId" clId="{05311FE9-0B89-4999-8061-1B08621ED3D8}" dt="2022-03-09T04:50:55.868" v="196" actId="20577"/>
          <ac:spMkLst>
            <pc:docMk/>
            <pc:sldMk cId="959421880" sldId="313"/>
            <ac:spMk id="4" creationId="{18229A8D-BD5B-4D4E-B292-57F136A4DFD5}"/>
          </ac:spMkLst>
        </pc:spChg>
        <pc:picChg chg="add mod">
          <ac:chgData name="Leonie Smith" userId="fed1330f33f5650e" providerId="LiveId" clId="{05311FE9-0B89-4999-8061-1B08621ED3D8}" dt="2022-03-08T06:50:02.080" v="108" actId="14100"/>
          <ac:picMkLst>
            <pc:docMk/>
            <pc:sldMk cId="959421880" sldId="313"/>
            <ac:picMk id="3" creationId="{E7861648-0AC4-4F22-A97B-D3C5327EE674}"/>
          </ac:picMkLst>
        </pc:picChg>
      </pc:sldChg>
      <pc:sldChg chg="addSp modSp add mod">
        <pc:chgData name="Leonie Smith" userId="fed1330f33f5650e" providerId="LiveId" clId="{05311FE9-0B89-4999-8061-1B08621ED3D8}" dt="2022-03-09T04:50:48.657" v="194" actId="20577"/>
        <pc:sldMkLst>
          <pc:docMk/>
          <pc:sldMk cId="3479732628" sldId="314"/>
        </pc:sldMkLst>
        <pc:spChg chg="add mod">
          <ac:chgData name="Leonie Smith" userId="fed1330f33f5650e" providerId="LiveId" clId="{05311FE9-0B89-4999-8061-1B08621ED3D8}" dt="2022-03-09T04:50:48.657" v="194" actId="20577"/>
          <ac:spMkLst>
            <pc:docMk/>
            <pc:sldMk cId="3479732628" sldId="314"/>
            <ac:spMk id="4" creationId="{B8DD0E0F-5979-45A2-B8C2-63034B323389}"/>
          </ac:spMkLst>
        </pc:spChg>
        <pc:picChg chg="add mod">
          <ac:chgData name="Leonie Smith" userId="fed1330f33f5650e" providerId="LiveId" clId="{05311FE9-0B89-4999-8061-1B08621ED3D8}" dt="2022-03-08T06:49:29.185" v="105" actId="14100"/>
          <ac:picMkLst>
            <pc:docMk/>
            <pc:sldMk cId="3479732628" sldId="314"/>
            <ac:picMk id="3" creationId="{33ECF347-8417-480E-A418-BD45BE9B4E25}"/>
          </ac:picMkLst>
        </pc:picChg>
      </pc:sldChg>
      <pc:sldChg chg="addSp modSp add mod">
        <pc:chgData name="Leonie Smith" userId="fed1330f33f5650e" providerId="LiveId" clId="{05311FE9-0B89-4999-8061-1B08621ED3D8}" dt="2022-03-09T04:50:42.826" v="192" actId="1076"/>
        <pc:sldMkLst>
          <pc:docMk/>
          <pc:sldMk cId="212070927" sldId="315"/>
        </pc:sldMkLst>
        <pc:spChg chg="add mod">
          <ac:chgData name="Leonie Smith" userId="fed1330f33f5650e" providerId="LiveId" clId="{05311FE9-0B89-4999-8061-1B08621ED3D8}" dt="2022-03-09T04:50:42.826" v="192" actId="1076"/>
          <ac:spMkLst>
            <pc:docMk/>
            <pc:sldMk cId="212070927" sldId="315"/>
            <ac:spMk id="4" creationId="{21FC65FB-B306-4C22-970C-3AF07C5CCAE1}"/>
          </ac:spMkLst>
        </pc:spChg>
        <pc:picChg chg="add mod">
          <ac:chgData name="Leonie Smith" userId="fed1330f33f5650e" providerId="LiveId" clId="{05311FE9-0B89-4999-8061-1B08621ED3D8}" dt="2022-03-08T06:49:02.062" v="102" actId="14100"/>
          <ac:picMkLst>
            <pc:docMk/>
            <pc:sldMk cId="212070927" sldId="315"/>
            <ac:picMk id="3" creationId="{EFB157CB-A52C-4987-86EE-2ADD552DD244}"/>
          </ac:picMkLst>
        </pc:picChg>
      </pc:sldChg>
      <pc:sldChg chg="addSp modSp add mod">
        <pc:chgData name="Leonie Smith" userId="fed1330f33f5650e" providerId="LiveId" clId="{05311FE9-0B89-4999-8061-1B08621ED3D8}" dt="2022-03-09T04:50:27.825" v="190" actId="20577"/>
        <pc:sldMkLst>
          <pc:docMk/>
          <pc:sldMk cId="2298347792" sldId="316"/>
        </pc:sldMkLst>
        <pc:spChg chg="add mod">
          <ac:chgData name="Leonie Smith" userId="fed1330f33f5650e" providerId="LiveId" clId="{05311FE9-0B89-4999-8061-1B08621ED3D8}" dt="2022-03-09T04:50:27.825" v="190" actId="20577"/>
          <ac:spMkLst>
            <pc:docMk/>
            <pc:sldMk cId="2298347792" sldId="316"/>
            <ac:spMk id="4" creationId="{65FDECC8-D13E-480C-B4F3-44D37CDCCADC}"/>
          </ac:spMkLst>
        </pc:spChg>
        <pc:picChg chg="add mod">
          <ac:chgData name="Leonie Smith" userId="fed1330f33f5650e" providerId="LiveId" clId="{05311FE9-0B89-4999-8061-1B08621ED3D8}" dt="2022-03-08T06:48:30.892" v="99" actId="14100"/>
          <ac:picMkLst>
            <pc:docMk/>
            <pc:sldMk cId="2298347792" sldId="316"/>
            <ac:picMk id="3" creationId="{E2612582-B114-48BF-8783-A137BCBEED8A}"/>
          </ac:picMkLst>
        </pc:picChg>
      </pc:sldChg>
      <pc:sldChg chg="addSp modSp add mod">
        <pc:chgData name="Leonie Smith" userId="fed1330f33f5650e" providerId="LiveId" clId="{05311FE9-0B89-4999-8061-1B08621ED3D8}" dt="2022-03-09T04:50:09.660" v="189" actId="1076"/>
        <pc:sldMkLst>
          <pc:docMk/>
          <pc:sldMk cId="2593131870" sldId="317"/>
        </pc:sldMkLst>
        <pc:spChg chg="add mod">
          <ac:chgData name="Leonie Smith" userId="fed1330f33f5650e" providerId="LiveId" clId="{05311FE9-0B89-4999-8061-1B08621ED3D8}" dt="2022-03-09T04:50:09.660" v="189" actId="1076"/>
          <ac:spMkLst>
            <pc:docMk/>
            <pc:sldMk cId="2593131870" sldId="317"/>
            <ac:spMk id="4" creationId="{9B59C078-F9DA-40F4-B1BF-F7AD4C29C019}"/>
          </ac:spMkLst>
        </pc:spChg>
        <pc:picChg chg="add mod">
          <ac:chgData name="Leonie Smith" userId="fed1330f33f5650e" providerId="LiveId" clId="{05311FE9-0B89-4999-8061-1B08621ED3D8}" dt="2022-03-08T06:48:06.150" v="96" actId="14100"/>
          <ac:picMkLst>
            <pc:docMk/>
            <pc:sldMk cId="2593131870" sldId="317"/>
            <ac:picMk id="3" creationId="{A49B7073-BC49-4C99-8098-5986EC30DDEA}"/>
          </ac:picMkLst>
        </pc:picChg>
      </pc:sldChg>
      <pc:sldChg chg="addSp modSp add mod">
        <pc:chgData name="Leonie Smith" userId="fed1330f33f5650e" providerId="LiveId" clId="{05311FE9-0B89-4999-8061-1B08621ED3D8}" dt="2022-03-09T04:49:57.592" v="187" actId="20577"/>
        <pc:sldMkLst>
          <pc:docMk/>
          <pc:sldMk cId="983228408" sldId="318"/>
        </pc:sldMkLst>
        <pc:spChg chg="add mod">
          <ac:chgData name="Leonie Smith" userId="fed1330f33f5650e" providerId="LiveId" clId="{05311FE9-0B89-4999-8061-1B08621ED3D8}" dt="2022-03-09T04:49:57.592" v="187" actId="20577"/>
          <ac:spMkLst>
            <pc:docMk/>
            <pc:sldMk cId="983228408" sldId="318"/>
            <ac:spMk id="4" creationId="{2A6F76F9-C0E6-4E13-9429-48033AA6E3C6}"/>
          </ac:spMkLst>
        </pc:spChg>
        <pc:picChg chg="add mod">
          <ac:chgData name="Leonie Smith" userId="fed1330f33f5650e" providerId="LiveId" clId="{05311FE9-0B89-4999-8061-1B08621ED3D8}" dt="2022-03-08T06:47:22.225" v="93" actId="14100"/>
          <ac:picMkLst>
            <pc:docMk/>
            <pc:sldMk cId="983228408" sldId="318"/>
            <ac:picMk id="3" creationId="{D0A21AC8-2C5E-4198-B9F5-C1E0E7448D69}"/>
          </ac:picMkLst>
        </pc:picChg>
      </pc:sldChg>
      <pc:sldChg chg="addSp modSp add mod ord">
        <pc:chgData name="Leonie Smith" userId="fed1330f33f5650e" providerId="LiveId" clId="{05311FE9-0B89-4999-8061-1B08621ED3D8}" dt="2022-03-09T04:49:27.932" v="184" actId="20577"/>
        <pc:sldMkLst>
          <pc:docMk/>
          <pc:sldMk cId="1300609900" sldId="319"/>
        </pc:sldMkLst>
        <pc:spChg chg="add mod">
          <ac:chgData name="Leonie Smith" userId="fed1330f33f5650e" providerId="LiveId" clId="{05311FE9-0B89-4999-8061-1B08621ED3D8}" dt="2022-03-09T04:49:27.932" v="184" actId="20577"/>
          <ac:spMkLst>
            <pc:docMk/>
            <pc:sldMk cId="1300609900" sldId="319"/>
            <ac:spMk id="4" creationId="{8D271A8F-C2D5-48BE-8445-FDAE56C5118E}"/>
          </ac:spMkLst>
        </pc:spChg>
        <pc:picChg chg="add mod">
          <ac:chgData name="Leonie Smith" userId="fed1330f33f5650e" providerId="LiveId" clId="{05311FE9-0B89-4999-8061-1B08621ED3D8}" dt="2022-03-08T06:46:24.890" v="90" actId="14100"/>
          <ac:picMkLst>
            <pc:docMk/>
            <pc:sldMk cId="1300609900" sldId="319"/>
            <ac:picMk id="3" creationId="{76CEB726-7FE6-451E-8C94-D68364C00BBB}"/>
          </ac:picMkLst>
        </pc:picChg>
      </pc:sldChg>
      <pc:sldChg chg="addSp modSp add mod ord">
        <pc:chgData name="Leonie Smith" userId="fed1330f33f5650e" providerId="LiveId" clId="{05311FE9-0B89-4999-8061-1B08621ED3D8}" dt="2022-03-09T04:49:46.531" v="186" actId="1076"/>
        <pc:sldMkLst>
          <pc:docMk/>
          <pc:sldMk cId="2533466896" sldId="320"/>
        </pc:sldMkLst>
        <pc:spChg chg="add mod">
          <ac:chgData name="Leonie Smith" userId="fed1330f33f5650e" providerId="LiveId" clId="{05311FE9-0B89-4999-8061-1B08621ED3D8}" dt="2022-03-09T04:49:46.531" v="186" actId="1076"/>
          <ac:spMkLst>
            <pc:docMk/>
            <pc:sldMk cId="2533466896" sldId="320"/>
            <ac:spMk id="4" creationId="{C1770D9A-3964-4339-99E0-267E71D0324B}"/>
          </ac:spMkLst>
        </pc:spChg>
        <pc:picChg chg="add mod">
          <ac:chgData name="Leonie Smith" userId="fed1330f33f5650e" providerId="LiveId" clId="{05311FE9-0B89-4999-8061-1B08621ED3D8}" dt="2022-03-08T06:45:11.439" v="83" actId="14100"/>
          <ac:picMkLst>
            <pc:docMk/>
            <pc:sldMk cId="2533466896" sldId="320"/>
            <ac:picMk id="3" creationId="{1D46959A-EA93-4085-B6F1-23A0CD28E59D}"/>
          </ac:picMkLst>
        </pc:picChg>
      </pc:sldChg>
      <pc:sldChg chg="addSp modSp add mod">
        <pc:chgData name="Leonie Smith" userId="fed1330f33f5650e" providerId="LiveId" clId="{05311FE9-0B89-4999-8061-1B08621ED3D8}" dt="2022-03-09T04:49:20.253" v="183" actId="1076"/>
        <pc:sldMkLst>
          <pc:docMk/>
          <pc:sldMk cId="3005332194" sldId="321"/>
        </pc:sldMkLst>
        <pc:spChg chg="add mod">
          <ac:chgData name="Leonie Smith" userId="fed1330f33f5650e" providerId="LiveId" clId="{05311FE9-0B89-4999-8061-1B08621ED3D8}" dt="2022-03-09T04:49:20.253" v="183" actId="1076"/>
          <ac:spMkLst>
            <pc:docMk/>
            <pc:sldMk cId="3005332194" sldId="321"/>
            <ac:spMk id="4" creationId="{F1C9A85A-C0DA-425F-8384-7A93DECD4778}"/>
          </ac:spMkLst>
        </pc:spChg>
        <pc:picChg chg="add mod">
          <ac:chgData name="Leonie Smith" userId="fed1330f33f5650e" providerId="LiveId" clId="{05311FE9-0B89-4999-8061-1B08621ED3D8}" dt="2022-03-08T06:44:30.821" v="80" actId="14100"/>
          <ac:picMkLst>
            <pc:docMk/>
            <pc:sldMk cId="3005332194" sldId="321"/>
            <ac:picMk id="3" creationId="{EAD81F0E-063F-4ACD-814B-38F51D9471F7}"/>
          </ac:picMkLst>
        </pc:picChg>
      </pc:sldChg>
      <pc:sldChg chg="addSp modSp add mod">
        <pc:chgData name="Leonie Smith" userId="fed1330f33f5650e" providerId="LiveId" clId="{05311FE9-0B89-4999-8061-1B08621ED3D8}" dt="2022-03-09T04:49:07.222" v="181" actId="1076"/>
        <pc:sldMkLst>
          <pc:docMk/>
          <pc:sldMk cId="2410146052" sldId="322"/>
        </pc:sldMkLst>
        <pc:spChg chg="add mod">
          <ac:chgData name="Leonie Smith" userId="fed1330f33f5650e" providerId="LiveId" clId="{05311FE9-0B89-4999-8061-1B08621ED3D8}" dt="2022-03-09T04:49:07.222" v="181" actId="1076"/>
          <ac:spMkLst>
            <pc:docMk/>
            <pc:sldMk cId="2410146052" sldId="322"/>
            <ac:spMk id="4" creationId="{1059C1CC-A5D6-4A13-9997-2E30E4FC60CF}"/>
          </ac:spMkLst>
        </pc:spChg>
        <pc:picChg chg="add mod">
          <ac:chgData name="Leonie Smith" userId="fed1330f33f5650e" providerId="LiveId" clId="{05311FE9-0B89-4999-8061-1B08621ED3D8}" dt="2022-03-08T06:40:59.069" v="77" actId="1076"/>
          <ac:picMkLst>
            <pc:docMk/>
            <pc:sldMk cId="2410146052" sldId="322"/>
            <ac:picMk id="3" creationId="{A842AC63-0561-4472-AFA0-561FB71F6F0B}"/>
          </ac:picMkLst>
        </pc:picChg>
      </pc:sldChg>
      <pc:sldChg chg="addSp modSp add mod">
        <pc:chgData name="Leonie Smith" userId="fed1330f33f5650e" providerId="LiveId" clId="{05311FE9-0B89-4999-8061-1B08621ED3D8}" dt="2022-03-09T04:48:03.567" v="175" actId="20577"/>
        <pc:sldMkLst>
          <pc:docMk/>
          <pc:sldMk cId="1071010734" sldId="323"/>
        </pc:sldMkLst>
        <pc:spChg chg="add mod">
          <ac:chgData name="Leonie Smith" userId="fed1330f33f5650e" providerId="LiveId" clId="{05311FE9-0B89-4999-8061-1B08621ED3D8}" dt="2022-03-09T04:48:03.567" v="175" actId="20577"/>
          <ac:spMkLst>
            <pc:docMk/>
            <pc:sldMk cId="1071010734" sldId="323"/>
            <ac:spMk id="4" creationId="{53E922F5-195A-453B-BEE2-820381CEF36B}"/>
          </ac:spMkLst>
        </pc:spChg>
        <pc:picChg chg="add mod">
          <ac:chgData name="Leonie Smith" userId="fed1330f33f5650e" providerId="LiveId" clId="{05311FE9-0B89-4999-8061-1B08621ED3D8}" dt="2022-03-08T06:40:13.718" v="73" actId="14100"/>
          <ac:picMkLst>
            <pc:docMk/>
            <pc:sldMk cId="1071010734" sldId="323"/>
            <ac:picMk id="3" creationId="{552EE792-3D7C-47A9-B212-C18068F1036E}"/>
          </ac:picMkLst>
        </pc:picChg>
      </pc:sldChg>
      <pc:sldChg chg="addSp modSp add">
        <pc:chgData name="Leonie Smith" userId="fed1330f33f5650e" providerId="LiveId" clId="{05311FE9-0B89-4999-8061-1B08621ED3D8}" dt="2022-03-09T04:45:40.219" v="148"/>
        <pc:sldMkLst>
          <pc:docMk/>
          <pc:sldMk cId="3964361311" sldId="324"/>
        </pc:sldMkLst>
        <pc:spChg chg="add mod">
          <ac:chgData name="Leonie Smith" userId="fed1330f33f5650e" providerId="LiveId" clId="{05311FE9-0B89-4999-8061-1B08621ED3D8}" dt="2022-03-09T04:45:40.219" v="148"/>
          <ac:spMkLst>
            <pc:docMk/>
            <pc:sldMk cId="3964361311" sldId="324"/>
            <ac:spMk id="3" creationId="{65B2BF02-4591-4D79-BDEF-86602D475B13}"/>
          </ac:spMkLst>
        </pc:spChg>
        <pc:picChg chg="add mod">
          <ac:chgData name="Leonie Smith" userId="fed1330f33f5650e" providerId="LiveId" clId="{05311FE9-0B89-4999-8061-1B08621ED3D8}" dt="2022-03-08T06:39:38.534" v="70"/>
          <ac:picMkLst>
            <pc:docMk/>
            <pc:sldMk cId="3964361311" sldId="324"/>
            <ac:picMk id="2" creationId="{4F040B07-CC7C-4467-8032-B36FBE7CF85A}"/>
          </ac:picMkLst>
        </pc:picChg>
      </pc:sldChg>
    </pc:docChg>
  </pc:docChgLst>
  <pc:docChgLst>
    <pc:chgData name="Alfred Smith" userId="3c60a3631c0db8ad" providerId="LiveId" clId="{B5F2E5A8-F46A-4F3E-A9FB-D1C8228F14BB}"/>
    <pc:docChg chg="undo custSel modSld">
      <pc:chgData name="Alfred Smith" userId="3c60a3631c0db8ad" providerId="LiveId" clId="{B5F2E5A8-F46A-4F3E-A9FB-D1C8228F14BB}" dt="2024-06-27T11:29:32.406" v="60" actId="404"/>
      <pc:docMkLst>
        <pc:docMk/>
      </pc:docMkLst>
      <pc:sldChg chg="modSp mod">
        <pc:chgData name="Alfred Smith" userId="3c60a3631c0db8ad" providerId="LiveId" clId="{B5F2E5A8-F46A-4F3E-A9FB-D1C8228F14BB}" dt="2024-06-27T11:25:32.272" v="27"/>
        <pc:sldMkLst>
          <pc:docMk/>
          <pc:sldMk cId="525752733" sldId="258"/>
        </pc:sldMkLst>
        <pc:spChg chg="mod">
          <ac:chgData name="Alfred Smith" userId="3c60a3631c0db8ad" providerId="LiveId" clId="{B5F2E5A8-F46A-4F3E-A9FB-D1C8228F14BB}" dt="2024-06-27T11:21:35.661" v="3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5:32.272" v="27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5:44.781" v="28"/>
        <pc:sldMkLst>
          <pc:docMk/>
          <pc:sldMk cId="2044568653" sldId="281"/>
        </pc:sldMkLst>
        <pc:spChg chg="mod">
          <ac:chgData name="Alfred Smith" userId="3c60a3631c0db8ad" providerId="LiveId" clId="{B5F2E5A8-F46A-4F3E-A9FB-D1C8228F14BB}" dt="2024-06-27T11:21:50.008" v="4"/>
          <ac:spMkLst>
            <pc:docMk/>
            <pc:sldMk cId="2044568653" sldId="281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5:44.781" v="28"/>
          <ac:spMkLst>
            <pc:docMk/>
            <pc:sldMk cId="2044568653" sldId="281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5:54.007" v="29"/>
        <pc:sldMkLst>
          <pc:docMk/>
          <pc:sldMk cId="3681266347" sldId="282"/>
        </pc:sldMkLst>
        <pc:spChg chg="mod">
          <ac:chgData name="Alfred Smith" userId="3c60a3631c0db8ad" providerId="LiveId" clId="{B5F2E5A8-F46A-4F3E-A9FB-D1C8228F14BB}" dt="2024-06-27T11:21:59.155" v="5"/>
          <ac:spMkLst>
            <pc:docMk/>
            <pc:sldMk cId="3681266347" sldId="282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5:54.007" v="29"/>
          <ac:spMkLst>
            <pc:docMk/>
            <pc:sldMk cId="3681266347" sldId="282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6:09.062" v="32" actId="404"/>
        <pc:sldMkLst>
          <pc:docMk/>
          <pc:sldMk cId="26953390" sldId="283"/>
        </pc:sldMkLst>
        <pc:spChg chg="mod">
          <ac:chgData name="Alfred Smith" userId="3c60a3631c0db8ad" providerId="LiveId" clId="{B5F2E5A8-F46A-4F3E-A9FB-D1C8228F14BB}" dt="2024-06-27T11:22:14.723" v="8"/>
          <ac:spMkLst>
            <pc:docMk/>
            <pc:sldMk cId="26953390" sldId="283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6:09.062" v="32" actId="404"/>
          <ac:spMkLst>
            <pc:docMk/>
            <pc:sldMk cId="26953390" sldId="283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6:21.616" v="33"/>
        <pc:sldMkLst>
          <pc:docMk/>
          <pc:sldMk cId="2872476414" sldId="284"/>
        </pc:sldMkLst>
        <pc:spChg chg="mod">
          <ac:chgData name="Alfred Smith" userId="3c60a3631c0db8ad" providerId="LiveId" clId="{B5F2E5A8-F46A-4F3E-A9FB-D1C8228F14BB}" dt="2024-06-27T11:22:25.392" v="9"/>
          <ac:spMkLst>
            <pc:docMk/>
            <pc:sldMk cId="2872476414" sldId="284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6:21.616" v="33"/>
          <ac:spMkLst>
            <pc:docMk/>
            <pc:sldMk cId="2872476414" sldId="284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6:30.119" v="34"/>
        <pc:sldMkLst>
          <pc:docMk/>
          <pc:sldMk cId="2342427813" sldId="285"/>
        </pc:sldMkLst>
        <pc:spChg chg="mod">
          <ac:chgData name="Alfred Smith" userId="3c60a3631c0db8ad" providerId="LiveId" clId="{B5F2E5A8-F46A-4F3E-A9FB-D1C8228F14BB}" dt="2024-06-27T11:22:35.360" v="10"/>
          <ac:spMkLst>
            <pc:docMk/>
            <pc:sldMk cId="2342427813" sldId="285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6:30.119" v="34"/>
          <ac:spMkLst>
            <pc:docMk/>
            <pc:sldMk cId="2342427813" sldId="285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6:42.309" v="36" actId="404"/>
        <pc:sldMkLst>
          <pc:docMk/>
          <pc:sldMk cId="2223752114" sldId="286"/>
        </pc:sldMkLst>
        <pc:spChg chg="mod">
          <ac:chgData name="Alfred Smith" userId="3c60a3631c0db8ad" providerId="LiveId" clId="{B5F2E5A8-F46A-4F3E-A9FB-D1C8228F14BB}" dt="2024-06-27T11:22:44.016" v="11"/>
          <ac:spMkLst>
            <pc:docMk/>
            <pc:sldMk cId="2223752114" sldId="286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6:42.309" v="36" actId="404"/>
          <ac:spMkLst>
            <pc:docMk/>
            <pc:sldMk cId="2223752114" sldId="286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6:57.233" v="39" actId="404"/>
        <pc:sldMkLst>
          <pc:docMk/>
          <pc:sldMk cId="680484570" sldId="287"/>
        </pc:sldMkLst>
        <pc:spChg chg="mod">
          <ac:chgData name="Alfred Smith" userId="3c60a3631c0db8ad" providerId="LiveId" clId="{B5F2E5A8-F46A-4F3E-A9FB-D1C8228F14BB}" dt="2024-06-27T11:22:52.446" v="12"/>
          <ac:spMkLst>
            <pc:docMk/>
            <pc:sldMk cId="680484570" sldId="287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6:57.233" v="39" actId="404"/>
          <ac:spMkLst>
            <pc:docMk/>
            <pc:sldMk cId="680484570" sldId="287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7:11.593" v="42" actId="404"/>
        <pc:sldMkLst>
          <pc:docMk/>
          <pc:sldMk cId="1123929638" sldId="288"/>
        </pc:sldMkLst>
        <pc:spChg chg="mod">
          <ac:chgData name="Alfred Smith" userId="3c60a3631c0db8ad" providerId="LiveId" clId="{B5F2E5A8-F46A-4F3E-A9FB-D1C8228F14BB}" dt="2024-06-27T11:23:02.785" v="13"/>
          <ac:spMkLst>
            <pc:docMk/>
            <pc:sldMk cId="1123929638" sldId="288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7:11.593" v="42" actId="404"/>
          <ac:spMkLst>
            <pc:docMk/>
            <pc:sldMk cId="1123929638" sldId="288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7:20.711" v="43"/>
        <pc:sldMkLst>
          <pc:docMk/>
          <pc:sldMk cId="1206678836" sldId="289"/>
        </pc:sldMkLst>
        <pc:spChg chg="mod">
          <ac:chgData name="Alfred Smith" userId="3c60a3631c0db8ad" providerId="LiveId" clId="{B5F2E5A8-F46A-4F3E-A9FB-D1C8228F14BB}" dt="2024-06-27T11:23:16.874" v="14"/>
          <ac:spMkLst>
            <pc:docMk/>
            <pc:sldMk cId="1206678836" sldId="289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7:20.711" v="43"/>
          <ac:spMkLst>
            <pc:docMk/>
            <pc:sldMk cId="1206678836" sldId="289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7:32.882" v="45" actId="404"/>
        <pc:sldMkLst>
          <pc:docMk/>
          <pc:sldMk cId="3289899634" sldId="290"/>
        </pc:sldMkLst>
        <pc:spChg chg="mod">
          <ac:chgData name="Alfred Smith" userId="3c60a3631c0db8ad" providerId="LiveId" clId="{B5F2E5A8-F46A-4F3E-A9FB-D1C8228F14BB}" dt="2024-06-27T11:23:25.349" v="15"/>
          <ac:spMkLst>
            <pc:docMk/>
            <pc:sldMk cId="3289899634" sldId="290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7:32.882" v="45" actId="404"/>
          <ac:spMkLst>
            <pc:docMk/>
            <pc:sldMk cId="3289899634" sldId="290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7:40.919" v="46"/>
        <pc:sldMkLst>
          <pc:docMk/>
          <pc:sldMk cId="66364055" sldId="291"/>
        </pc:sldMkLst>
        <pc:spChg chg="mod">
          <ac:chgData name="Alfred Smith" userId="3c60a3631c0db8ad" providerId="LiveId" clId="{B5F2E5A8-F46A-4F3E-A9FB-D1C8228F14BB}" dt="2024-06-27T11:23:32.606" v="16"/>
          <ac:spMkLst>
            <pc:docMk/>
            <pc:sldMk cId="66364055" sldId="291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7:40.919" v="46"/>
          <ac:spMkLst>
            <pc:docMk/>
            <pc:sldMk cId="66364055" sldId="291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00.399" v="48"/>
        <pc:sldMkLst>
          <pc:docMk/>
          <pc:sldMk cId="768309068" sldId="292"/>
        </pc:sldMkLst>
        <pc:spChg chg="mod">
          <ac:chgData name="Alfred Smith" userId="3c60a3631c0db8ad" providerId="LiveId" clId="{B5F2E5A8-F46A-4F3E-A9FB-D1C8228F14BB}" dt="2024-06-27T11:23:42.762" v="17"/>
          <ac:spMkLst>
            <pc:docMk/>
            <pc:sldMk cId="768309068" sldId="292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00.399" v="48"/>
          <ac:spMkLst>
            <pc:docMk/>
            <pc:sldMk cId="768309068" sldId="292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08.443" v="49"/>
        <pc:sldMkLst>
          <pc:docMk/>
          <pc:sldMk cId="1272472953" sldId="293"/>
        </pc:sldMkLst>
        <pc:spChg chg="mod">
          <ac:chgData name="Alfred Smith" userId="3c60a3631c0db8ad" providerId="LiveId" clId="{B5F2E5A8-F46A-4F3E-A9FB-D1C8228F14BB}" dt="2024-06-27T11:23:51.669" v="18"/>
          <ac:spMkLst>
            <pc:docMk/>
            <pc:sldMk cId="1272472953" sldId="293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08.443" v="49"/>
          <ac:spMkLst>
            <pc:docMk/>
            <pc:sldMk cId="1272472953" sldId="293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16.218" v="50"/>
        <pc:sldMkLst>
          <pc:docMk/>
          <pc:sldMk cId="3592805693" sldId="294"/>
        </pc:sldMkLst>
        <pc:spChg chg="mod">
          <ac:chgData name="Alfred Smith" userId="3c60a3631c0db8ad" providerId="LiveId" clId="{B5F2E5A8-F46A-4F3E-A9FB-D1C8228F14BB}" dt="2024-06-27T11:24:03.215" v="19"/>
          <ac:spMkLst>
            <pc:docMk/>
            <pc:sldMk cId="3592805693" sldId="294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16.218" v="50"/>
          <ac:spMkLst>
            <pc:docMk/>
            <pc:sldMk cId="3592805693" sldId="294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30.670" v="53" actId="404"/>
        <pc:sldMkLst>
          <pc:docMk/>
          <pc:sldMk cId="3256631608" sldId="295"/>
        </pc:sldMkLst>
        <pc:spChg chg="mod">
          <ac:chgData name="Alfred Smith" userId="3c60a3631c0db8ad" providerId="LiveId" clId="{B5F2E5A8-F46A-4F3E-A9FB-D1C8228F14BB}" dt="2024-06-27T11:24:12.940" v="20"/>
          <ac:spMkLst>
            <pc:docMk/>
            <pc:sldMk cId="3256631608" sldId="295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30.670" v="53" actId="404"/>
          <ac:spMkLst>
            <pc:docMk/>
            <pc:sldMk cId="3256631608" sldId="295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40.126" v="54"/>
        <pc:sldMkLst>
          <pc:docMk/>
          <pc:sldMk cId="105009278" sldId="296"/>
        </pc:sldMkLst>
        <pc:spChg chg="mod">
          <ac:chgData name="Alfred Smith" userId="3c60a3631c0db8ad" providerId="LiveId" clId="{B5F2E5A8-F46A-4F3E-A9FB-D1C8228F14BB}" dt="2024-06-27T11:24:20.826" v="21"/>
          <ac:spMkLst>
            <pc:docMk/>
            <pc:sldMk cId="105009278" sldId="296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40.126" v="54"/>
          <ac:spMkLst>
            <pc:docMk/>
            <pc:sldMk cId="105009278" sldId="296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47.792" v="55"/>
        <pc:sldMkLst>
          <pc:docMk/>
          <pc:sldMk cId="3327585472" sldId="297"/>
        </pc:sldMkLst>
        <pc:spChg chg="mod">
          <ac:chgData name="Alfred Smith" userId="3c60a3631c0db8ad" providerId="LiveId" clId="{B5F2E5A8-F46A-4F3E-A9FB-D1C8228F14BB}" dt="2024-06-27T11:24:28.352" v="22"/>
          <ac:spMkLst>
            <pc:docMk/>
            <pc:sldMk cId="3327585472" sldId="297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47.792" v="55"/>
          <ac:spMkLst>
            <pc:docMk/>
            <pc:sldMk cId="3327585472" sldId="297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8:58.439" v="56"/>
        <pc:sldMkLst>
          <pc:docMk/>
          <pc:sldMk cId="2069662874" sldId="298"/>
        </pc:sldMkLst>
        <pc:spChg chg="mod">
          <ac:chgData name="Alfred Smith" userId="3c60a3631c0db8ad" providerId="LiveId" clId="{B5F2E5A8-F46A-4F3E-A9FB-D1C8228F14BB}" dt="2024-06-27T11:24:36.772" v="23"/>
          <ac:spMkLst>
            <pc:docMk/>
            <pc:sldMk cId="2069662874" sldId="298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8:58.439" v="56"/>
          <ac:spMkLst>
            <pc:docMk/>
            <pc:sldMk cId="2069662874" sldId="298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9:11.778" v="57"/>
        <pc:sldMkLst>
          <pc:docMk/>
          <pc:sldMk cId="596877522" sldId="299"/>
        </pc:sldMkLst>
        <pc:spChg chg="mod">
          <ac:chgData name="Alfred Smith" userId="3c60a3631c0db8ad" providerId="LiveId" clId="{B5F2E5A8-F46A-4F3E-A9FB-D1C8228F14BB}" dt="2024-06-27T11:24:55.589" v="25" actId="6549"/>
          <ac:spMkLst>
            <pc:docMk/>
            <pc:sldMk cId="596877522" sldId="299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9:11.778" v="57"/>
          <ac:spMkLst>
            <pc:docMk/>
            <pc:sldMk cId="596877522" sldId="299"/>
            <ac:spMk id="6" creationId="{416C064E-628E-47C0-A712-DB178FE9901E}"/>
          </ac:spMkLst>
        </pc:spChg>
      </pc:sldChg>
      <pc:sldChg chg="modSp mod">
        <pc:chgData name="Alfred Smith" userId="3c60a3631c0db8ad" providerId="LiveId" clId="{B5F2E5A8-F46A-4F3E-A9FB-D1C8228F14BB}" dt="2024-06-27T11:29:32.406" v="60" actId="404"/>
        <pc:sldMkLst>
          <pc:docMk/>
          <pc:sldMk cId="639516011" sldId="300"/>
        </pc:sldMkLst>
        <pc:spChg chg="mod">
          <ac:chgData name="Alfred Smith" userId="3c60a3631c0db8ad" providerId="LiveId" clId="{B5F2E5A8-F46A-4F3E-A9FB-D1C8228F14BB}" dt="2024-06-27T11:25:08.117" v="26"/>
          <ac:spMkLst>
            <pc:docMk/>
            <pc:sldMk cId="639516011" sldId="300"/>
            <ac:spMk id="4" creationId="{9A13E2D8-2F59-44C1-B1D2-79C300C26DD4}"/>
          </ac:spMkLst>
        </pc:spChg>
        <pc:spChg chg="mod">
          <ac:chgData name="Alfred Smith" userId="3c60a3631c0db8ad" providerId="LiveId" clId="{B5F2E5A8-F46A-4F3E-A9FB-D1C8228F14BB}" dt="2024-06-27T11:29:32.406" v="60" actId="404"/>
          <ac:spMkLst>
            <pc:docMk/>
            <pc:sldMk cId="639516011" sldId="30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B5F2E5A8-F46A-4F3E-A9FB-D1C8228F14BB}" dt="2024-06-27T10:49:36.269" v="1"/>
        <pc:sldMkLst>
          <pc:docMk/>
          <pc:sldMk cId="3551162775" sldId="301"/>
        </pc:sldMkLst>
        <pc:spChg chg="del">
          <ac:chgData name="Alfred Smith" userId="3c60a3631c0db8ad" providerId="LiveId" clId="{B5F2E5A8-F46A-4F3E-A9FB-D1C8228F14BB}" dt="2024-06-27T10:49:35.340" v="0" actId="478"/>
          <ac:spMkLst>
            <pc:docMk/>
            <pc:sldMk cId="3551162775" sldId="301"/>
            <ac:spMk id="3" creationId="{8782DD8E-3118-406C-99CF-1000397BE1B1}"/>
          </ac:spMkLst>
        </pc:spChg>
        <pc:spChg chg="add mod">
          <ac:chgData name="Alfred Smith" userId="3c60a3631c0db8ad" providerId="LiveId" clId="{B5F2E5A8-F46A-4F3E-A9FB-D1C8228F14BB}" dt="2024-06-27T10:49:36.269" v="1"/>
          <ac:spMkLst>
            <pc:docMk/>
            <pc:sldMk cId="3551162775" sldId="301"/>
            <ac:spMk id="4" creationId="{3B539709-7F25-4176-EA1B-B08449A4DA99}"/>
          </ac:spMkLst>
        </pc:spChg>
      </pc:sldChg>
      <pc:sldChg chg="addSp modSp">
        <pc:chgData name="Alfred Smith" userId="3c60a3631c0db8ad" providerId="LiveId" clId="{B5F2E5A8-F46A-4F3E-A9FB-D1C8228F14BB}" dt="2024-06-27T10:52:06.163" v="2"/>
        <pc:sldMkLst>
          <pc:docMk/>
          <pc:sldMk cId="3964361311" sldId="324"/>
        </pc:sldMkLst>
        <pc:spChg chg="add mod">
          <ac:chgData name="Alfred Smith" userId="3c60a3631c0db8ad" providerId="LiveId" clId="{B5F2E5A8-F46A-4F3E-A9FB-D1C8228F14BB}" dt="2024-06-27T10:52:06.163" v="2"/>
          <ac:spMkLst>
            <pc:docMk/>
            <pc:sldMk cId="3964361311" sldId="324"/>
            <ac:spMk id="4" creationId="{393151FE-377F-338F-CE13-9789163B6D56}"/>
          </ac:spMkLst>
        </pc:spChg>
      </pc:sldChg>
    </pc:docChg>
  </pc:docChgLst>
  <pc:docChgLst>
    <pc:chgData name="Leonie Smith" userId="fed1330f33f5650e" providerId="LiveId" clId="{0F549ADA-12DB-49E5-901F-784E44609D69}"/>
    <pc:docChg chg="custSel modSld">
      <pc:chgData name="Leonie Smith" userId="fed1330f33f5650e" providerId="LiveId" clId="{0F549ADA-12DB-49E5-901F-784E44609D69}" dt="2021-12-10T07:25:06.681" v="17" actId="20577"/>
      <pc:docMkLst>
        <pc:docMk/>
      </pc:docMkLst>
      <pc:sldChg chg="modNotesTx">
        <pc:chgData name="Leonie Smith" userId="fed1330f33f5650e" providerId="LiveId" clId="{0F549ADA-12DB-49E5-901F-784E44609D69}" dt="2021-12-10T07:25:06.681" v="17" actId="20577"/>
        <pc:sldMkLst>
          <pc:docMk/>
          <pc:sldMk cId="3348757415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9357-A412-4C34-B9C0-B2529C81021D}" type="datetimeFigureOut">
              <a:rPr lang="en-IN" smtClean="0"/>
              <a:t>27-06-2024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8654-D301-4D56-BB95-67815B598A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47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01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First 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67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7E72-CCD8-4003-992B-18430CF2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10-2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8E42DE-C87E-57D0-6184-C4F763831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539709-7F25-4176-EA1B-B08449A4D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11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"/>
    </mc:Choice>
    <mc:Fallback xmlns="">
      <p:transition spd="slow" advTm="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1F0E-063F-4ACD-814B-38F51D94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464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9A85A-C0DA-425F-8384-7A93DECD4778}"/>
              </a:ext>
            </a:extLst>
          </p:cNvPr>
          <p:cNvSpPr txBox="1"/>
          <p:nvPr/>
        </p:nvSpPr>
        <p:spPr>
          <a:xfrm>
            <a:off x="232757" y="610154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0533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Pharaoh’s chariots and army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cast into the sea;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finest of his officers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are drowned in the Red Sea.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ཕཱར་ཨོལ་ཞེས་པའི་ཤིང་རྟ་རྣམས་དང་ནི།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དེ་ཡི་དམག་དཔུང་བཅས་ནི་རྒྱ་མཚོར་གཡུགས།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དམག་དཔོན་མཆོག་རྣམས་ཀྱང་ནི་ཁོང་ཉིད་ཀྱིས།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རྒྱ་མཚོ་དམར་པོའི་ནང་ལ་ནུབ་ཏུ་བཅུག །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24A5E2E-66CD-3C28-E20A-06C1D01C4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0"/>
    </mc:Choice>
    <mc:Fallback xmlns="">
      <p:transition spd="slow" advTm="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EB726-7FE6-451E-8C94-D68364C0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079"/>
            <a:ext cx="12192000" cy="71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71A8F-C2D5-48BE-8445-FDAE56C5118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060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depths have covered them;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sank there like a stone.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གཏིང་ཟབ་ཆུ་ཡིས་དེ་དག་བསྣུབས་པ་དང་།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རྡོ་ལྟར་དེ་དག་རྒྱ་མཚོའི་མཐིལ་དུ་ལྷུང་། །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869AC45-5654-E709-6F21-6A0069824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"/>
    </mc:Choice>
    <mc:Fallback xmlns="">
      <p:transition spd="slow" advTm="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6959A-EA93-4085-B6F1-23A0CD28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478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70D9A-3964-4339-99E0-267E71D0324B}"/>
              </a:ext>
            </a:extLst>
          </p:cNvPr>
          <p:cNvSpPr txBox="1"/>
          <p:nvPr/>
        </p:nvSpPr>
        <p:spPr>
          <a:xfrm>
            <a:off x="116379" y="627322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3346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right hand,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 majestic in power;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right hand,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has shattered the enemy.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ཀྱེ་ཀྱེ་ཡ་ཝཱེ་ལགས་ཀྱེ་ཁྱེད་ཀྱི་ནི།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ཕྱག་གཡས་དེ་ལ་མཐུ་མངོན་དཔལ་དང་ལྡན།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ཀྱེ་ཀྱེ་ཡ་ཝཱེ་ལགས་ཀྱེ་ཁྱེད་ཀྱིས་ནི།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ཕྱག་གཡས་དེ་ཡིས་དགྲ་རྣམས་རྡུལ་དུ་བརླགས།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F857F3-EF50-2913-B990-448A41AC8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5"/>
    </mc:Choice>
    <mc:Fallback xmlns="">
      <p:transition spd="slow" advTm="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21AC8-2C5E-4198-B9F5-C1E0E744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378"/>
            <a:ext cx="15426194" cy="6974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F76F9-C0E6-4E13-9429-48033AA6E3C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8322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overthrew Your adversaries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Your great majesty.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unleashed Your burning wrath;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it consumed them like stubble.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ཁྱེད་ཀྱིས་བརྗིད་ཉམས་ཆེན་པོ་དང་བཅས་ཏེ།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ངོ་རྒོལ་བྱེད་མཁན་ཐམས་ཅད་བཟློགས་པ་དང་།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ཁྱེད་ཀྱིས་རང་གི་ཐུགས་ཁྲོའི་མེ་ཡང་གནང་།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མེ་དེས་ཁོ་རྣམས་སོག་མ་ལྟར་དུ་བསྲེགས།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B41847-1108-C6FE-0B8E-1599458BA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"/>
    </mc:Choice>
    <mc:Fallback xmlns=""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7073-BC49-4C99-8098-5986EC30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7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9C078-F9DA-40F4-B1BF-F7AD4C29C019}"/>
              </a:ext>
            </a:extLst>
          </p:cNvPr>
          <p:cNvSpPr txBox="1"/>
          <p:nvPr/>
        </p:nvSpPr>
        <p:spPr>
          <a:xfrm>
            <a:off x="249382" y="606829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9313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At the blast of Your nostrils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waters piled up;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like a wall the currents stood firm;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depths congealed in the heart of the sea.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ཁྱེད་ཀྱི་ཤངས་ལས་ཐོན་པའི་དབུགས་ཀྱིས་ནི།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ཆུ་རྣམས་མཉམ་དུ་བསགས་ཤིང་ཆུ་རླབས་དག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རགས་ལྟར་ལངས་ཏེ་བསྡད་ཅིང་སྡོད་པ་ཡིན།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རྒྱ་མཚོའི་སྙིང་ནས་ཆུ་རྣམས་གོང་བུར་གྲུབ། །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4214398-8223-4687-B084-17E1717A8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0"/>
    </mc:Choice>
    <mc:Fallback xmlns="">
      <p:transition spd="slow" advTm="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BE6F-EF9A-46B0-B098-BB25FB27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1A15D-C9C0-43C4-B85D-CEE8A85A2135}"/>
              </a:ext>
            </a:extLst>
          </p:cNvPr>
          <p:cNvSpPr txBox="1"/>
          <p:nvPr/>
        </p:nvSpPr>
        <p:spPr>
          <a:xfrm>
            <a:off x="7716326" y="0"/>
            <a:ext cx="5155324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སྡེབ་ཐོན 15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127626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12582-B114-48BF-8783-A137BCBE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58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DECC8-D13E-480C-B4F3-44D37CDCCAD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9834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enemy declared,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‘I will pursue, I will overtake.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divide the spoils;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gorge myself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draw my sword;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my hand will destroy them.’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དགྲ་བོ་ན་རེ་ངས་ནི་ཁོ་རྣམས་ཀྱི།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ར་མདར་བརྒྱུགས་ནས་རྗེས་སུ་ཆོད་པར་བྱ།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བཅོམ་ནོར་དག་ནི་བགོ་བཤའ་རྒྱག་པར་བྱ།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ང་རང་དེ་ཚོའི་སྟེང་ནས་རང་གི་ནི།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འདོད་པ་ཚིམ་པར་འགྱུར་ཞིང་རལ་གྲི་ཕྱུང་།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དངོས་སུ་དེ་དག་མེད་པར་བྱ་ཞེས་སྨྲ།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B32836-4DB4-3490-3841-2D49BCDF3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2"/>
    </mc:Choice>
    <mc:Fallback xmlns="">
      <p:transition spd="slow" advTm="11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157CB-A52C-4987-86EE-2ADD552D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815"/>
            <a:ext cx="12192000" cy="7108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C65FB-B306-4C22-970C-3AF07C5CCAE1}"/>
              </a:ext>
            </a:extLst>
          </p:cNvPr>
          <p:cNvSpPr txBox="1"/>
          <p:nvPr/>
        </p:nvSpPr>
        <p:spPr>
          <a:xfrm>
            <a:off x="349135" y="6273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207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You blew with Your breath,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sea covered them.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sank like lead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mighty waters.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ཁྱེད་ཀྱིས་ཞལ་ཕུ་དང་བཅས་རླུང་གཡུགས་མཛད།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རྒྱ་མཚོས་དེ་དག་བསྣུབས་པར་བྱས་པ་དང་།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ཞ་ཉེ་ལྟར་དུ་ཆུ་བོའི་ཀླུང་དུ་ནུབ།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0C1FAE-9C64-6762-6A7C-BDA9C05AE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"/>
    </mc:Choice>
    <mc:Fallback xmlns="">
      <p:transition spd="slow" advTm="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F347-8417-480E-A418-BD45BE9B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94947" cy="7007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D0E0F-5979-45A2-B8C2-63034B32338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797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among the gods is like You,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is like You—majestic in holiness,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revered with praises,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performing wonders?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ཀྱེ་ཀྱེ་ཡ་ཝཱེ་ལགས་ཀྱེ་ལྷ་རྣམས་ཁྲོད།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ཁྱེད་དང་འདྲ་བ་སུ་ཡོད་སུ་ཡང་མེད།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དམ་པའི་ནང་ཡང་ཁྱེད་ལྟར་དཔལ་ལྡན་པ།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སུ་ཡང་མེད་དེ་བསྟོད་ཅིང་འཇིགས་འོས་ལ།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ངོ་མཚར་དོན་རྣམས་མཛད་ལ་ཁྱེད་འདྲ་མེད། །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50B28E-8857-764C-C3F8-E03B6098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6"/>
    </mc:Choice>
    <mc:Fallback xmlns="">
      <p:transition spd="slow" advTm="1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61648-0AC4-4F22-A97B-D3C5327E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38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29A8D-BD5B-4D4E-B292-57F136A4DF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5942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stretched out Your right hand,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earth swallowed them 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ཁྱེད་ཀྱིས་ཕྱག་གཡས་བརྐྱངས་ཚེ་ས་ཡིས་ནི།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དེ་དག་ཁྱུར་མིད་བཏང་ཞིང་ཁྱེད་ཀྱིས་ནི། །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4F80DF2-72BF-3B1A-6CC1-0C779B489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"/>
    </mc:Choice>
    <mc:Fallback xmlns="">
      <p:transition spd="slow" advTm="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92BA-E18B-48D8-93F6-986B9946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904" y="0"/>
            <a:ext cx="149139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A5026-23DF-4E79-9866-BD0A0D30C46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0488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 loving devotion  You will lead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people You have redeemed;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 Your strength You will guide them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to Your holy dwelling.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བྱམས་དང་སྙིང་རྗེ་ངང་ནས་བླུས་པ་ཡི།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མི་རྣམས་ཁྲིད་པར་མཛད་ཅིང་མཐུ་ཡིས་ནི།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ཉིད་ཀྱི་དམ་པའི་གནས་སུ་དེ་དག་དྲངས།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9229F5-83D7-A22A-10E7-6BE77751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6"/>
    </mc:Choice>
    <mc:Fallback xmlns="">
      <p:transition spd="slow" advTm="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4400" b="0" i="0" u="none" strike="noStrike" baseline="0" dirty="0">
                <a:latin typeface="TimesNewRomanPSMT"/>
              </a:rPr>
              <a:t>Ex 15:1-21 (Top)</a:t>
            </a:r>
          </a:p>
          <a:p>
            <a:pPr algn="l"/>
            <a:r>
              <a:rPr lang="en-ZA" sz="4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 Song of Moses and Miriam</a:t>
            </a:r>
            <a:endParaRPr lang="en-ZA" sz="4400" b="0" i="0" u="none" strike="noStrike" baseline="0" dirty="0">
              <a:latin typeface="TimesNewRomanPSMT"/>
            </a:endParaRPr>
          </a:p>
          <a:p>
            <a:pPr algn="l"/>
            <a:endParaRPr lang="en-ZA" sz="18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7200" b="1" cap="all" dirty="0">
                <a:solidFill>
                  <a:srgbClr val="444444"/>
                </a:solidFill>
                <a:latin typeface="ArialMT"/>
              </a:rPr>
              <a:t>སྡེབ་ཐོན 15</a:t>
            </a:r>
          </a:p>
          <a:p>
            <a:r>
              <a:rPr lang="bo-CN" sz="72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319BDD-27AF-9243-6990-DEDAF5B2C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"/>
    </mc:Choice>
    <mc:Fallback xmlns="">
      <p:transition spd="slow" advTm="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E7307-3038-46C8-992B-422C5A84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33"/>
            <a:ext cx="12192000" cy="7004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F0488-0C21-4C3E-AD9D-4BE4AB34F71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52534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nations will hear and tremble;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anguish will grip the dwellers of Philistia.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མི་གཞན་རྣམས་ཀྱིས་གཏམ་དེ་ཐོས་ནས་འདར།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ཕེ་ལེ་ཤེད་ཀྱི་མི་རྣམས་ཟུག་རྔུས་བཟུང་།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48A0D4-0E46-597F-D287-70A7BCB15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87D04-6244-45AA-89E8-85BA9637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53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0011D-702F-4388-8375-269BDEFA563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82057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chiefs of Edom will be dismayed;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trembling will seize the leaders of Moab;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those who dwell in Canaan will melt away,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ཨེ་དོམ་དཔོན་རིགས་རྣམས་ནི་ཧོན་འཐོར་ཞིང་།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མོ་ཨབ་དཔའ་བོ་རྣམས་ཀྱང་འདར་ཞིང་འདར།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ཀ་ན་ཨན་པ་ཀུན་གྱི་སྙིང་སྟོབས་ཞུམ། །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0FB9FCB-AE2C-CFEB-2B6F-8967D87EB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1"/>
    </mc:Choice>
    <mc:Fallback xmlns="">
      <p:transition spd="slow" advTm="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C3AC-A40A-4890-885A-2AFCEA9E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04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FA1A0-A572-43F3-8157-AD5698F510F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31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terror and dread will fall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the power of Your arm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will be as still as a stone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until Your people pass by, O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until the people You have bought pass by.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དངངས་སྐྲག་དང་ནི་འཇིགས་སྣང་ཁོ་རྣམས་ཀྱི།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སྟེང་ལ་བབས་སོང་ཀྱེ་ཀྱེ་ཡ་ཝཱེ་ལགས།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ཁྱེད་ཀྱི་འབངས་མི་དེ་དག་ཕ་རོལ་ཏུ།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སླེབས་པའི་བར་དང་ཁྱེད་ཀྱིས་བླུས་པ་ཡི།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མི་རྣམས་ཕར་རོལ་སླེབས་པའི་བར་དུ་ནི།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ཁྱེད་ཀྱི་ཕྱག་གི་ནུས་མཐུའི་དབང་གིས་ནི།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མི་གཞན་རྡོ་བཞིན་གྲགས་འགུལ་མེད་པར་ལུས། །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D0F7BE-8832-90CF-5A66-E4EAA7911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8"/>
    </mc:Choice>
    <mc:Fallback xmlns="">
      <p:transition spd="slow" advTm="1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ABA2B-9DF0-4A73-BBF3-470A05ED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281" y="0"/>
            <a:ext cx="136802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42E3D-B434-40F7-9738-09A6310088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7765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will bring them in and plant them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the mountain of Your inheritance—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place, O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You have prepared for Your dwelling,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sanctuary, O Lord, Your hands have established.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ཀྱེ་ཀྱེ་ཡ་ཝཱེ་ལགས་ཀྱེ་ཁྱེད་ཉིད་ཀྱི།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གནས་མཆོག་དེ་ནི་ཁྱེད་ཀྱིས་བཞེངས་པ་དང༌།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རང་གི་ཕྱག་གིས་བཙུགས་པའི་གནས་མཆོག་དེར།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མི་རྣམས་ཁྲིད་དེ་ཁྱེད་ཀྱི་ནོར་སྐལ་གྱི།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རི་ལ་སྡོད་དུ་འཇུག་གོ་ཨེ་མ་རྨད། །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24497F1-1484-A910-6354-BE894FD85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0"/>
    </mc:Choice>
    <mc:Fallback xmlns="">
      <p:transition spd="slow" advTm="1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0715-1C1F-4DC7-89CB-040BAEA3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15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049A6-C31D-4D67-A67D-570AF0483AB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2963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reign forever and ever!”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ཡ་ཝཱེ་ཁྱེད་ཀྱིས་རྒྱུན་ནས་རྒྱུན་དུ་ནི།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རྒྱལ་སྲིད་བསྐྱངས་ཤིང་སྐྱོང་བར་འགྱུར་བ་འོ། །ཞེས་པའོ།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8818F6-9624-7518-1DF0-2F01D826E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"/>
    </mc:Choice>
    <mc:Fallback xmlns="">
      <p:transition spd="slow" advTm="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40B07-CC7C-4467-8032-B36FBE7C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2BF02-4591-4D79-BDEF-86602D475B13}"/>
              </a:ext>
            </a:extLst>
          </p:cNvPr>
          <p:cNvSpPr txBox="1"/>
          <p:nvPr/>
        </p:nvSpPr>
        <p:spPr>
          <a:xfrm>
            <a:off x="7538852" y="0"/>
            <a:ext cx="5155324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སྡེབ་ཐོན 15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3151FE-377F-338F-CE13-9789163B6D56}"/>
              </a:ext>
            </a:extLst>
          </p:cNvPr>
          <p:cNvSpPr txBox="1"/>
          <p:nvPr/>
        </p:nvSpPr>
        <p:spPr>
          <a:xfrm>
            <a:off x="149860" y="6361829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61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B739D-B0C2-4516-B095-60EF6111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314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64606-BD45-494E-BEFE-01BF8E263CF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0775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when Pharaoh’s horses, chariots, and horsemen went into the sea,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brought the waters of the sea back over them. But the Israelites walked through the sea on dry ground.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ཕཱར་ཨོལ་གྱི་རྟ་དག་དང་། གཞན་ཤིང་རྟ་དང་སྐྱ་དམག་བཅས་རྒྱ་མཚོར་ཆས་ཚེ། དཀོན་མཆོག་ཡ་ཝཱེས་རྒྱ་མཚོའི་ཆུ་རྣམས་དེ་དག་གི་ཐོག་ཏུ་སླར་དྲངས་པ་དང་། ཡེས་ར་ཨེལ་པ་རྣམས་འབའ་ཞིག་རྒྱ་མཚོའི་དཀྱིལ་ནས་སྐམ་སར་འགྲུལ་ཏེ་སོང་ངོ་། 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2790E9B-AFF0-A0C1-04E7-AD3819541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4"/>
    </mc:Choice>
    <mc:Fallback xmlns="">
      <p:transition spd="slow" advTm="1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E5263-E87B-4DB4-A5EC-501B7E4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80" y="1"/>
            <a:ext cx="127413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CA869-417B-48E8-BF37-1DD09341188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6852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Miriam the prophetess, Aaron’s sister, took a tambourine in her hand, and all the women followed her with tambourines and dancing.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ཡང་ཨ་རོན་གྱི་གཅེན་མོ་སྟེ་ལུང་སྟོན་མ་མིར་ཡམ་གྱིས་ལག་ཏུ་སིལ་རྔ་ཞིག་ཐོགས་ནས། བུད་མེད་ཐམས་ཅད་ཀྱང་ཁོ་མོའི་རྗེས་སུ་འབྲངས་ཏེ་ལག་ཏུ་སིལ་རྔ་ཁྱེར་ནས་སླེབས་ཤིང་བྲོ་འཁྲབ། 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210AAA-C446-61AF-F162-3758FB40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"/>
    </mc:Choice>
    <mc:Fallback xmlns="">
      <p:transition spd="slow" advTm="1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41EB4-4521-4371-8FAD-76905EC1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014" y="0"/>
            <a:ext cx="128902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A5F6E-2525-4C43-A797-85A0CC4888D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02925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Miriam sang back to them: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“Sing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He is highly exalted;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horse and rider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thrown into the sea.”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མིར་ཡམ་གྱིས་དེ་དག་གི་ལན་དུ།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ཡ་ཝཱེ་ཁོང་ནི་དཔལ་བཅས་རྣམ་པར་རྒྱལ།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ཁོང་ལ་བསྟོད་པའི་གླུ་ནི་ལེན་པར་གྱིས།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རྟ་དང་དེ་ལ་ཞོན་མཁན་ཁོང་གིས་ནི།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རྒྱ་མཚོའི་ནང་དུ་གཡུགས་པར་གྱུར་པ་འོ།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ཞེས་བསྟོད་གླུ་ཕུལ་ཏོ། །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055356-AFA5-BC1F-5315-25E63F000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"/>
    </mc:Choice>
    <mc:Fallback xmlns="">
      <p:transition spd="slow" advTm="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BF35A-782F-44F3-B2F5-D5BCE424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37"/>
            <a:ext cx="12602095" cy="688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E674A-FF70-4D88-8B9D-6210620C88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>
                <a:solidFill>
                  <a:schemeClr val="bg1"/>
                </a:solidFill>
                <a:latin typeface="ArialMT"/>
              </a:rPr>
              <a:t>15:21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2673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and the Israelites sang this song to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will sing to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He is highly exalted.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horse and rider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thrown into the sea.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དེ་ནས་མོ་ཤེ་དང་ཡེས་ར་ཨེལ་པ་རྣམས་ཀྱིས་དཀོན་མཆོག་ཡ་ཝཱེ་ལ་བསྟོད་གླུ་ཕུལ་བ་འདི་ལྟ་སྟེ།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བདག་གིས་ཡ་ཝཱེ་ཁོང་ལ་བསྟོད་གླུ་འབུལ།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ཁོང་ནི་དཔལ་དང་བཅས་ཏེ་རྒྱལ་བར་གྱུར།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རྟ་དང་དེ་ལ་ཞོན་མཁན་ཁོང་གིས་ནི།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རྒྱ་མཚོའི་ནང་དུ་གཡུགས་པར་གྱུར་པ་འོ། །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DD8E661-32A9-1702-B5AE-E1D5D6356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3"/>
    </mc:Choice>
    <mc:Fallback xmlns="">
      <p:transition spd="slow" advTm="1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E792-3D7C-47A9-B212-C18068F1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61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922F5-195A-453B-BEE2-820381CEF36B}"/>
              </a:ext>
            </a:extLst>
          </p:cNvPr>
          <p:cNvSpPr txBox="1"/>
          <p:nvPr/>
        </p:nvSpPr>
        <p:spPr>
          <a:xfrm>
            <a:off x="10474036" y="619009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710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my strength and my song,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has become my salvation.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is my God, and I will praise Him,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my father’s God, and I will exalt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ཡ་ཝཱེ་ཁོང་ཉིད་ང་ཡི་སྟོབས་ཤུགས་དང་།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ཡ་ཝཱེ་ཁོང་ཉིད་ང་ཡི་མགུར་མ་ཡིན།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ཁོང་ནི་ང་ཡི་སྐྱབས་སུ་གྱུར་པ་ཡིན།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ང་ཡི་དཀོན་མཆོག་ལགས་པས་ངས་ཁོང་ལ།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བསྟོད་པ་འབུལ་ལོ་ཁོང་ནི་ངའི་ཕ་ཡི།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དཀོན་མཆོག་ཀྱང་ནི་ཡིན་པས་བཀུར་བར་བྱ། །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708BF5-755B-8FBE-8BD1-8F37B627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5"/>
    </mc:Choice>
    <mc:Fallback xmlns="">
      <p:transition spd="slow" advTm="1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2AC63-0561-4472-AFA0-561FB71F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353" y="0"/>
            <a:ext cx="130227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9C1CC-A5D6-4A13-9997-2E30E4FC60CF}"/>
              </a:ext>
            </a:extLst>
          </p:cNvPr>
          <p:cNvSpPr txBox="1"/>
          <p:nvPr/>
        </p:nvSpPr>
        <p:spPr>
          <a:xfrm>
            <a:off x="0" y="6001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1014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a warrior,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His name.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ཡ་ཝཱེ་ཁོང་ཉིད་དམག་གི་དཔའ་བོ་དང་།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ཡ་ཝཱེ་ཞེས་པ་ཁོང་གི་མཚན་ཡང་ལགས། །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66FAAC-31AB-2C94-A8AD-EF271E13F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"/>
    </mc:Choice>
    <mc:Fallback xmlns="">
      <p:transition spd="slow" advTm="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1758</Words>
  <Application>Microsoft Office PowerPoint</Application>
  <PresentationFormat>Widescreen</PresentationFormat>
  <Paragraphs>192</Paragraphs>
  <Slides>46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2021-07-20T09:23:46Z</dcterms:created>
  <dcterms:modified xsi:type="dcterms:W3CDTF">2024-06-27T11:29:38Z</dcterms:modified>
</cp:coreProperties>
</file>