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288" r:id="rId3"/>
    <p:sldId id="256" r:id="rId4"/>
    <p:sldId id="289" r:id="rId5"/>
    <p:sldId id="258" r:id="rId6"/>
    <p:sldId id="290" r:id="rId7"/>
    <p:sldId id="281" r:id="rId8"/>
    <p:sldId id="291" r:id="rId9"/>
    <p:sldId id="282" r:id="rId10"/>
    <p:sldId id="292" r:id="rId11"/>
    <p:sldId id="283" r:id="rId12"/>
    <p:sldId id="293" r:id="rId13"/>
    <p:sldId id="284" r:id="rId14"/>
    <p:sldId id="294" r:id="rId15"/>
    <p:sldId id="285" r:id="rId16"/>
    <p:sldId id="295" r:id="rId17"/>
    <p:sldId id="286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6EE49-FA65-4E31-8AF1-CF4D711DF70D}" v="2" dt="2024-06-27T10:51:57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64322" autoAdjust="0"/>
  </p:normalViewPr>
  <p:slideViewPr>
    <p:cSldViewPr snapToGrid="0">
      <p:cViewPr varScale="1">
        <p:scale>
          <a:sx n="75" d="100"/>
          <a:sy n="75" d="100"/>
        </p:scale>
        <p:origin x="16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5757A637-F91C-485F-9333-10C5297D13D8}"/>
    <pc:docChg chg="addSld modSld sldOrd">
      <pc:chgData name="Leonie Smith" userId="fed1330f33f5650e" providerId="LiveId" clId="{5757A637-F91C-485F-9333-10C5297D13D8}" dt="2022-02-15T08:06:09.129" v="38" actId="20577"/>
      <pc:docMkLst>
        <pc:docMk/>
      </pc:docMkLst>
      <pc:sldChg chg="addSp delSp modSp">
        <pc:chgData name="Leonie Smith" userId="fed1330f33f5650e" providerId="LiveId" clId="{5757A637-F91C-485F-9333-10C5297D13D8}" dt="2022-02-15T07:46:43.634" v="8"/>
        <pc:sldMkLst>
          <pc:docMk/>
          <pc:sldMk cId="3348757415" sldId="256"/>
        </pc:sldMkLst>
        <pc:picChg chg="add mod">
          <ac:chgData name="Leonie Smith" userId="fed1330f33f5650e" providerId="LiveId" clId="{5757A637-F91C-485F-9333-10C5297D13D8}" dt="2022-02-15T07:46:43.634" v="8"/>
          <ac:picMkLst>
            <pc:docMk/>
            <pc:sldMk cId="3348757415" sldId="256"/>
            <ac:picMk id="2" creationId="{7971FED4-F1C1-44E0-919E-45AB0FCBE60F}"/>
          </ac:picMkLst>
        </pc:picChg>
        <pc:picChg chg="del">
          <ac:chgData name="Leonie Smith" userId="fed1330f33f5650e" providerId="LiveId" clId="{5757A637-F91C-485F-9333-10C5297D13D8}" dt="2022-02-15T07:46:43.634" v="8"/>
          <ac:picMkLst>
            <pc:docMk/>
            <pc:sldMk cId="3348757415" sldId="256"/>
            <ac:picMk id="14" creationId="{E7E116E2-809C-4B1E-9574-6E0714AF7F18}"/>
          </ac:picMkLst>
        </pc:picChg>
      </pc:sldChg>
      <pc:sldChg chg="addSp delSp modSp">
        <pc:chgData name="Leonie Smith" userId="fed1330f33f5650e" providerId="LiveId" clId="{5757A637-F91C-485F-9333-10C5297D13D8}" dt="2022-02-15T07:47:48.636" v="9"/>
        <pc:sldMkLst>
          <pc:docMk/>
          <pc:sldMk cId="525752733" sldId="258"/>
        </pc:sldMkLst>
        <pc:picChg chg="add mod">
          <ac:chgData name="Leonie Smith" userId="fed1330f33f5650e" providerId="LiveId" clId="{5757A637-F91C-485F-9333-10C5297D13D8}" dt="2022-02-15T07:47:48.636" v="9"/>
          <ac:picMkLst>
            <pc:docMk/>
            <pc:sldMk cId="525752733" sldId="258"/>
            <ac:picMk id="2" creationId="{50B150B8-3D1F-4F50-851B-F4F297E64E6A}"/>
          </ac:picMkLst>
        </pc:picChg>
        <pc:picChg chg="del">
          <ac:chgData name="Leonie Smith" userId="fed1330f33f5650e" providerId="LiveId" clId="{5757A637-F91C-485F-9333-10C5297D13D8}" dt="2022-02-15T07:47:48.636" v="9"/>
          <ac:picMkLst>
            <pc:docMk/>
            <pc:sldMk cId="525752733" sldId="258"/>
            <ac:picMk id="5" creationId="{732FD309-F256-41B5-9077-2AE2859E248B}"/>
          </ac:picMkLst>
        </pc:picChg>
      </pc:sldChg>
      <pc:sldChg chg="addSp delSp modSp">
        <pc:chgData name="Leonie Smith" userId="fed1330f33f5650e" providerId="LiveId" clId="{5757A637-F91C-485F-9333-10C5297D13D8}" dt="2022-02-15T07:51:56.209" v="16"/>
        <pc:sldMkLst>
          <pc:docMk/>
          <pc:sldMk cId="2044568653" sldId="281"/>
        </pc:sldMkLst>
        <pc:picChg chg="add del mod">
          <ac:chgData name="Leonie Smith" userId="fed1330f33f5650e" providerId="LiveId" clId="{5757A637-F91C-485F-9333-10C5297D13D8}" dt="2022-02-15T07:49:11.776" v="11"/>
          <ac:picMkLst>
            <pc:docMk/>
            <pc:sldMk cId="2044568653" sldId="281"/>
            <ac:picMk id="2" creationId="{15F959E8-A6E1-4B20-8E4F-ACEBB2131996}"/>
          </ac:picMkLst>
        </pc:picChg>
        <pc:picChg chg="add del mod">
          <ac:chgData name="Leonie Smith" userId="fed1330f33f5650e" providerId="LiveId" clId="{5757A637-F91C-485F-9333-10C5297D13D8}" dt="2022-02-15T07:49:34.385" v="12"/>
          <ac:picMkLst>
            <pc:docMk/>
            <pc:sldMk cId="2044568653" sldId="281"/>
            <ac:picMk id="3" creationId="{FF3C1458-A971-4D58-82D9-7A2FBE2B8D31}"/>
          </ac:picMkLst>
        </pc:picChg>
        <pc:picChg chg="add del mod">
          <ac:chgData name="Leonie Smith" userId="fed1330f33f5650e" providerId="LiveId" clId="{5757A637-F91C-485F-9333-10C5297D13D8}" dt="2022-02-15T07:49:57.527" v="13"/>
          <ac:picMkLst>
            <pc:docMk/>
            <pc:sldMk cId="2044568653" sldId="281"/>
            <ac:picMk id="5" creationId="{C3B2318C-5372-4A7B-8643-C40C475C06C2}"/>
          </ac:picMkLst>
        </pc:picChg>
        <pc:picChg chg="add del mod">
          <ac:chgData name="Leonie Smith" userId="fed1330f33f5650e" providerId="LiveId" clId="{5757A637-F91C-485F-9333-10C5297D13D8}" dt="2022-02-15T07:50:29.902" v="14"/>
          <ac:picMkLst>
            <pc:docMk/>
            <pc:sldMk cId="2044568653" sldId="281"/>
            <ac:picMk id="7" creationId="{97941DB5-076F-4655-8641-0C94AD63D966}"/>
          </ac:picMkLst>
        </pc:picChg>
        <pc:picChg chg="add del mod">
          <ac:chgData name="Leonie Smith" userId="fed1330f33f5650e" providerId="LiveId" clId="{5757A637-F91C-485F-9333-10C5297D13D8}" dt="2022-02-15T07:51:33.666" v="15"/>
          <ac:picMkLst>
            <pc:docMk/>
            <pc:sldMk cId="2044568653" sldId="281"/>
            <ac:picMk id="8" creationId="{7DE0732F-06F9-48AE-972F-C2B23ED8D45D}"/>
          </ac:picMkLst>
        </pc:picChg>
        <pc:picChg chg="del">
          <ac:chgData name="Leonie Smith" userId="fed1330f33f5650e" providerId="LiveId" clId="{5757A637-F91C-485F-9333-10C5297D13D8}" dt="2022-02-15T07:48:57.734" v="10"/>
          <ac:picMkLst>
            <pc:docMk/>
            <pc:sldMk cId="2044568653" sldId="281"/>
            <ac:picMk id="9" creationId="{7C33A166-1F38-44FF-AAF7-9245FCF7632E}"/>
          </ac:picMkLst>
        </pc:picChg>
        <pc:picChg chg="add del mod">
          <ac:chgData name="Leonie Smith" userId="fed1330f33f5650e" providerId="LiveId" clId="{5757A637-F91C-485F-9333-10C5297D13D8}" dt="2022-02-15T07:51:56.209" v="16"/>
          <ac:picMkLst>
            <pc:docMk/>
            <pc:sldMk cId="2044568653" sldId="281"/>
            <ac:picMk id="10" creationId="{8479ECB6-C566-40F4-B7CB-A2E21E3984B1}"/>
          </ac:picMkLst>
        </pc:picChg>
        <pc:picChg chg="add mod">
          <ac:chgData name="Leonie Smith" userId="fed1330f33f5650e" providerId="LiveId" clId="{5757A637-F91C-485F-9333-10C5297D13D8}" dt="2022-02-15T07:51:56.209" v="16"/>
          <ac:picMkLst>
            <pc:docMk/>
            <pc:sldMk cId="2044568653" sldId="281"/>
            <ac:picMk id="11" creationId="{22896555-B410-401B-B311-E21810CEDCDE}"/>
          </ac:picMkLst>
        </pc:picChg>
      </pc:sldChg>
      <pc:sldChg chg="addSp delSp modSp">
        <pc:chgData name="Leonie Smith" userId="fed1330f33f5650e" providerId="LiveId" clId="{5757A637-F91C-485F-9333-10C5297D13D8}" dt="2022-02-15T07:53:24.513" v="18"/>
        <pc:sldMkLst>
          <pc:docMk/>
          <pc:sldMk cId="3681266347" sldId="282"/>
        </pc:sldMkLst>
        <pc:picChg chg="add del mod">
          <ac:chgData name="Leonie Smith" userId="fed1330f33f5650e" providerId="LiveId" clId="{5757A637-F91C-485F-9333-10C5297D13D8}" dt="2022-02-15T07:53:24.513" v="18"/>
          <ac:picMkLst>
            <pc:docMk/>
            <pc:sldMk cId="3681266347" sldId="282"/>
            <ac:picMk id="2" creationId="{5B3BB3EF-2A02-4EB1-90EF-D642884D82EA}"/>
          </ac:picMkLst>
        </pc:picChg>
        <pc:picChg chg="add mod">
          <ac:chgData name="Leonie Smith" userId="fed1330f33f5650e" providerId="LiveId" clId="{5757A637-F91C-485F-9333-10C5297D13D8}" dt="2022-02-15T07:53:24.513" v="18"/>
          <ac:picMkLst>
            <pc:docMk/>
            <pc:sldMk cId="3681266347" sldId="282"/>
            <ac:picMk id="3" creationId="{CE3D3B13-35F4-481D-9D48-E211B199028E}"/>
          </ac:picMkLst>
        </pc:picChg>
        <pc:picChg chg="del">
          <ac:chgData name="Leonie Smith" userId="fed1330f33f5650e" providerId="LiveId" clId="{5757A637-F91C-485F-9333-10C5297D13D8}" dt="2022-02-15T07:52:53.146" v="17"/>
          <ac:picMkLst>
            <pc:docMk/>
            <pc:sldMk cId="3681266347" sldId="282"/>
            <ac:picMk id="7" creationId="{35C1CBBA-BB65-4D39-9B4F-47F8A7FEA05B}"/>
          </ac:picMkLst>
        </pc:picChg>
      </pc:sldChg>
      <pc:sldChg chg="addSp delSp modSp">
        <pc:chgData name="Leonie Smith" userId="fed1330f33f5650e" providerId="LiveId" clId="{5757A637-F91C-485F-9333-10C5297D13D8}" dt="2022-02-15T07:55:53.421" v="22"/>
        <pc:sldMkLst>
          <pc:docMk/>
          <pc:sldMk cId="26953390" sldId="283"/>
        </pc:sldMkLst>
        <pc:picChg chg="del">
          <ac:chgData name="Leonie Smith" userId="fed1330f33f5650e" providerId="LiveId" clId="{5757A637-F91C-485F-9333-10C5297D13D8}" dt="2022-02-15T07:54:14.331" v="19"/>
          <ac:picMkLst>
            <pc:docMk/>
            <pc:sldMk cId="26953390" sldId="283"/>
            <ac:picMk id="2" creationId="{E0509505-4854-4665-8DCD-5C57269494BE}"/>
          </ac:picMkLst>
        </pc:picChg>
        <pc:picChg chg="add del mod">
          <ac:chgData name="Leonie Smith" userId="fed1330f33f5650e" providerId="LiveId" clId="{5757A637-F91C-485F-9333-10C5297D13D8}" dt="2022-02-15T07:54:40.324" v="20"/>
          <ac:picMkLst>
            <pc:docMk/>
            <pc:sldMk cId="26953390" sldId="283"/>
            <ac:picMk id="3" creationId="{475DEE9D-F196-409F-BDC0-740C08B8F099}"/>
          </ac:picMkLst>
        </pc:picChg>
        <pc:picChg chg="add del mod">
          <ac:chgData name="Leonie Smith" userId="fed1330f33f5650e" providerId="LiveId" clId="{5757A637-F91C-485F-9333-10C5297D13D8}" dt="2022-02-15T07:55:33.218" v="21"/>
          <ac:picMkLst>
            <pc:docMk/>
            <pc:sldMk cId="26953390" sldId="283"/>
            <ac:picMk id="5" creationId="{A9D23951-46CD-452F-8AC8-44609872CD06}"/>
          </ac:picMkLst>
        </pc:picChg>
        <pc:picChg chg="add del mod">
          <ac:chgData name="Leonie Smith" userId="fed1330f33f5650e" providerId="LiveId" clId="{5757A637-F91C-485F-9333-10C5297D13D8}" dt="2022-02-15T07:55:53.421" v="22"/>
          <ac:picMkLst>
            <pc:docMk/>
            <pc:sldMk cId="26953390" sldId="283"/>
            <ac:picMk id="7" creationId="{5386F66D-75BB-4BF8-9F21-A852F4755478}"/>
          </ac:picMkLst>
        </pc:picChg>
        <pc:picChg chg="add mod">
          <ac:chgData name="Leonie Smith" userId="fed1330f33f5650e" providerId="LiveId" clId="{5757A637-F91C-485F-9333-10C5297D13D8}" dt="2022-02-15T07:55:53.421" v="22"/>
          <ac:picMkLst>
            <pc:docMk/>
            <pc:sldMk cId="26953390" sldId="283"/>
            <ac:picMk id="8" creationId="{2D064B59-671A-4597-85CB-092C618D8DD9}"/>
          </ac:picMkLst>
        </pc:picChg>
      </pc:sldChg>
      <pc:sldChg chg="addSp delSp modSp">
        <pc:chgData name="Leonie Smith" userId="fed1330f33f5650e" providerId="LiveId" clId="{5757A637-F91C-485F-9333-10C5297D13D8}" dt="2022-02-15T07:58:47.071" v="24"/>
        <pc:sldMkLst>
          <pc:docMk/>
          <pc:sldMk cId="2872476414" sldId="284"/>
        </pc:sldMkLst>
        <pc:picChg chg="add del mod">
          <ac:chgData name="Leonie Smith" userId="fed1330f33f5650e" providerId="LiveId" clId="{5757A637-F91C-485F-9333-10C5297D13D8}" dt="2022-02-15T07:58:47.071" v="24"/>
          <ac:picMkLst>
            <pc:docMk/>
            <pc:sldMk cId="2872476414" sldId="284"/>
            <ac:picMk id="2" creationId="{8BCF9D77-B69B-4424-A6CD-D2963190BA2E}"/>
          </ac:picMkLst>
        </pc:picChg>
        <pc:picChg chg="add mod">
          <ac:chgData name="Leonie Smith" userId="fed1330f33f5650e" providerId="LiveId" clId="{5757A637-F91C-485F-9333-10C5297D13D8}" dt="2022-02-15T07:58:47.071" v="24"/>
          <ac:picMkLst>
            <pc:docMk/>
            <pc:sldMk cId="2872476414" sldId="284"/>
            <ac:picMk id="3" creationId="{A99B2DFC-632C-49CF-A765-5652CA57EC1A}"/>
          </ac:picMkLst>
        </pc:picChg>
        <pc:picChg chg="del">
          <ac:chgData name="Leonie Smith" userId="fed1330f33f5650e" providerId="LiveId" clId="{5757A637-F91C-485F-9333-10C5297D13D8}" dt="2022-02-15T07:58:00.182" v="23"/>
          <ac:picMkLst>
            <pc:docMk/>
            <pc:sldMk cId="2872476414" sldId="284"/>
            <ac:picMk id="5" creationId="{C12B2C58-C4C8-4455-8226-5226C548B4A8}"/>
          </ac:picMkLst>
        </pc:picChg>
      </pc:sldChg>
      <pc:sldChg chg="addSp delSp modSp">
        <pc:chgData name="Leonie Smith" userId="fed1330f33f5650e" providerId="LiveId" clId="{5757A637-F91C-485F-9333-10C5297D13D8}" dt="2022-02-15T07:59:43.909" v="25"/>
        <pc:sldMkLst>
          <pc:docMk/>
          <pc:sldMk cId="2342427813" sldId="285"/>
        </pc:sldMkLst>
        <pc:picChg chg="add mod">
          <ac:chgData name="Leonie Smith" userId="fed1330f33f5650e" providerId="LiveId" clId="{5757A637-F91C-485F-9333-10C5297D13D8}" dt="2022-02-15T07:59:43.909" v="25"/>
          <ac:picMkLst>
            <pc:docMk/>
            <pc:sldMk cId="2342427813" sldId="285"/>
            <ac:picMk id="2" creationId="{26FA811F-C002-45F5-87DD-E8C518170DD0}"/>
          </ac:picMkLst>
        </pc:picChg>
        <pc:picChg chg="del">
          <ac:chgData name="Leonie Smith" userId="fed1330f33f5650e" providerId="LiveId" clId="{5757A637-F91C-485F-9333-10C5297D13D8}" dt="2022-02-15T07:59:43.909" v="25"/>
          <ac:picMkLst>
            <pc:docMk/>
            <pc:sldMk cId="2342427813" sldId="285"/>
            <ac:picMk id="10" creationId="{1B78C6EA-EA8A-4432-8767-CD20DB5655A5}"/>
          </ac:picMkLst>
        </pc:picChg>
      </pc:sldChg>
      <pc:sldChg chg="addSp delSp modSp">
        <pc:chgData name="Leonie Smith" userId="fed1330f33f5650e" providerId="LiveId" clId="{5757A637-F91C-485F-9333-10C5297D13D8}" dt="2022-02-15T08:02:40.476" v="31"/>
        <pc:sldMkLst>
          <pc:docMk/>
          <pc:sldMk cId="2223752114" sldId="286"/>
        </pc:sldMkLst>
        <pc:picChg chg="add del mod">
          <ac:chgData name="Leonie Smith" userId="fed1330f33f5650e" providerId="LiveId" clId="{5757A637-F91C-485F-9333-10C5297D13D8}" dt="2022-02-15T08:01:16.499" v="27"/>
          <ac:picMkLst>
            <pc:docMk/>
            <pc:sldMk cId="2223752114" sldId="286"/>
            <ac:picMk id="2" creationId="{E146B197-0029-4956-8EF6-A5DCA2B0740B}"/>
          </ac:picMkLst>
        </pc:picChg>
        <pc:picChg chg="add del mod">
          <ac:chgData name="Leonie Smith" userId="fed1330f33f5650e" providerId="LiveId" clId="{5757A637-F91C-485F-9333-10C5297D13D8}" dt="2022-02-15T08:01:24.200" v="28"/>
          <ac:picMkLst>
            <pc:docMk/>
            <pc:sldMk cId="2223752114" sldId="286"/>
            <ac:picMk id="3" creationId="{3809B2BC-0B7E-4125-89D8-1EAF0349EA15}"/>
          </ac:picMkLst>
        </pc:picChg>
        <pc:picChg chg="add del mod">
          <ac:chgData name="Leonie Smith" userId="fed1330f33f5650e" providerId="LiveId" clId="{5757A637-F91C-485F-9333-10C5297D13D8}" dt="2022-02-15T08:01:38.297" v="29"/>
          <ac:picMkLst>
            <pc:docMk/>
            <pc:sldMk cId="2223752114" sldId="286"/>
            <ac:picMk id="5" creationId="{B5957907-BB16-46E6-9571-B3E43212EFBC}"/>
          </ac:picMkLst>
        </pc:picChg>
        <pc:picChg chg="add del mod">
          <ac:chgData name="Leonie Smith" userId="fed1330f33f5650e" providerId="LiveId" clId="{5757A637-F91C-485F-9333-10C5297D13D8}" dt="2022-02-15T08:02:14.289" v="30"/>
          <ac:picMkLst>
            <pc:docMk/>
            <pc:sldMk cId="2223752114" sldId="286"/>
            <ac:picMk id="7" creationId="{F7D82D12-1B19-4D91-9539-4996CC8979DB}"/>
          </ac:picMkLst>
        </pc:picChg>
        <pc:picChg chg="del">
          <ac:chgData name="Leonie Smith" userId="fed1330f33f5650e" providerId="LiveId" clId="{5757A637-F91C-485F-9333-10C5297D13D8}" dt="2022-02-15T08:00:44.050" v="26"/>
          <ac:picMkLst>
            <pc:docMk/>
            <pc:sldMk cId="2223752114" sldId="286"/>
            <ac:picMk id="8" creationId="{1E4AA8F4-6DE6-4566-A86D-0A7BFB0E8C73}"/>
          </ac:picMkLst>
        </pc:picChg>
        <pc:picChg chg="add del mod">
          <ac:chgData name="Leonie Smith" userId="fed1330f33f5650e" providerId="LiveId" clId="{5757A637-F91C-485F-9333-10C5297D13D8}" dt="2022-02-15T08:02:40.476" v="31"/>
          <ac:picMkLst>
            <pc:docMk/>
            <pc:sldMk cId="2223752114" sldId="286"/>
            <ac:picMk id="9" creationId="{787C9484-33E9-4D73-8B88-D2758B9E6FA2}"/>
          </ac:picMkLst>
        </pc:picChg>
        <pc:picChg chg="add mod">
          <ac:chgData name="Leonie Smith" userId="fed1330f33f5650e" providerId="LiveId" clId="{5757A637-F91C-485F-9333-10C5297D13D8}" dt="2022-02-15T08:02:40.476" v="31"/>
          <ac:picMkLst>
            <pc:docMk/>
            <pc:sldMk cId="2223752114" sldId="286"/>
            <ac:picMk id="10" creationId="{0CF6CEAE-5EBF-435A-A7B4-EACE03589604}"/>
          </ac:picMkLst>
        </pc:picChg>
      </pc:sldChg>
      <pc:sldChg chg="addSp modSp new mod ord modNotesTx">
        <pc:chgData name="Leonie Smith" userId="fed1330f33f5650e" providerId="LiveId" clId="{5757A637-F91C-485F-9333-10C5297D13D8}" dt="2022-02-15T08:06:09.129" v="38" actId="20577"/>
        <pc:sldMkLst>
          <pc:docMk/>
          <pc:sldMk cId="4119572592" sldId="287"/>
        </pc:sldMkLst>
        <pc:spChg chg="mod">
          <ac:chgData name="Leonie Smith" userId="fed1330f33f5650e" providerId="LiveId" clId="{5757A637-F91C-485F-9333-10C5297D13D8}" dt="2022-02-15T06:55:49.153" v="6" actId="20577"/>
          <ac:spMkLst>
            <pc:docMk/>
            <pc:sldMk cId="4119572592" sldId="287"/>
            <ac:spMk id="2" creationId="{824CF057-199C-4005-A7C3-0849EAD49F0F}"/>
          </ac:spMkLst>
        </pc:spChg>
        <pc:picChg chg="add mod">
          <ac:chgData name="Leonie Smith" userId="fed1330f33f5650e" providerId="LiveId" clId="{5757A637-F91C-485F-9333-10C5297D13D8}" dt="2022-02-15T07:46:02.526" v="7"/>
          <ac:picMkLst>
            <pc:docMk/>
            <pc:sldMk cId="4119572592" sldId="287"/>
            <ac:picMk id="4" creationId="{4AC97F56-71A4-48C6-A386-B6850CCC7669}"/>
          </ac:picMkLst>
        </pc:picChg>
      </pc:sldChg>
    </pc:docChg>
  </pc:docChgLst>
  <pc:docChgLst>
    <pc:chgData name="Alfred Smith" userId="3c60a3631c0db8ad" providerId="LiveId" clId="{0596EE49-FA65-4E31-8AF1-CF4D711DF70D}"/>
    <pc:docChg chg="custSel modSld">
      <pc:chgData name="Alfred Smith" userId="3c60a3631c0db8ad" providerId="LiveId" clId="{0596EE49-FA65-4E31-8AF1-CF4D711DF70D}" dt="2024-06-27T11:33:40.606" v="17"/>
      <pc:docMkLst>
        <pc:docMk/>
      </pc:docMkLst>
      <pc:sldChg chg="modSp mod">
        <pc:chgData name="Alfred Smith" userId="3c60a3631c0db8ad" providerId="LiveId" clId="{0596EE49-FA65-4E31-8AF1-CF4D711DF70D}" dt="2024-06-27T11:31:55.473" v="10"/>
        <pc:sldMkLst>
          <pc:docMk/>
          <pc:sldMk cId="525752733" sldId="258"/>
        </pc:sldMkLst>
        <pc:spChg chg="mod">
          <ac:chgData name="Alfred Smith" userId="3c60a3631c0db8ad" providerId="LiveId" clId="{0596EE49-FA65-4E31-8AF1-CF4D711DF70D}" dt="2024-06-27T11:30:03.036" v="3"/>
          <ac:spMkLst>
            <pc:docMk/>
            <pc:sldMk cId="525752733" sldId="258"/>
            <ac:spMk id="4" creationId="{9A13E2D8-2F59-44C1-B1D2-79C300C26DD4}"/>
          </ac:spMkLst>
        </pc:spChg>
        <pc:spChg chg="mod">
          <ac:chgData name="Alfred Smith" userId="3c60a3631c0db8ad" providerId="LiveId" clId="{0596EE49-FA65-4E31-8AF1-CF4D711DF70D}" dt="2024-06-27T11:31:55.473" v="10"/>
          <ac:spMkLst>
            <pc:docMk/>
            <pc:sldMk cId="525752733" sldId="258"/>
            <ac:spMk id="6" creationId="{416C064E-628E-47C0-A712-DB178FE9901E}"/>
          </ac:spMkLst>
        </pc:spChg>
      </pc:sldChg>
      <pc:sldChg chg="modSp mod">
        <pc:chgData name="Alfred Smith" userId="3c60a3631c0db8ad" providerId="LiveId" clId="{0596EE49-FA65-4E31-8AF1-CF4D711DF70D}" dt="2024-06-27T11:32:04.503" v="11"/>
        <pc:sldMkLst>
          <pc:docMk/>
          <pc:sldMk cId="2044568653" sldId="281"/>
        </pc:sldMkLst>
        <pc:spChg chg="mod">
          <ac:chgData name="Alfred Smith" userId="3c60a3631c0db8ad" providerId="LiveId" clId="{0596EE49-FA65-4E31-8AF1-CF4D711DF70D}" dt="2024-06-27T11:30:10.854" v="4"/>
          <ac:spMkLst>
            <pc:docMk/>
            <pc:sldMk cId="2044568653" sldId="281"/>
            <ac:spMk id="4" creationId="{9A13E2D8-2F59-44C1-B1D2-79C300C26DD4}"/>
          </ac:spMkLst>
        </pc:spChg>
        <pc:spChg chg="mod">
          <ac:chgData name="Alfred Smith" userId="3c60a3631c0db8ad" providerId="LiveId" clId="{0596EE49-FA65-4E31-8AF1-CF4D711DF70D}" dt="2024-06-27T11:32:04.503" v="11"/>
          <ac:spMkLst>
            <pc:docMk/>
            <pc:sldMk cId="2044568653" sldId="281"/>
            <ac:spMk id="6" creationId="{416C064E-628E-47C0-A712-DB178FE9901E}"/>
          </ac:spMkLst>
        </pc:spChg>
      </pc:sldChg>
      <pc:sldChg chg="modSp mod">
        <pc:chgData name="Alfred Smith" userId="3c60a3631c0db8ad" providerId="LiveId" clId="{0596EE49-FA65-4E31-8AF1-CF4D711DF70D}" dt="2024-06-27T11:32:13.743" v="12"/>
        <pc:sldMkLst>
          <pc:docMk/>
          <pc:sldMk cId="3681266347" sldId="282"/>
        </pc:sldMkLst>
        <pc:spChg chg="mod">
          <ac:chgData name="Alfred Smith" userId="3c60a3631c0db8ad" providerId="LiveId" clId="{0596EE49-FA65-4E31-8AF1-CF4D711DF70D}" dt="2024-06-27T11:30:19.884" v="5"/>
          <ac:spMkLst>
            <pc:docMk/>
            <pc:sldMk cId="3681266347" sldId="282"/>
            <ac:spMk id="4" creationId="{9A13E2D8-2F59-44C1-B1D2-79C300C26DD4}"/>
          </ac:spMkLst>
        </pc:spChg>
        <pc:spChg chg="mod">
          <ac:chgData name="Alfred Smith" userId="3c60a3631c0db8ad" providerId="LiveId" clId="{0596EE49-FA65-4E31-8AF1-CF4D711DF70D}" dt="2024-06-27T11:32:13.743" v="12"/>
          <ac:spMkLst>
            <pc:docMk/>
            <pc:sldMk cId="3681266347" sldId="282"/>
            <ac:spMk id="6" creationId="{416C064E-628E-47C0-A712-DB178FE9901E}"/>
          </ac:spMkLst>
        </pc:spChg>
      </pc:sldChg>
      <pc:sldChg chg="modSp mod">
        <pc:chgData name="Alfred Smith" userId="3c60a3631c0db8ad" providerId="LiveId" clId="{0596EE49-FA65-4E31-8AF1-CF4D711DF70D}" dt="2024-06-27T11:32:55.413" v="14" actId="21"/>
        <pc:sldMkLst>
          <pc:docMk/>
          <pc:sldMk cId="26953390" sldId="283"/>
        </pc:sldMkLst>
        <pc:spChg chg="mod">
          <ac:chgData name="Alfred Smith" userId="3c60a3631c0db8ad" providerId="LiveId" clId="{0596EE49-FA65-4E31-8AF1-CF4D711DF70D}" dt="2024-06-27T11:30:30.271" v="6"/>
          <ac:spMkLst>
            <pc:docMk/>
            <pc:sldMk cId="26953390" sldId="283"/>
            <ac:spMk id="4" creationId="{9A13E2D8-2F59-44C1-B1D2-79C300C26DD4}"/>
          </ac:spMkLst>
        </pc:spChg>
        <pc:spChg chg="mod">
          <ac:chgData name="Alfred Smith" userId="3c60a3631c0db8ad" providerId="LiveId" clId="{0596EE49-FA65-4E31-8AF1-CF4D711DF70D}" dt="2024-06-27T11:32:55.413" v="14" actId="21"/>
          <ac:spMkLst>
            <pc:docMk/>
            <pc:sldMk cId="26953390" sldId="283"/>
            <ac:spMk id="6" creationId="{416C064E-628E-47C0-A712-DB178FE9901E}"/>
          </ac:spMkLst>
        </pc:spChg>
      </pc:sldChg>
      <pc:sldChg chg="modSp mod">
        <pc:chgData name="Alfred Smith" userId="3c60a3631c0db8ad" providerId="LiveId" clId="{0596EE49-FA65-4E31-8AF1-CF4D711DF70D}" dt="2024-06-27T11:33:00.445" v="15"/>
        <pc:sldMkLst>
          <pc:docMk/>
          <pc:sldMk cId="2872476414" sldId="284"/>
        </pc:sldMkLst>
        <pc:spChg chg="mod">
          <ac:chgData name="Alfred Smith" userId="3c60a3631c0db8ad" providerId="LiveId" clId="{0596EE49-FA65-4E31-8AF1-CF4D711DF70D}" dt="2024-06-27T11:30:43.983" v="7"/>
          <ac:spMkLst>
            <pc:docMk/>
            <pc:sldMk cId="2872476414" sldId="284"/>
            <ac:spMk id="4" creationId="{9A13E2D8-2F59-44C1-B1D2-79C300C26DD4}"/>
          </ac:spMkLst>
        </pc:spChg>
        <pc:spChg chg="mod">
          <ac:chgData name="Alfred Smith" userId="3c60a3631c0db8ad" providerId="LiveId" clId="{0596EE49-FA65-4E31-8AF1-CF4D711DF70D}" dt="2024-06-27T11:33:00.445" v="15"/>
          <ac:spMkLst>
            <pc:docMk/>
            <pc:sldMk cId="2872476414" sldId="284"/>
            <ac:spMk id="6" creationId="{416C064E-628E-47C0-A712-DB178FE9901E}"/>
          </ac:spMkLst>
        </pc:spChg>
      </pc:sldChg>
      <pc:sldChg chg="modSp mod">
        <pc:chgData name="Alfred Smith" userId="3c60a3631c0db8ad" providerId="LiveId" clId="{0596EE49-FA65-4E31-8AF1-CF4D711DF70D}" dt="2024-06-27T11:33:27.750" v="16"/>
        <pc:sldMkLst>
          <pc:docMk/>
          <pc:sldMk cId="2342427813" sldId="285"/>
        </pc:sldMkLst>
        <pc:spChg chg="mod">
          <ac:chgData name="Alfred Smith" userId="3c60a3631c0db8ad" providerId="LiveId" clId="{0596EE49-FA65-4E31-8AF1-CF4D711DF70D}" dt="2024-06-27T11:31:08.209" v="8"/>
          <ac:spMkLst>
            <pc:docMk/>
            <pc:sldMk cId="2342427813" sldId="285"/>
            <ac:spMk id="4" creationId="{9A13E2D8-2F59-44C1-B1D2-79C300C26DD4}"/>
          </ac:spMkLst>
        </pc:spChg>
        <pc:spChg chg="mod">
          <ac:chgData name="Alfred Smith" userId="3c60a3631c0db8ad" providerId="LiveId" clId="{0596EE49-FA65-4E31-8AF1-CF4D711DF70D}" dt="2024-06-27T11:33:27.750" v="16"/>
          <ac:spMkLst>
            <pc:docMk/>
            <pc:sldMk cId="2342427813" sldId="285"/>
            <ac:spMk id="6" creationId="{416C064E-628E-47C0-A712-DB178FE9901E}"/>
          </ac:spMkLst>
        </pc:spChg>
      </pc:sldChg>
      <pc:sldChg chg="modSp mod">
        <pc:chgData name="Alfred Smith" userId="3c60a3631c0db8ad" providerId="LiveId" clId="{0596EE49-FA65-4E31-8AF1-CF4D711DF70D}" dt="2024-06-27T11:33:40.606" v="17"/>
        <pc:sldMkLst>
          <pc:docMk/>
          <pc:sldMk cId="2223752114" sldId="286"/>
        </pc:sldMkLst>
        <pc:spChg chg="mod">
          <ac:chgData name="Alfred Smith" userId="3c60a3631c0db8ad" providerId="LiveId" clId="{0596EE49-FA65-4E31-8AF1-CF4D711DF70D}" dt="2024-06-27T11:31:16.381" v="9"/>
          <ac:spMkLst>
            <pc:docMk/>
            <pc:sldMk cId="2223752114" sldId="286"/>
            <ac:spMk id="4" creationId="{9A13E2D8-2F59-44C1-B1D2-79C300C26DD4}"/>
          </ac:spMkLst>
        </pc:spChg>
        <pc:spChg chg="mod">
          <ac:chgData name="Alfred Smith" userId="3c60a3631c0db8ad" providerId="LiveId" clId="{0596EE49-FA65-4E31-8AF1-CF4D711DF70D}" dt="2024-06-27T11:33:40.606" v="17"/>
          <ac:spMkLst>
            <pc:docMk/>
            <pc:sldMk cId="2223752114" sldId="286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0596EE49-FA65-4E31-8AF1-CF4D711DF70D}" dt="2024-06-27T10:49:46.162" v="1"/>
        <pc:sldMkLst>
          <pc:docMk/>
          <pc:sldMk cId="4119572592" sldId="287"/>
        </pc:sldMkLst>
        <pc:spChg chg="del">
          <ac:chgData name="Alfred Smith" userId="3c60a3631c0db8ad" providerId="LiveId" clId="{0596EE49-FA65-4E31-8AF1-CF4D711DF70D}" dt="2024-06-27T10:49:45.606" v="0" actId="478"/>
          <ac:spMkLst>
            <pc:docMk/>
            <pc:sldMk cId="4119572592" sldId="287"/>
            <ac:spMk id="3" creationId="{4246FBFB-A2C9-4C73-A6B0-BCC3C29F75F6}"/>
          </ac:spMkLst>
        </pc:spChg>
        <pc:spChg chg="add mod">
          <ac:chgData name="Alfred Smith" userId="3c60a3631c0db8ad" providerId="LiveId" clId="{0596EE49-FA65-4E31-8AF1-CF4D711DF70D}" dt="2024-06-27T10:49:46.162" v="1"/>
          <ac:spMkLst>
            <pc:docMk/>
            <pc:sldMk cId="4119572592" sldId="287"/>
            <ac:spMk id="4" creationId="{3DE0BEC0-AFC7-6F7F-ACE0-DC57DB0ED482}"/>
          </ac:spMkLst>
        </pc:spChg>
      </pc:sldChg>
      <pc:sldChg chg="addSp modSp">
        <pc:chgData name="Alfred Smith" userId="3c60a3631c0db8ad" providerId="LiveId" clId="{0596EE49-FA65-4E31-8AF1-CF4D711DF70D}" dt="2024-06-27T10:51:57.475" v="2"/>
        <pc:sldMkLst>
          <pc:docMk/>
          <pc:sldMk cId="1834437014" sldId="289"/>
        </pc:sldMkLst>
        <pc:spChg chg="add mod">
          <ac:chgData name="Alfred Smith" userId="3c60a3631c0db8ad" providerId="LiveId" clId="{0596EE49-FA65-4E31-8AF1-CF4D711DF70D}" dt="2024-06-27T10:51:57.475" v="2"/>
          <ac:spMkLst>
            <pc:docMk/>
            <pc:sldMk cId="1834437014" sldId="289"/>
            <ac:spMk id="3" creationId="{9EAA86BC-9314-AC8F-8736-C2F71DD47B29}"/>
          </ac:spMkLst>
        </pc:spChg>
      </pc:sldChg>
    </pc:docChg>
  </pc:docChgLst>
  <pc:docChgLst>
    <pc:chgData name="dhondup tsering" userId="425dcc2034446b72" providerId="LiveId" clId="{E3B6BB9C-9FF7-4809-B874-05342EB2149A}"/>
    <pc:docChg chg="modSld">
      <pc:chgData name="dhondup tsering" userId="425dcc2034446b72" providerId="LiveId" clId="{E3B6BB9C-9FF7-4809-B874-05342EB2149A}" dt="2021-09-02T06:18:56.563" v="44"/>
      <pc:docMkLst>
        <pc:docMk/>
      </pc:docMkLst>
      <pc:sldChg chg="addSp delSp modSp">
        <pc:chgData name="dhondup tsering" userId="425dcc2034446b72" providerId="LiveId" clId="{E3B6BB9C-9FF7-4809-B874-05342EB2149A}" dt="2021-09-02T05:46:01.065" v="10"/>
        <pc:sldMkLst>
          <pc:docMk/>
          <pc:sldMk cId="3348757415" sldId="256"/>
        </pc:sldMkLst>
        <pc:picChg chg="add del mod">
          <ac:chgData name="dhondup tsering" userId="425dcc2034446b72" providerId="LiveId" clId="{E3B6BB9C-9FF7-4809-B874-05342EB2149A}" dt="2021-09-02T05:36:13.849" v="1"/>
          <ac:picMkLst>
            <pc:docMk/>
            <pc:sldMk cId="3348757415" sldId="256"/>
            <ac:picMk id="2" creationId="{EC08EA0E-9828-448E-8EF1-E9F057B64C94}"/>
          </ac:picMkLst>
        </pc:picChg>
        <pc:picChg chg="add del mod">
          <ac:chgData name="dhondup tsering" userId="425dcc2034446b72" providerId="LiveId" clId="{E3B6BB9C-9FF7-4809-B874-05342EB2149A}" dt="2021-09-02T05:36:53.794" v="2"/>
          <ac:picMkLst>
            <pc:docMk/>
            <pc:sldMk cId="3348757415" sldId="256"/>
            <ac:picMk id="3" creationId="{F84F47EC-713D-4E43-B392-C8950967A93C}"/>
          </ac:picMkLst>
        </pc:picChg>
        <pc:picChg chg="add del mod">
          <ac:chgData name="dhondup tsering" userId="425dcc2034446b72" providerId="LiveId" clId="{E3B6BB9C-9FF7-4809-B874-05342EB2149A}" dt="2021-09-02T05:37:33.713" v="3"/>
          <ac:picMkLst>
            <pc:docMk/>
            <pc:sldMk cId="3348757415" sldId="256"/>
            <ac:picMk id="5" creationId="{A9342817-7103-460F-BA7F-79183A6A9081}"/>
          </ac:picMkLst>
        </pc:picChg>
        <pc:picChg chg="add del mod">
          <ac:chgData name="dhondup tsering" userId="425dcc2034446b72" providerId="LiveId" clId="{E3B6BB9C-9FF7-4809-B874-05342EB2149A}" dt="2021-09-02T05:37:48.548" v="4"/>
          <ac:picMkLst>
            <pc:docMk/>
            <pc:sldMk cId="3348757415" sldId="256"/>
            <ac:picMk id="7" creationId="{7F964C94-5E7A-4CD7-8ABF-92EAF5B697FE}"/>
          </ac:picMkLst>
        </pc:picChg>
        <pc:picChg chg="add del mod">
          <ac:chgData name="dhondup tsering" userId="425dcc2034446b72" providerId="LiveId" clId="{E3B6BB9C-9FF7-4809-B874-05342EB2149A}" dt="2021-09-02T05:43:38.216" v="5"/>
          <ac:picMkLst>
            <pc:docMk/>
            <pc:sldMk cId="3348757415" sldId="256"/>
            <ac:picMk id="8" creationId="{5F3278A7-5EA2-402E-AD6A-02107E088D11}"/>
          </ac:picMkLst>
        </pc:picChg>
        <pc:picChg chg="add del mod">
          <ac:chgData name="dhondup tsering" userId="425dcc2034446b72" providerId="LiveId" clId="{E3B6BB9C-9FF7-4809-B874-05342EB2149A}" dt="2021-09-02T05:44:36.735" v="6"/>
          <ac:picMkLst>
            <pc:docMk/>
            <pc:sldMk cId="3348757415" sldId="256"/>
            <ac:picMk id="9" creationId="{81C7DBEC-77DC-4C30-A25F-C6350075B20C}"/>
          </ac:picMkLst>
        </pc:picChg>
        <pc:picChg chg="add del mod">
          <ac:chgData name="dhondup tsering" userId="425dcc2034446b72" providerId="LiveId" clId="{E3B6BB9C-9FF7-4809-B874-05342EB2149A}" dt="2021-09-02T05:45:03.129" v="7"/>
          <ac:picMkLst>
            <pc:docMk/>
            <pc:sldMk cId="3348757415" sldId="256"/>
            <ac:picMk id="10" creationId="{8A64020A-BF90-4C28-B605-E202A71F1341}"/>
          </ac:picMkLst>
        </pc:picChg>
        <pc:picChg chg="add del mod">
          <ac:chgData name="dhondup tsering" userId="425dcc2034446b72" providerId="LiveId" clId="{E3B6BB9C-9FF7-4809-B874-05342EB2149A}" dt="2021-09-02T05:45:30.696" v="8"/>
          <ac:picMkLst>
            <pc:docMk/>
            <pc:sldMk cId="3348757415" sldId="256"/>
            <ac:picMk id="11" creationId="{AABF836D-D8EF-4E7D-8F4B-11EFCE3BF4F4}"/>
          </ac:picMkLst>
        </pc:picChg>
        <pc:picChg chg="add del mod">
          <ac:chgData name="dhondup tsering" userId="425dcc2034446b72" providerId="LiveId" clId="{E3B6BB9C-9FF7-4809-B874-05342EB2149A}" dt="2021-09-02T05:45:47.846" v="9"/>
          <ac:picMkLst>
            <pc:docMk/>
            <pc:sldMk cId="3348757415" sldId="256"/>
            <ac:picMk id="12" creationId="{4653FD98-A333-4C3E-ABA0-632E537345CE}"/>
          </ac:picMkLst>
        </pc:picChg>
        <pc:picChg chg="add del mod">
          <ac:chgData name="dhondup tsering" userId="425dcc2034446b72" providerId="LiveId" clId="{E3B6BB9C-9FF7-4809-B874-05342EB2149A}" dt="2021-09-02T05:46:01.065" v="10"/>
          <ac:picMkLst>
            <pc:docMk/>
            <pc:sldMk cId="3348757415" sldId="256"/>
            <ac:picMk id="13" creationId="{C18D4D59-5BD7-4D0C-9643-018E4EC68BC5}"/>
          </ac:picMkLst>
        </pc:picChg>
        <pc:picChg chg="add mod">
          <ac:chgData name="dhondup tsering" userId="425dcc2034446b72" providerId="LiveId" clId="{E3B6BB9C-9FF7-4809-B874-05342EB2149A}" dt="2021-09-02T05:46:01.065" v="10"/>
          <ac:picMkLst>
            <pc:docMk/>
            <pc:sldMk cId="3348757415" sldId="256"/>
            <ac:picMk id="14" creationId="{E7E116E2-809C-4B1E-9574-6E0714AF7F18}"/>
          </ac:picMkLst>
        </pc:picChg>
      </pc:sldChg>
      <pc:sldChg chg="addSp delSp modSp">
        <pc:chgData name="dhondup tsering" userId="425dcc2034446b72" providerId="LiveId" clId="{E3B6BB9C-9FF7-4809-B874-05342EB2149A}" dt="2021-09-02T05:48:14.953" v="13"/>
        <pc:sldMkLst>
          <pc:docMk/>
          <pc:sldMk cId="525752733" sldId="258"/>
        </pc:sldMkLst>
        <pc:picChg chg="add del mod">
          <ac:chgData name="dhondup tsering" userId="425dcc2034446b72" providerId="LiveId" clId="{E3B6BB9C-9FF7-4809-B874-05342EB2149A}" dt="2021-09-02T05:47:56.843" v="12"/>
          <ac:picMkLst>
            <pc:docMk/>
            <pc:sldMk cId="525752733" sldId="258"/>
            <ac:picMk id="2" creationId="{97E73F7B-BC03-4BC1-9669-74EC56D5D90D}"/>
          </ac:picMkLst>
        </pc:picChg>
        <pc:picChg chg="add del mod">
          <ac:chgData name="dhondup tsering" userId="425dcc2034446b72" providerId="LiveId" clId="{E3B6BB9C-9FF7-4809-B874-05342EB2149A}" dt="2021-09-02T05:48:14.953" v="13"/>
          <ac:picMkLst>
            <pc:docMk/>
            <pc:sldMk cId="525752733" sldId="258"/>
            <ac:picMk id="3" creationId="{CE435634-0B70-4585-B0E5-726563D6AF26}"/>
          </ac:picMkLst>
        </pc:picChg>
        <pc:picChg chg="add mod">
          <ac:chgData name="dhondup tsering" userId="425dcc2034446b72" providerId="LiveId" clId="{E3B6BB9C-9FF7-4809-B874-05342EB2149A}" dt="2021-09-02T05:48:14.953" v="13"/>
          <ac:picMkLst>
            <pc:docMk/>
            <pc:sldMk cId="525752733" sldId="258"/>
            <ac:picMk id="5" creationId="{732FD309-F256-41B5-9077-2AE2859E248B}"/>
          </ac:picMkLst>
        </pc:picChg>
      </pc:sldChg>
      <pc:sldChg chg="addSp delSp modSp">
        <pc:chgData name="dhondup tsering" userId="425dcc2034446b72" providerId="LiveId" clId="{E3B6BB9C-9FF7-4809-B874-05342EB2149A}" dt="2021-09-02T05:51:10.807" v="19"/>
        <pc:sldMkLst>
          <pc:docMk/>
          <pc:sldMk cId="2044568653" sldId="281"/>
        </pc:sldMkLst>
        <pc:picChg chg="add del mod">
          <ac:chgData name="dhondup tsering" userId="425dcc2034446b72" providerId="LiveId" clId="{E3B6BB9C-9FF7-4809-B874-05342EB2149A}" dt="2021-09-02T05:49:50.543" v="15"/>
          <ac:picMkLst>
            <pc:docMk/>
            <pc:sldMk cId="2044568653" sldId="281"/>
            <ac:picMk id="2" creationId="{0EE9C913-F463-4A0E-A91F-63A2A6804C92}"/>
          </ac:picMkLst>
        </pc:picChg>
        <pc:picChg chg="add del mod">
          <ac:chgData name="dhondup tsering" userId="425dcc2034446b72" providerId="LiveId" clId="{E3B6BB9C-9FF7-4809-B874-05342EB2149A}" dt="2021-09-02T05:50:05.144" v="16"/>
          <ac:picMkLst>
            <pc:docMk/>
            <pc:sldMk cId="2044568653" sldId="281"/>
            <ac:picMk id="3" creationId="{1A4F6EE6-CF80-4062-AED8-B990990344C3}"/>
          </ac:picMkLst>
        </pc:picChg>
        <pc:picChg chg="add del mod">
          <ac:chgData name="dhondup tsering" userId="425dcc2034446b72" providerId="LiveId" clId="{E3B6BB9C-9FF7-4809-B874-05342EB2149A}" dt="2021-09-02T05:50:23.425" v="17"/>
          <ac:picMkLst>
            <pc:docMk/>
            <pc:sldMk cId="2044568653" sldId="281"/>
            <ac:picMk id="5" creationId="{DD014DB5-D426-4884-AE47-54815FC23782}"/>
          </ac:picMkLst>
        </pc:picChg>
        <pc:picChg chg="add del mod">
          <ac:chgData name="dhondup tsering" userId="425dcc2034446b72" providerId="LiveId" clId="{E3B6BB9C-9FF7-4809-B874-05342EB2149A}" dt="2021-09-02T05:50:47.782" v="18"/>
          <ac:picMkLst>
            <pc:docMk/>
            <pc:sldMk cId="2044568653" sldId="281"/>
            <ac:picMk id="7" creationId="{83CE7D7D-3A1E-4097-AFD6-AFAA1B006B0F}"/>
          </ac:picMkLst>
        </pc:picChg>
        <pc:picChg chg="add del mod">
          <ac:chgData name="dhondup tsering" userId="425dcc2034446b72" providerId="LiveId" clId="{E3B6BB9C-9FF7-4809-B874-05342EB2149A}" dt="2021-09-02T05:51:10.807" v="19"/>
          <ac:picMkLst>
            <pc:docMk/>
            <pc:sldMk cId="2044568653" sldId="281"/>
            <ac:picMk id="8" creationId="{AF723424-181B-42A9-BA74-7287262A5D96}"/>
          </ac:picMkLst>
        </pc:picChg>
        <pc:picChg chg="add mod">
          <ac:chgData name="dhondup tsering" userId="425dcc2034446b72" providerId="LiveId" clId="{E3B6BB9C-9FF7-4809-B874-05342EB2149A}" dt="2021-09-02T05:51:10.807" v="19"/>
          <ac:picMkLst>
            <pc:docMk/>
            <pc:sldMk cId="2044568653" sldId="281"/>
            <ac:picMk id="9" creationId="{7C33A166-1F38-44FF-AAF7-9245FCF7632E}"/>
          </ac:picMkLst>
        </pc:picChg>
      </pc:sldChg>
      <pc:sldChg chg="addSp delSp modSp">
        <pc:chgData name="dhondup tsering" userId="425dcc2034446b72" providerId="LiveId" clId="{E3B6BB9C-9FF7-4809-B874-05342EB2149A}" dt="2021-09-02T05:52:49.052" v="23"/>
        <pc:sldMkLst>
          <pc:docMk/>
          <pc:sldMk cId="3681266347" sldId="282"/>
        </pc:sldMkLst>
        <pc:picChg chg="add del mod">
          <ac:chgData name="dhondup tsering" userId="425dcc2034446b72" providerId="LiveId" clId="{E3B6BB9C-9FF7-4809-B874-05342EB2149A}" dt="2021-09-02T05:52:04.554" v="21"/>
          <ac:picMkLst>
            <pc:docMk/>
            <pc:sldMk cId="3681266347" sldId="282"/>
            <ac:picMk id="2" creationId="{4F54CC6B-93F0-44DF-AE9D-725372ECDDB8}"/>
          </ac:picMkLst>
        </pc:picChg>
        <pc:picChg chg="add del mod">
          <ac:chgData name="dhondup tsering" userId="425dcc2034446b72" providerId="LiveId" clId="{E3B6BB9C-9FF7-4809-B874-05342EB2149A}" dt="2021-09-02T05:52:34.156" v="22"/>
          <ac:picMkLst>
            <pc:docMk/>
            <pc:sldMk cId="3681266347" sldId="282"/>
            <ac:picMk id="3" creationId="{2C16A422-B03C-429D-A632-B32DDEE3B437}"/>
          </ac:picMkLst>
        </pc:picChg>
        <pc:picChg chg="add del mod">
          <ac:chgData name="dhondup tsering" userId="425dcc2034446b72" providerId="LiveId" clId="{E3B6BB9C-9FF7-4809-B874-05342EB2149A}" dt="2021-09-02T05:52:49.052" v="23"/>
          <ac:picMkLst>
            <pc:docMk/>
            <pc:sldMk cId="3681266347" sldId="282"/>
            <ac:picMk id="5" creationId="{5833C7B9-44DC-4543-A669-797D0FF561DA}"/>
          </ac:picMkLst>
        </pc:picChg>
        <pc:picChg chg="add mod">
          <ac:chgData name="dhondup tsering" userId="425dcc2034446b72" providerId="LiveId" clId="{E3B6BB9C-9FF7-4809-B874-05342EB2149A}" dt="2021-09-02T05:52:49.052" v="23"/>
          <ac:picMkLst>
            <pc:docMk/>
            <pc:sldMk cId="3681266347" sldId="282"/>
            <ac:picMk id="7" creationId="{35C1CBBA-BB65-4D39-9B4F-47F8A7FEA05B}"/>
          </ac:picMkLst>
        </pc:picChg>
      </pc:sldChg>
      <pc:sldChg chg="addSp delSp modSp">
        <pc:chgData name="dhondup tsering" userId="425dcc2034446b72" providerId="LiveId" clId="{E3B6BB9C-9FF7-4809-B874-05342EB2149A}" dt="2021-09-02T06:02:23.073" v="29"/>
        <pc:sldMkLst>
          <pc:docMk/>
          <pc:sldMk cId="26953390" sldId="283"/>
        </pc:sldMkLst>
        <pc:picChg chg="add del mod">
          <ac:chgData name="dhondup tsering" userId="425dcc2034446b72" providerId="LiveId" clId="{E3B6BB9C-9FF7-4809-B874-05342EB2149A}" dt="2021-09-02T05:55:43.200" v="25"/>
          <ac:picMkLst>
            <pc:docMk/>
            <pc:sldMk cId="26953390" sldId="283"/>
            <ac:picMk id="2" creationId="{9AD94238-5167-4826-A3ED-FC5019CA2F78}"/>
          </ac:picMkLst>
        </pc:picChg>
        <pc:picChg chg="add mod">
          <ac:chgData name="dhondup tsering" userId="425dcc2034446b72" providerId="LiveId" clId="{E3B6BB9C-9FF7-4809-B874-05342EB2149A}" dt="2021-09-02T06:02:23.073" v="29"/>
          <ac:picMkLst>
            <pc:docMk/>
            <pc:sldMk cId="26953390" sldId="283"/>
            <ac:picMk id="2" creationId="{E0509505-4854-4665-8DCD-5C57269494BE}"/>
          </ac:picMkLst>
        </pc:picChg>
        <pc:picChg chg="add del mod">
          <ac:chgData name="dhondup tsering" userId="425dcc2034446b72" providerId="LiveId" clId="{E3B6BB9C-9FF7-4809-B874-05342EB2149A}" dt="2021-09-02T05:56:53.429" v="26"/>
          <ac:picMkLst>
            <pc:docMk/>
            <pc:sldMk cId="26953390" sldId="283"/>
            <ac:picMk id="3" creationId="{11A1CEFE-B99C-4E5F-A3E8-9D557B47D919}"/>
          </ac:picMkLst>
        </pc:picChg>
        <pc:picChg chg="add del mod">
          <ac:chgData name="dhondup tsering" userId="425dcc2034446b72" providerId="LiveId" clId="{E3B6BB9C-9FF7-4809-B874-05342EB2149A}" dt="2021-09-02T05:57:02.648" v="27"/>
          <ac:picMkLst>
            <pc:docMk/>
            <pc:sldMk cId="26953390" sldId="283"/>
            <ac:picMk id="5" creationId="{F28DA784-95DF-4259-B469-9D6ED567C3BB}"/>
          </ac:picMkLst>
        </pc:picChg>
        <pc:picChg chg="add del mod">
          <ac:chgData name="dhondup tsering" userId="425dcc2034446b72" providerId="LiveId" clId="{E3B6BB9C-9FF7-4809-B874-05342EB2149A}" dt="2021-09-02T05:57:22.423" v="28"/>
          <ac:picMkLst>
            <pc:docMk/>
            <pc:sldMk cId="26953390" sldId="283"/>
            <ac:picMk id="7" creationId="{A6235627-8822-4ABE-94C6-AB3D624DBBF2}"/>
          </ac:picMkLst>
        </pc:picChg>
        <pc:picChg chg="add del mod">
          <ac:chgData name="dhondup tsering" userId="425dcc2034446b72" providerId="LiveId" clId="{E3B6BB9C-9FF7-4809-B874-05342EB2149A}" dt="2021-09-02T06:02:23.073" v="29"/>
          <ac:picMkLst>
            <pc:docMk/>
            <pc:sldMk cId="26953390" sldId="283"/>
            <ac:picMk id="8" creationId="{1DACAE0F-6855-46FF-B55C-B2419FAD7F0D}"/>
          </ac:picMkLst>
        </pc:picChg>
      </pc:sldChg>
      <pc:sldChg chg="addSp delSp modSp">
        <pc:chgData name="dhondup tsering" userId="425dcc2034446b72" providerId="LiveId" clId="{E3B6BB9C-9FF7-4809-B874-05342EB2149A}" dt="2021-09-02T06:05:12.924" v="32"/>
        <pc:sldMkLst>
          <pc:docMk/>
          <pc:sldMk cId="2872476414" sldId="284"/>
        </pc:sldMkLst>
        <pc:picChg chg="add del mod">
          <ac:chgData name="dhondup tsering" userId="425dcc2034446b72" providerId="LiveId" clId="{E3B6BB9C-9FF7-4809-B874-05342EB2149A}" dt="2021-09-02T06:04:46.924" v="31"/>
          <ac:picMkLst>
            <pc:docMk/>
            <pc:sldMk cId="2872476414" sldId="284"/>
            <ac:picMk id="2" creationId="{11905311-B5FD-4886-82ED-179A73061519}"/>
          </ac:picMkLst>
        </pc:picChg>
        <pc:picChg chg="add del mod">
          <ac:chgData name="dhondup tsering" userId="425dcc2034446b72" providerId="LiveId" clId="{E3B6BB9C-9FF7-4809-B874-05342EB2149A}" dt="2021-09-02T06:05:12.924" v="32"/>
          <ac:picMkLst>
            <pc:docMk/>
            <pc:sldMk cId="2872476414" sldId="284"/>
            <ac:picMk id="3" creationId="{91776A2B-80C9-4A6B-9570-B56789D61355}"/>
          </ac:picMkLst>
        </pc:picChg>
        <pc:picChg chg="add mod">
          <ac:chgData name="dhondup tsering" userId="425dcc2034446b72" providerId="LiveId" clId="{E3B6BB9C-9FF7-4809-B874-05342EB2149A}" dt="2021-09-02T06:05:12.924" v="32"/>
          <ac:picMkLst>
            <pc:docMk/>
            <pc:sldMk cId="2872476414" sldId="284"/>
            <ac:picMk id="5" creationId="{C12B2C58-C4C8-4455-8226-5226C548B4A8}"/>
          </ac:picMkLst>
        </pc:picChg>
      </pc:sldChg>
      <pc:sldChg chg="addSp delSp modSp">
        <pc:chgData name="dhondup tsering" userId="425dcc2034446b72" providerId="LiveId" clId="{E3B6BB9C-9FF7-4809-B874-05342EB2149A}" dt="2021-09-02T06:12:16.176" v="39"/>
        <pc:sldMkLst>
          <pc:docMk/>
          <pc:sldMk cId="2342427813" sldId="285"/>
        </pc:sldMkLst>
        <pc:picChg chg="add del mod">
          <ac:chgData name="dhondup tsering" userId="425dcc2034446b72" providerId="LiveId" clId="{E3B6BB9C-9FF7-4809-B874-05342EB2149A}" dt="2021-09-02T06:08:22.660" v="34"/>
          <ac:picMkLst>
            <pc:docMk/>
            <pc:sldMk cId="2342427813" sldId="285"/>
            <ac:picMk id="2" creationId="{8E8596C9-A84A-4AEC-A753-9E3AA15116F6}"/>
          </ac:picMkLst>
        </pc:picChg>
        <pc:picChg chg="add del mod">
          <ac:chgData name="dhondup tsering" userId="425dcc2034446b72" providerId="LiveId" clId="{E3B6BB9C-9FF7-4809-B874-05342EB2149A}" dt="2021-09-02T06:09:00.650" v="35"/>
          <ac:picMkLst>
            <pc:docMk/>
            <pc:sldMk cId="2342427813" sldId="285"/>
            <ac:picMk id="3" creationId="{5C25FC41-7ACA-41BB-A8D6-CDE59710E529}"/>
          </ac:picMkLst>
        </pc:picChg>
        <pc:picChg chg="add del mod">
          <ac:chgData name="dhondup tsering" userId="425dcc2034446b72" providerId="LiveId" clId="{E3B6BB9C-9FF7-4809-B874-05342EB2149A}" dt="2021-09-02T06:10:44.045" v="36"/>
          <ac:picMkLst>
            <pc:docMk/>
            <pc:sldMk cId="2342427813" sldId="285"/>
            <ac:picMk id="5" creationId="{6B3D46A5-A792-4C62-ACFE-60316451E7BA}"/>
          </ac:picMkLst>
        </pc:picChg>
        <pc:picChg chg="add del mod">
          <ac:chgData name="dhondup tsering" userId="425dcc2034446b72" providerId="LiveId" clId="{E3B6BB9C-9FF7-4809-B874-05342EB2149A}" dt="2021-09-02T06:11:02.347" v="37"/>
          <ac:picMkLst>
            <pc:docMk/>
            <pc:sldMk cId="2342427813" sldId="285"/>
            <ac:picMk id="7" creationId="{6688186E-D6AE-4418-8C30-FEE36025EED8}"/>
          </ac:picMkLst>
        </pc:picChg>
        <pc:picChg chg="add del mod">
          <ac:chgData name="dhondup tsering" userId="425dcc2034446b72" providerId="LiveId" clId="{E3B6BB9C-9FF7-4809-B874-05342EB2149A}" dt="2021-09-02T06:11:25.185" v="38"/>
          <ac:picMkLst>
            <pc:docMk/>
            <pc:sldMk cId="2342427813" sldId="285"/>
            <ac:picMk id="8" creationId="{567D3BB3-7F89-4905-934E-E5C70D595871}"/>
          </ac:picMkLst>
        </pc:picChg>
        <pc:picChg chg="add del mod">
          <ac:chgData name="dhondup tsering" userId="425dcc2034446b72" providerId="LiveId" clId="{E3B6BB9C-9FF7-4809-B874-05342EB2149A}" dt="2021-09-02T06:12:16.176" v="39"/>
          <ac:picMkLst>
            <pc:docMk/>
            <pc:sldMk cId="2342427813" sldId="285"/>
            <ac:picMk id="9" creationId="{2BF3C30C-5A16-435D-9641-E98AEDCD412B}"/>
          </ac:picMkLst>
        </pc:picChg>
        <pc:picChg chg="add mod">
          <ac:chgData name="dhondup tsering" userId="425dcc2034446b72" providerId="LiveId" clId="{E3B6BB9C-9FF7-4809-B874-05342EB2149A}" dt="2021-09-02T06:12:16.176" v="39"/>
          <ac:picMkLst>
            <pc:docMk/>
            <pc:sldMk cId="2342427813" sldId="285"/>
            <ac:picMk id="10" creationId="{1B78C6EA-EA8A-4432-8767-CD20DB5655A5}"/>
          </ac:picMkLst>
        </pc:picChg>
      </pc:sldChg>
      <pc:sldChg chg="addSp delSp modSp">
        <pc:chgData name="dhondup tsering" userId="425dcc2034446b72" providerId="LiveId" clId="{E3B6BB9C-9FF7-4809-B874-05342EB2149A}" dt="2021-09-02T06:18:56.563" v="44"/>
        <pc:sldMkLst>
          <pc:docMk/>
          <pc:sldMk cId="2223752114" sldId="286"/>
        </pc:sldMkLst>
        <pc:picChg chg="add del mod">
          <ac:chgData name="dhondup tsering" userId="425dcc2034446b72" providerId="LiveId" clId="{E3B6BB9C-9FF7-4809-B874-05342EB2149A}" dt="2021-09-02T06:17:03.224" v="41"/>
          <ac:picMkLst>
            <pc:docMk/>
            <pc:sldMk cId="2223752114" sldId="286"/>
            <ac:picMk id="2" creationId="{0B15BED5-C5DB-41CC-878C-D320F9F26EF0}"/>
          </ac:picMkLst>
        </pc:picChg>
        <pc:picChg chg="add del mod">
          <ac:chgData name="dhondup tsering" userId="425dcc2034446b72" providerId="LiveId" clId="{E3B6BB9C-9FF7-4809-B874-05342EB2149A}" dt="2021-09-02T06:17:26.809" v="42"/>
          <ac:picMkLst>
            <pc:docMk/>
            <pc:sldMk cId="2223752114" sldId="286"/>
            <ac:picMk id="3" creationId="{DA00A487-F9C1-488E-A40A-7183BF38868E}"/>
          </ac:picMkLst>
        </pc:picChg>
        <pc:picChg chg="add del mod">
          <ac:chgData name="dhondup tsering" userId="425dcc2034446b72" providerId="LiveId" clId="{E3B6BB9C-9FF7-4809-B874-05342EB2149A}" dt="2021-09-02T06:18:26.254" v="43"/>
          <ac:picMkLst>
            <pc:docMk/>
            <pc:sldMk cId="2223752114" sldId="286"/>
            <ac:picMk id="5" creationId="{BABDC189-229A-40B9-9E17-AE02614671E6}"/>
          </ac:picMkLst>
        </pc:picChg>
        <pc:picChg chg="add del mod">
          <ac:chgData name="dhondup tsering" userId="425dcc2034446b72" providerId="LiveId" clId="{E3B6BB9C-9FF7-4809-B874-05342EB2149A}" dt="2021-09-02T06:18:56.563" v="44"/>
          <ac:picMkLst>
            <pc:docMk/>
            <pc:sldMk cId="2223752114" sldId="286"/>
            <ac:picMk id="7" creationId="{FCD0E376-9665-42BC-95B1-4FF018D55CF9}"/>
          </ac:picMkLst>
        </pc:picChg>
        <pc:picChg chg="add mod">
          <ac:chgData name="dhondup tsering" userId="425dcc2034446b72" providerId="LiveId" clId="{E3B6BB9C-9FF7-4809-B874-05342EB2149A}" dt="2021-09-02T06:18:56.563" v="44"/>
          <ac:picMkLst>
            <pc:docMk/>
            <pc:sldMk cId="2223752114" sldId="286"/>
            <ac:picMk id="8" creationId="{1E4AA8F4-6DE6-4566-A86D-0A7BFB0E8C73}"/>
          </ac:picMkLst>
        </pc:picChg>
      </pc:sldChg>
    </pc:docChg>
  </pc:docChgLst>
  <pc:docChgLst>
    <pc:chgData name="Leonie Smith" userId="fed1330f33f5650e" providerId="LiveId" clId="{F6C3696B-DA55-47C4-906D-AE34B84B1F75}"/>
    <pc:docChg chg="modSld">
      <pc:chgData name="Leonie Smith" userId="fed1330f33f5650e" providerId="LiveId" clId="{F6C3696B-DA55-47C4-906D-AE34B84B1F75}" dt="2021-12-10T07:25:47.866" v="11" actId="20577"/>
      <pc:docMkLst>
        <pc:docMk/>
      </pc:docMkLst>
      <pc:sldChg chg="modNotesTx">
        <pc:chgData name="Leonie Smith" userId="fed1330f33f5650e" providerId="LiveId" clId="{F6C3696B-DA55-47C4-906D-AE34B84B1F75}" dt="2021-12-10T07:25:47.866" v="11" actId="20577"/>
        <pc:sldMkLst>
          <pc:docMk/>
          <pc:sldMk cId="3348757415" sldId="256"/>
        </pc:sldMkLst>
      </pc:sldChg>
    </pc:docChg>
  </pc:docChgLst>
  <pc:docChgLst>
    <pc:chgData name="Leonie Smith" userId="fed1330f33f5650e" providerId="LiveId" clId="{85DE66E0-ADFA-4FE8-B1D1-719A0D0D36BA}"/>
    <pc:docChg chg="custSel modSld">
      <pc:chgData name="Leonie Smith" userId="fed1330f33f5650e" providerId="LiveId" clId="{85DE66E0-ADFA-4FE8-B1D1-719A0D0D36BA}" dt="2023-10-31T05:06:31.670" v="47" actId="20577"/>
      <pc:docMkLst>
        <pc:docMk/>
      </pc:docMkLst>
      <pc:sldChg chg="addSp delSp modSp mod modTransition modAnim">
        <pc:chgData name="Leonie Smith" userId="fed1330f33f5650e" providerId="LiveId" clId="{85DE66E0-ADFA-4FE8-B1D1-719A0D0D36BA}" dt="2023-10-30T08:07:02.933" v="5"/>
        <pc:sldMkLst>
          <pc:docMk/>
          <pc:sldMk cId="3348757415" sldId="256"/>
        </pc:sldMkLst>
        <pc:picChg chg="del">
          <ac:chgData name="Leonie Smith" userId="fed1330f33f5650e" providerId="LiveId" clId="{85DE66E0-ADFA-4FE8-B1D1-719A0D0D36BA}" dt="2023-10-30T08:06:56.637" v="4"/>
          <ac:picMkLst>
            <pc:docMk/>
            <pc:sldMk cId="3348757415" sldId="256"/>
            <ac:picMk id="2" creationId="{7971FED4-F1C1-44E0-919E-45AB0FCBE60F}"/>
          </ac:picMkLst>
        </pc:picChg>
        <pc:picChg chg="add del mod">
          <ac:chgData name="Leonie Smith" userId="fed1330f33f5650e" providerId="LiveId" clId="{85DE66E0-ADFA-4FE8-B1D1-719A0D0D36BA}" dt="2023-10-30T08:07:02.933" v="5"/>
          <ac:picMkLst>
            <pc:docMk/>
            <pc:sldMk cId="3348757415" sldId="256"/>
            <ac:picMk id="8" creationId="{8F3FBED2-AC3C-704B-E269-5F335425C4EB}"/>
          </ac:picMkLst>
        </pc:picChg>
        <pc:picChg chg="add mod">
          <ac:chgData name="Leonie Smith" userId="fed1330f33f5650e" providerId="LiveId" clId="{85DE66E0-ADFA-4FE8-B1D1-719A0D0D36BA}" dt="2023-10-30T08:07:02.933" v="5"/>
          <ac:picMkLst>
            <pc:docMk/>
            <pc:sldMk cId="3348757415" sldId="256"/>
            <ac:picMk id="9" creationId="{0A35B269-F138-1EAE-7B9D-FCF8398E4952}"/>
          </ac:picMkLst>
        </pc:picChg>
      </pc:sldChg>
      <pc:sldChg chg="addSp delSp modSp mod modTransition modAnim">
        <pc:chgData name="Leonie Smith" userId="fed1330f33f5650e" providerId="LiveId" clId="{85DE66E0-ADFA-4FE8-B1D1-719A0D0D36BA}" dt="2023-10-30T08:07:42.939" v="8"/>
        <pc:sldMkLst>
          <pc:docMk/>
          <pc:sldMk cId="525752733" sldId="258"/>
        </pc:sldMkLst>
        <pc:picChg chg="del">
          <ac:chgData name="Leonie Smith" userId="fed1330f33f5650e" providerId="LiveId" clId="{85DE66E0-ADFA-4FE8-B1D1-719A0D0D36BA}" dt="2023-10-30T08:07:28.234" v="7"/>
          <ac:picMkLst>
            <pc:docMk/>
            <pc:sldMk cId="525752733" sldId="258"/>
            <ac:picMk id="2" creationId="{50B150B8-3D1F-4F50-851B-F4F297E64E6A}"/>
          </ac:picMkLst>
        </pc:picChg>
        <pc:picChg chg="add del mod">
          <ac:chgData name="Leonie Smith" userId="fed1330f33f5650e" providerId="LiveId" clId="{85DE66E0-ADFA-4FE8-B1D1-719A0D0D36BA}" dt="2023-10-30T08:07:42.939" v="8"/>
          <ac:picMkLst>
            <pc:docMk/>
            <pc:sldMk cId="525752733" sldId="258"/>
            <ac:picMk id="5" creationId="{42A316FE-A396-7EC0-7BAE-30644563EB5D}"/>
          </ac:picMkLst>
        </pc:picChg>
        <pc:picChg chg="add mod">
          <ac:chgData name="Leonie Smith" userId="fed1330f33f5650e" providerId="LiveId" clId="{85DE66E0-ADFA-4FE8-B1D1-719A0D0D36BA}" dt="2023-10-30T08:07:42.939" v="8"/>
          <ac:picMkLst>
            <pc:docMk/>
            <pc:sldMk cId="525752733" sldId="258"/>
            <ac:picMk id="7" creationId="{B91EC4B1-8109-41AF-D576-94AD786385C2}"/>
          </ac:picMkLst>
        </pc:picChg>
      </pc:sldChg>
      <pc:sldChg chg="addSp delSp modSp mod modTransition modAnim">
        <pc:chgData name="Leonie Smith" userId="fed1330f33f5650e" providerId="LiveId" clId="{85DE66E0-ADFA-4FE8-B1D1-719A0D0D36BA}" dt="2023-10-30T08:08:39.069" v="11"/>
        <pc:sldMkLst>
          <pc:docMk/>
          <pc:sldMk cId="2044568653" sldId="281"/>
        </pc:sldMkLst>
        <pc:picChg chg="add del mod">
          <ac:chgData name="Leonie Smith" userId="fed1330f33f5650e" providerId="LiveId" clId="{85DE66E0-ADFA-4FE8-B1D1-719A0D0D36BA}" dt="2023-10-30T08:08:39.069" v="11"/>
          <ac:picMkLst>
            <pc:docMk/>
            <pc:sldMk cId="2044568653" sldId="281"/>
            <ac:picMk id="3" creationId="{6E9D0056-A7DD-F0B6-F593-14BB2EE4FB7D}"/>
          </ac:picMkLst>
        </pc:picChg>
        <pc:picChg chg="add mod">
          <ac:chgData name="Leonie Smith" userId="fed1330f33f5650e" providerId="LiveId" clId="{85DE66E0-ADFA-4FE8-B1D1-719A0D0D36BA}" dt="2023-10-30T08:08:39.069" v="11"/>
          <ac:picMkLst>
            <pc:docMk/>
            <pc:sldMk cId="2044568653" sldId="281"/>
            <ac:picMk id="5" creationId="{C9F02163-FF0D-10AE-51F1-93E0558B1C6F}"/>
          </ac:picMkLst>
        </pc:picChg>
        <pc:picChg chg="del">
          <ac:chgData name="Leonie Smith" userId="fed1330f33f5650e" providerId="LiveId" clId="{85DE66E0-ADFA-4FE8-B1D1-719A0D0D36BA}" dt="2023-10-30T08:08:21.966" v="10"/>
          <ac:picMkLst>
            <pc:docMk/>
            <pc:sldMk cId="2044568653" sldId="281"/>
            <ac:picMk id="11" creationId="{22896555-B410-401B-B311-E21810CEDCDE}"/>
          </ac:picMkLst>
        </pc:picChg>
      </pc:sldChg>
      <pc:sldChg chg="addSp delSp modSp mod modTransition modAnim">
        <pc:chgData name="Leonie Smith" userId="fed1330f33f5650e" providerId="LiveId" clId="{85DE66E0-ADFA-4FE8-B1D1-719A0D0D36BA}" dt="2023-10-30T08:09:47.854" v="17"/>
        <pc:sldMkLst>
          <pc:docMk/>
          <pc:sldMk cId="3681266347" sldId="282"/>
        </pc:sldMkLst>
        <pc:picChg chg="del">
          <ac:chgData name="Leonie Smith" userId="fed1330f33f5650e" providerId="LiveId" clId="{85DE66E0-ADFA-4FE8-B1D1-719A0D0D36BA}" dt="2023-10-30T08:09:11.218" v="13"/>
          <ac:picMkLst>
            <pc:docMk/>
            <pc:sldMk cId="3681266347" sldId="282"/>
            <ac:picMk id="3" creationId="{CE3D3B13-35F4-481D-9D48-E211B199028E}"/>
          </ac:picMkLst>
        </pc:picChg>
        <pc:picChg chg="add del mod">
          <ac:chgData name="Leonie Smith" userId="fed1330f33f5650e" providerId="LiveId" clId="{85DE66E0-ADFA-4FE8-B1D1-719A0D0D36BA}" dt="2023-10-30T08:09:21.808" v="14"/>
          <ac:picMkLst>
            <pc:docMk/>
            <pc:sldMk cId="3681266347" sldId="282"/>
            <ac:picMk id="5" creationId="{53256BB7-9D38-9F88-A6C7-BF599B43BB93}"/>
          </ac:picMkLst>
        </pc:picChg>
        <pc:picChg chg="add del mod">
          <ac:chgData name="Leonie Smith" userId="fed1330f33f5650e" providerId="LiveId" clId="{85DE66E0-ADFA-4FE8-B1D1-719A0D0D36BA}" dt="2023-10-30T08:09:38.020" v="16"/>
          <ac:picMkLst>
            <pc:docMk/>
            <pc:sldMk cId="3681266347" sldId="282"/>
            <ac:picMk id="7" creationId="{048A4206-A12D-009C-C312-9ACB2116E0B6}"/>
          </ac:picMkLst>
        </pc:picChg>
        <pc:picChg chg="add del mod ord">
          <ac:chgData name="Leonie Smith" userId="fed1330f33f5650e" providerId="LiveId" clId="{85DE66E0-ADFA-4FE8-B1D1-719A0D0D36BA}" dt="2023-10-30T08:09:47.854" v="17"/>
          <ac:picMkLst>
            <pc:docMk/>
            <pc:sldMk cId="3681266347" sldId="282"/>
            <ac:picMk id="12" creationId="{8DD3E9B7-6990-C557-57DA-F1141CF85983}"/>
          </ac:picMkLst>
        </pc:picChg>
        <pc:picChg chg="add mod">
          <ac:chgData name="Leonie Smith" userId="fed1330f33f5650e" providerId="LiveId" clId="{85DE66E0-ADFA-4FE8-B1D1-719A0D0D36BA}" dt="2023-10-30T08:09:47.854" v="17"/>
          <ac:picMkLst>
            <pc:docMk/>
            <pc:sldMk cId="3681266347" sldId="282"/>
            <ac:picMk id="13" creationId="{E88C401E-2FE6-92FF-BB95-6B70F06EE2BE}"/>
          </ac:picMkLst>
        </pc:picChg>
      </pc:sldChg>
      <pc:sldChg chg="addSp delSp modSp mod modTransition modAnim">
        <pc:chgData name="Leonie Smith" userId="fed1330f33f5650e" providerId="LiveId" clId="{85DE66E0-ADFA-4FE8-B1D1-719A0D0D36BA}" dt="2023-10-30T08:10:29.784" v="20"/>
        <pc:sldMkLst>
          <pc:docMk/>
          <pc:sldMk cId="26953390" sldId="283"/>
        </pc:sldMkLst>
        <pc:picChg chg="add del mod">
          <ac:chgData name="Leonie Smith" userId="fed1330f33f5650e" providerId="LiveId" clId="{85DE66E0-ADFA-4FE8-B1D1-719A0D0D36BA}" dt="2023-10-30T08:10:29.784" v="20"/>
          <ac:picMkLst>
            <pc:docMk/>
            <pc:sldMk cId="26953390" sldId="283"/>
            <ac:picMk id="3" creationId="{E69F85A3-60C8-3CCA-BCA0-BE128278BC20}"/>
          </ac:picMkLst>
        </pc:picChg>
        <pc:picChg chg="add mod">
          <ac:chgData name="Leonie Smith" userId="fed1330f33f5650e" providerId="LiveId" clId="{85DE66E0-ADFA-4FE8-B1D1-719A0D0D36BA}" dt="2023-10-30T08:10:29.784" v="20"/>
          <ac:picMkLst>
            <pc:docMk/>
            <pc:sldMk cId="26953390" sldId="283"/>
            <ac:picMk id="5" creationId="{351D5AF6-B8EA-096D-CC1A-115183BC4CA5}"/>
          </ac:picMkLst>
        </pc:picChg>
        <pc:picChg chg="del">
          <ac:chgData name="Leonie Smith" userId="fed1330f33f5650e" providerId="LiveId" clId="{85DE66E0-ADFA-4FE8-B1D1-719A0D0D36BA}" dt="2023-10-30T08:10:12.979" v="19"/>
          <ac:picMkLst>
            <pc:docMk/>
            <pc:sldMk cId="26953390" sldId="283"/>
            <ac:picMk id="8" creationId="{2D064B59-671A-4597-85CB-092C618D8DD9}"/>
          </ac:picMkLst>
        </pc:picChg>
      </pc:sldChg>
      <pc:sldChg chg="addSp delSp modSp mod modTransition modAnim">
        <pc:chgData name="Leonie Smith" userId="fed1330f33f5650e" providerId="LiveId" clId="{85DE66E0-ADFA-4FE8-B1D1-719A0D0D36BA}" dt="2023-10-30T08:12:20.652" v="26"/>
        <pc:sldMkLst>
          <pc:docMk/>
          <pc:sldMk cId="2872476414" sldId="284"/>
        </pc:sldMkLst>
        <pc:picChg chg="del">
          <ac:chgData name="Leonie Smith" userId="fed1330f33f5650e" providerId="LiveId" clId="{85DE66E0-ADFA-4FE8-B1D1-719A0D0D36BA}" dt="2023-10-30T08:11:27.224" v="22"/>
          <ac:picMkLst>
            <pc:docMk/>
            <pc:sldMk cId="2872476414" sldId="284"/>
            <ac:picMk id="3" creationId="{A99B2DFC-632C-49CF-A765-5652CA57EC1A}"/>
          </ac:picMkLst>
        </pc:picChg>
        <pc:picChg chg="add del mod">
          <ac:chgData name="Leonie Smith" userId="fed1330f33f5650e" providerId="LiveId" clId="{85DE66E0-ADFA-4FE8-B1D1-719A0D0D36BA}" dt="2023-10-30T08:11:36.096" v="23"/>
          <ac:picMkLst>
            <pc:docMk/>
            <pc:sldMk cId="2872476414" sldId="284"/>
            <ac:picMk id="5" creationId="{10CE6299-97BE-18C5-0B1D-590958DC462E}"/>
          </ac:picMkLst>
        </pc:picChg>
        <pc:picChg chg="add del mod">
          <ac:chgData name="Leonie Smith" userId="fed1330f33f5650e" providerId="LiveId" clId="{85DE66E0-ADFA-4FE8-B1D1-719A0D0D36BA}" dt="2023-10-30T08:12:10.148" v="25"/>
          <ac:picMkLst>
            <pc:docMk/>
            <pc:sldMk cId="2872476414" sldId="284"/>
            <ac:picMk id="7" creationId="{D038CC2B-283D-CED2-83EB-18D644C8BC7F}"/>
          </ac:picMkLst>
        </pc:picChg>
        <pc:picChg chg="add del mod ord">
          <ac:chgData name="Leonie Smith" userId="fed1330f33f5650e" providerId="LiveId" clId="{85DE66E0-ADFA-4FE8-B1D1-719A0D0D36BA}" dt="2023-10-30T08:12:20.652" v="26"/>
          <ac:picMkLst>
            <pc:docMk/>
            <pc:sldMk cId="2872476414" sldId="284"/>
            <ac:picMk id="10" creationId="{A55DE9F5-245B-4739-7FC9-C12B54FA2799}"/>
          </ac:picMkLst>
        </pc:picChg>
        <pc:picChg chg="add mod">
          <ac:chgData name="Leonie Smith" userId="fed1330f33f5650e" providerId="LiveId" clId="{85DE66E0-ADFA-4FE8-B1D1-719A0D0D36BA}" dt="2023-10-30T08:12:20.652" v="26"/>
          <ac:picMkLst>
            <pc:docMk/>
            <pc:sldMk cId="2872476414" sldId="284"/>
            <ac:picMk id="11" creationId="{6D435E68-2D14-9D64-D4FC-702DE94A93E8}"/>
          </ac:picMkLst>
        </pc:picChg>
      </pc:sldChg>
      <pc:sldChg chg="addSp delSp modSp mod modTransition modAnim">
        <pc:chgData name="Leonie Smith" userId="fed1330f33f5650e" providerId="LiveId" clId="{85DE66E0-ADFA-4FE8-B1D1-719A0D0D36BA}" dt="2023-10-30T08:13:42.004" v="29"/>
        <pc:sldMkLst>
          <pc:docMk/>
          <pc:sldMk cId="2342427813" sldId="285"/>
        </pc:sldMkLst>
        <pc:picChg chg="del">
          <ac:chgData name="Leonie Smith" userId="fed1330f33f5650e" providerId="LiveId" clId="{85DE66E0-ADFA-4FE8-B1D1-719A0D0D36BA}" dt="2023-10-30T08:13:19.336" v="28"/>
          <ac:picMkLst>
            <pc:docMk/>
            <pc:sldMk cId="2342427813" sldId="285"/>
            <ac:picMk id="2" creationId="{26FA811F-C002-45F5-87DD-E8C518170DD0}"/>
          </ac:picMkLst>
        </pc:picChg>
        <pc:picChg chg="add del mod">
          <ac:chgData name="Leonie Smith" userId="fed1330f33f5650e" providerId="LiveId" clId="{85DE66E0-ADFA-4FE8-B1D1-719A0D0D36BA}" dt="2023-10-30T08:13:42.004" v="29"/>
          <ac:picMkLst>
            <pc:docMk/>
            <pc:sldMk cId="2342427813" sldId="285"/>
            <ac:picMk id="5" creationId="{185CF3F2-562B-DF43-7AA7-D4323E0003D3}"/>
          </ac:picMkLst>
        </pc:picChg>
        <pc:picChg chg="add mod">
          <ac:chgData name="Leonie Smith" userId="fed1330f33f5650e" providerId="LiveId" clId="{85DE66E0-ADFA-4FE8-B1D1-719A0D0D36BA}" dt="2023-10-30T08:13:42.004" v="29"/>
          <ac:picMkLst>
            <pc:docMk/>
            <pc:sldMk cId="2342427813" sldId="285"/>
            <ac:picMk id="7" creationId="{7A17DEBD-5EB8-B7F8-8628-642036170CAB}"/>
          </ac:picMkLst>
        </pc:picChg>
      </pc:sldChg>
      <pc:sldChg chg="addSp delSp modSp mod modTransition modAnim">
        <pc:chgData name="Leonie Smith" userId="fed1330f33f5650e" providerId="LiveId" clId="{85DE66E0-ADFA-4FE8-B1D1-719A0D0D36BA}" dt="2023-10-30T08:16:20.007" v="41"/>
        <pc:sldMkLst>
          <pc:docMk/>
          <pc:sldMk cId="2223752114" sldId="286"/>
        </pc:sldMkLst>
        <pc:picChg chg="add del mod">
          <ac:chgData name="Leonie Smith" userId="fed1330f33f5650e" providerId="LiveId" clId="{85DE66E0-ADFA-4FE8-B1D1-719A0D0D36BA}" dt="2023-10-30T08:15:21.351" v="32"/>
          <ac:picMkLst>
            <pc:docMk/>
            <pc:sldMk cId="2223752114" sldId="286"/>
            <ac:picMk id="3" creationId="{C763D523-12EC-BADA-DAB6-8B1BB09E5953}"/>
          </ac:picMkLst>
        </pc:picChg>
        <pc:picChg chg="add del mod">
          <ac:chgData name="Leonie Smith" userId="fed1330f33f5650e" providerId="LiveId" clId="{85DE66E0-ADFA-4FE8-B1D1-719A0D0D36BA}" dt="2023-10-30T08:15:29.594" v="34"/>
          <ac:picMkLst>
            <pc:docMk/>
            <pc:sldMk cId="2223752114" sldId="286"/>
            <ac:picMk id="5" creationId="{7E1679B0-BB48-90C1-002C-51A33AB5F676}"/>
          </ac:picMkLst>
        </pc:picChg>
        <pc:picChg chg="add del mod ord">
          <ac:chgData name="Leonie Smith" userId="fed1330f33f5650e" providerId="LiveId" clId="{85DE66E0-ADFA-4FE8-B1D1-719A0D0D36BA}" dt="2023-10-30T08:15:41.563" v="35"/>
          <ac:picMkLst>
            <pc:docMk/>
            <pc:sldMk cId="2223752114" sldId="286"/>
            <ac:picMk id="9" creationId="{F1A62C8B-34AC-5B5B-6858-E7CF318036B8}"/>
          </ac:picMkLst>
        </pc:picChg>
        <pc:picChg chg="del">
          <ac:chgData name="Leonie Smith" userId="fed1330f33f5650e" providerId="LiveId" clId="{85DE66E0-ADFA-4FE8-B1D1-719A0D0D36BA}" dt="2023-10-30T08:15:02.989" v="31"/>
          <ac:picMkLst>
            <pc:docMk/>
            <pc:sldMk cId="2223752114" sldId="286"/>
            <ac:picMk id="10" creationId="{0CF6CEAE-5EBF-435A-A7B4-EACE03589604}"/>
          </ac:picMkLst>
        </pc:picChg>
        <pc:picChg chg="add del mod">
          <ac:chgData name="Leonie Smith" userId="fed1330f33f5650e" providerId="LiveId" clId="{85DE66E0-ADFA-4FE8-B1D1-719A0D0D36BA}" dt="2023-10-30T08:15:46.177" v="37"/>
          <ac:picMkLst>
            <pc:docMk/>
            <pc:sldMk cId="2223752114" sldId="286"/>
            <ac:picMk id="11" creationId="{09E16B61-12ED-7E4A-E8DE-0EB2B222FE4A}"/>
          </ac:picMkLst>
        </pc:picChg>
        <pc:picChg chg="add del mod ord">
          <ac:chgData name="Leonie Smith" userId="fed1330f33f5650e" providerId="LiveId" clId="{85DE66E0-ADFA-4FE8-B1D1-719A0D0D36BA}" dt="2023-10-30T08:16:00.169" v="38"/>
          <ac:picMkLst>
            <pc:docMk/>
            <pc:sldMk cId="2223752114" sldId="286"/>
            <ac:picMk id="14" creationId="{595A1BB3-E068-E04C-76DB-04D389CE3846}"/>
          </ac:picMkLst>
        </pc:picChg>
        <pc:picChg chg="add del mod">
          <ac:chgData name="Leonie Smith" userId="fed1330f33f5650e" providerId="LiveId" clId="{85DE66E0-ADFA-4FE8-B1D1-719A0D0D36BA}" dt="2023-10-30T08:16:04.446" v="40"/>
          <ac:picMkLst>
            <pc:docMk/>
            <pc:sldMk cId="2223752114" sldId="286"/>
            <ac:picMk id="15" creationId="{199383C5-DB5A-3F82-0C92-B122913655EB}"/>
          </ac:picMkLst>
        </pc:picChg>
        <pc:picChg chg="add del mod ord">
          <ac:chgData name="Leonie Smith" userId="fed1330f33f5650e" providerId="LiveId" clId="{85DE66E0-ADFA-4FE8-B1D1-719A0D0D36BA}" dt="2023-10-30T08:16:20.007" v="41"/>
          <ac:picMkLst>
            <pc:docMk/>
            <pc:sldMk cId="2223752114" sldId="286"/>
            <ac:picMk id="18" creationId="{3F3B4475-6F6B-330C-DD36-2BE42E1E8BD9}"/>
          </ac:picMkLst>
        </pc:picChg>
        <pc:picChg chg="add mod">
          <ac:chgData name="Leonie Smith" userId="fed1330f33f5650e" providerId="LiveId" clId="{85DE66E0-ADFA-4FE8-B1D1-719A0D0D36BA}" dt="2023-10-30T08:16:20.007" v="41"/>
          <ac:picMkLst>
            <pc:docMk/>
            <pc:sldMk cId="2223752114" sldId="286"/>
            <ac:picMk id="19" creationId="{07C7F4AA-FC03-0E4C-D042-67A2EA67DE1A}"/>
          </ac:picMkLst>
        </pc:picChg>
      </pc:sldChg>
      <pc:sldChg chg="addSp delSp modSp mod modTransition modAnim modNotesTx">
        <pc:chgData name="Leonie Smith" userId="fed1330f33f5650e" providerId="LiveId" clId="{85DE66E0-ADFA-4FE8-B1D1-719A0D0D36BA}" dt="2023-10-31T05:06:31.670" v="47" actId="20577"/>
        <pc:sldMkLst>
          <pc:docMk/>
          <pc:sldMk cId="4119572592" sldId="287"/>
        </pc:sldMkLst>
        <pc:picChg chg="del">
          <ac:chgData name="Leonie Smith" userId="fed1330f33f5650e" providerId="LiveId" clId="{85DE66E0-ADFA-4FE8-B1D1-719A0D0D36BA}" dt="2023-10-30T08:05:31.411" v="1"/>
          <ac:picMkLst>
            <pc:docMk/>
            <pc:sldMk cId="4119572592" sldId="287"/>
            <ac:picMk id="4" creationId="{4AC97F56-71A4-48C6-A386-B6850CCC7669}"/>
          </ac:picMkLst>
        </pc:picChg>
        <pc:picChg chg="add del mod">
          <ac:chgData name="Leonie Smith" userId="fed1330f33f5650e" providerId="LiveId" clId="{85DE66E0-ADFA-4FE8-B1D1-719A0D0D36BA}" dt="2023-10-30T08:05:37.171" v="2"/>
          <ac:picMkLst>
            <pc:docMk/>
            <pc:sldMk cId="4119572592" sldId="287"/>
            <ac:picMk id="7" creationId="{CE3BB43A-82CC-E7A6-3317-FC69F8BDA17B}"/>
          </ac:picMkLst>
        </pc:picChg>
        <pc:picChg chg="add mod">
          <ac:chgData name="Leonie Smith" userId="fed1330f33f5650e" providerId="LiveId" clId="{85DE66E0-ADFA-4FE8-B1D1-719A0D0D36BA}" dt="2023-10-30T08:05:37.171" v="2"/>
          <ac:picMkLst>
            <pc:docMk/>
            <pc:sldMk cId="4119572592" sldId="287"/>
            <ac:picMk id="8" creationId="{8C351199-F1EA-D609-CACB-9D6B26BDE63F}"/>
          </ac:picMkLst>
        </pc:picChg>
      </pc:sldChg>
    </pc:docChg>
  </pc:docChgLst>
  <pc:docChgLst>
    <pc:chgData name="Leonie Smith" userId="fed1330f33f5650e" providerId="LiveId" clId="{5584CEB6-8417-4951-ABC7-9C5EB93375E2}"/>
    <pc:docChg chg="undo custSel addSld modSld sldOrd">
      <pc:chgData name="Leonie Smith" userId="fed1330f33f5650e" providerId="LiveId" clId="{5584CEB6-8417-4951-ABC7-9C5EB93375E2}" dt="2022-03-23T09:32:08.003" v="93" actId="20577"/>
      <pc:docMkLst>
        <pc:docMk/>
      </pc:docMkLst>
      <pc:sldChg chg="modNotesTx">
        <pc:chgData name="Leonie Smith" userId="fed1330f33f5650e" providerId="LiveId" clId="{5584CEB6-8417-4951-ABC7-9C5EB93375E2}" dt="2022-03-23T05:56:40.474" v="6" actId="20577"/>
        <pc:sldMkLst>
          <pc:docMk/>
          <pc:sldMk cId="3348757415" sldId="256"/>
        </pc:sldMkLst>
      </pc:sldChg>
      <pc:sldChg chg="addSp delSp modSp new mod">
        <pc:chgData name="Leonie Smith" userId="fed1330f33f5650e" providerId="LiveId" clId="{5584CEB6-8417-4951-ABC7-9C5EB93375E2}" dt="2022-03-23T09:29:51.429" v="75" actId="21"/>
        <pc:sldMkLst>
          <pc:docMk/>
          <pc:sldMk cId="3236228048" sldId="288"/>
        </pc:sldMkLst>
        <pc:picChg chg="add del mod">
          <ac:chgData name="Leonie Smith" userId="fed1330f33f5650e" providerId="LiveId" clId="{5584CEB6-8417-4951-ABC7-9C5EB93375E2}" dt="2022-03-23T09:29:51.429" v="75" actId="21"/>
          <ac:picMkLst>
            <pc:docMk/>
            <pc:sldMk cId="3236228048" sldId="288"/>
            <ac:picMk id="3" creationId="{BFE5BC4B-9F64-4EAE-9EA8-B487A492814D}"/>
          </ac:picMkLst>
        </pc:picChg>
      </pc:sldChg>
      <pc:sldChg chg="addSp modSp add ord">
        <pc:chgData name="Leonie Smith" userId="fed1330f33f5650e" providerId="LiveId" clId="{5584CEB6-8417-4951-ABC7-9C5EB93375E2}" dt="2022-03-23T09:17:11.134" v="36"/>
        <pc:sldMkLst>
          <pc:docMk/>
          <pc:sldMk cId="1834437014" sldId="289"/>
        </pc:sldMkLst>
        <pc:picChg chg="add mod">
          <ac:chgData name="Leonie Smith" userId="fed1330f33f5650e" providerId="LiveId" clId="{5584CEB6-8417-4951-ABC7-9C5EB93375E2}" dt="2022-03-23T09:17:11.134" v="36"/>
          <ac:picMkLst>
            <pc:docMk/>
            <pc:sldMk cId="1834437014" sldId="289"/>
            <ac:picMk id="2" creationId="{1F754167-5BA9-4B6E-92EF-C8A7B6FBCDE7}"/>
          </ac:picMkLst>
        </pc:picChg>
      </pc:sldChg>
      <pc:sldChg chg="addSp modSp add mod ord">
        <pc:chgData name="Leonie Smith" userId="fed1330f33f5650e" providerId="LiveId" clId="{5584CEB6-8417-4951-ABC7-9C5EB93375E2}" dt="2022-03-23T09:31:02.332" v="87" actId="20577"/>
        <pc:sldMkLst>
          <pc:docMk/>
          <pc:sldMk cId="1149165672" sldId="290"/>
        </pc:sldMkLst>
        <pc:spChg chg="add mod">
          <ac:chgData name="Leonie Smith" userId="fed1330f33f5650e" providerId="LiveId" clId="{5584CEB6-8417-4951-ABC7-9C5EB93375E2}" dt="2022-03-23T09:31:02.332" v="87" actId="20577"/>
          <ac:spMkLst>
            <pc:docMk/>
            <pc:sldMk cId="1149165672" sldId="290"/>
            <ac:spMk id="4" creationId="{1492309D-5558-44D9-9A9F-3E1127B775AA}"/>
          </ac:spMkLst>
        </pc:spChg>
        <pc:picChg chg="add mod">
          <ac:chgData name="Leonie Smith" userId="fed1330f33f5650e" providerId="LiveId" clId="{5584CEB6-8417-4951-ABC7-9C5EB93375E2}" dt="2022-03-23T09:18:12.864" v="39" actId="14100"/>
          <ac:picMkLst>
            <pc:docMk/>
            <pc:sldMk cId="1149165672" sldId="290"/>
            <ac:picMk id="3" creationId="{BA367E35-556C-4CE9-BC50-85C879D6C377}"/>
          </ac:picMkLst>
        </pc:picChg>
      </pc:sldChg>
      <pc:sldChg chg="addSp modSp add mod ord">
        <pc:chgData name="Leonie Smith" userId="fed1330f33f5650e" providerId="LiveId" clId="{5584CEB6-8417-4951-ABC7-9C5EB93375E2}" dt="2022-03-23T09:31:09.240" v="88" actId="20577"/>
        <pc:sldMkLst>
          <pc:docMk/>
          <pc:sldMk cId="2135282697" sldId="291"/>
        </pc:sldMkLst>
        <pc:spChg chg="add mod">
          <ac:chgData name="Leonie Smith" userId="fed1330f33f5650e" providerId="LiveId" clId="{5584CEB6-8417-4951-ABC7-9C5EB93375E2}" dt="2022-03-23T09:31:09.240" v="88" actId="20577"/>
          <ac:spMkLst>
            <pc:docMk/>
            <pc:sldMk cId="2135282697" sldId="291"/>
            <ac:spMk id="4" creationId="{D59EBA3B-3243-45D8-A398-214A7BFF2D81}"/>
          </ac:spMkLst>
        </pc:spChg>
        <pc:picChg chg="add mod">
          <ac:chgData name="Leonie Smith" userId="fed1330f33f5650e" providerId="LiveId" clId="{5584CEB6-8417-4951-ABC7-9C5EB93375E2}" dt="2022-03-23T09:19:03.418" v="43" actId="1076"/>
          <ac:picMkLst>
            <pc:docMk/>
            <pc:sldMk cId="2135282697" sldId="291"/>
            <ac:picMk id="3" creationId="{6960DC6D-686A-489B-9C2F-0D6697D3EFEE}"/>
          </ac:picMkLst>
        </pc:picChg>
      </pc:sldChg>
      <pc:sldChg chg="addSp modSp add mod ord">
        <pc:chgData name="Leonie Smith" userId="fed1330f33f5650e" providerId="LiveId" clId="{5584CEB6-8417-4951-ABC7-9C5EB93375E2}" dt="2022-03-23T09:31:15.585" v="89" actId="20577"/>
        <pc:sldMkLst>
          <pc:docMk/>
          <pc:sldMk cId="933555794" sldId="292"/>
        </pc:sldMkLst>
        <pc:spChg chg="add mod">
          <ac:chgData name="Leonie Smith" userId="fed1330f33f5650e" providerId="LiveId" clId="{5584CEB6-8417-4951-ABC7-9C5EB93375E2}" dt="2022-03-23T09:31:15.585" v="89" actId="20577"/>
          <ac:spMkLst>
            <pc:docMk/>
            <pc:sldMk cId="933555794" sldId="292"/>
            <ac:spMk id="4" creationId="{FC84E159-CFF0-4A8B-BDB3-4FC4A8D448AB}"/>
          </ac:spMkLst>
        </pc:spChg>
        <pc:picChg chg="add mod">
          <ac:chgData name="Leonie Smith" userId="fed1330f33f5650e" providerId="LiveId" clId="{5584CEB6-8417-4951-ABC7-9C5EB93375E2}" dt="2022-03-23T09:20:26.567" v="46" actId="14100"/>
          <ac:picMkLst>
            <pc:docMk/>
            <pc:sldMk cId="933555794" sldId="292"/>
            <ac:picMk id="3" creationId="{6307E300-78EA-4D4B-9175-23EAABEFA47E}"/>
          </ac:picMkLst>
        </pc:picChg>
      </pc:sldChg>
      <pc:sldChg chg="addSp modSp add mod ord">
        <pc:chgData name="Leonie Smith" userId="fed1330f33f5650e" providerId="LiveId" clId="{5584CEB6-8417-4951-ABC7-9C5EB93375E2}" dt="2022-03-23T09:31:21.882" v="90" actId="20577"/>
        <pc:sldMkLst>
          <pc:docMk/>
          <pc:sldMk cId="1172048333" sldId="293"/>
        </pc:sldMkLst>
        <pc:spChg chg="add mod">
          <ac:chgData name="Leonie Smith" userId="fed1330f33f5650e" providerId="LiveId" clId="{5584CEB6-8417-4951-ABC7-9C5EB93375E2}" dt="2022-03-23T09:31:21.882" v="90" actId="20577"/>
          <ac:spMkLst>
            <pc:docMk/>
            <pc:sldMk cId="1172048333" sldId="293"/>
            <ac:spMk id="4" creationId="{DEAAC302-DFF9-465D-A97F-2A59A7C5A890}"/>
          </ac:spMkLst>
        </pc:spChg>
        <pc:picChg chg="add mod">
          <ac:chgData name="Leonie Smith" userId="fed1330f33f5650e" providerId="LiveId" clId="{5584CEB6-8417-4951-ABC7-9C5EB93375E2}" dt="2022-03-23T09:21:09.995" v="49" actId="14100"/>
          <ac:picMkLst>
            <pc:docMk/>
            <pc:sldMk cId="1172048333" sldId="293"/>
            <ac:picMk id="3" creationId="{2FEDB601-F10C-4120-83CA-FC935388EAC9}"/>
          </ac:picMkLst>
        </pc:picChg>
      </pc:sldChg>
      <pc:sldChg chg="addSp modSp add mod ord">
        <pc:chgData name="Leonie Smith" userId="fed1330f33f5650e" providerId="LiveId" clId="{5584CEB6-8417-4951-ABC7-9C5EB93375E2}" dt="2022-03-23T09:31:50.124" v="91" actId="20577"/>
        <pc:sldMkLst>
          <pc:docMk/>
          <pc:sldMk cId="2858828388" sldId="294"/>
        </pc:sldMkLst>
        <pc:spChg chg="add mod">
          <ac:chgData name="Leonie Smith" userId="fed1330f33f5650e" providerId="LiveId" clId="{5584CEB6-8417-4951-ABC7-9C5EB93375E2}" dt="2022-03-23T09:31:50.124" v="91" actId="20577"/>
          <ac:spMkLst>
            <pc:docMk/>
            <pc:sldMk cId="2858828388" sldId="294"/>
            <ac:spMk id="6" creationId="{553CCDC9-7E6F-46C8-A38B-757765D05E66}"/>
          </ac:spMkLst>
        </pc:spChg>
        <pc:picChg chg="add mod">
          <ac:chgData name="Leonie Smith" userId="fed1330f33f5650e" providerId="LiveId" clId="{5584CEB6-8417-4951-ABC7-9C5EB93375E2}" dt="2022-03-23T09:22:25.621" v="54" actId="14100"/>
          <ac:picMkLst>
            <pc:docMk/>
            <pc:sldMk cId="2858828388" sldId="294"/>
            <ac:picMk id="3" creationId="{1E0573A1-9D21-4A4B-BBD6-9FB14FBC4986}"/>
          </ac:picMkLst>
        </pc:picChg>
        <pc:picChg chg="add mod">
          <ac:chgData name="Leonie Smith" userId="fed1330f33f5650e" providerId="LiveId" clId="{5584CEB6-8417-4951-ABC7-9C5EB93375E2}" dt="2022-03-23T09:23:41.970" v="63" actId="14100"/>
          <ac:picMkLst>
            <pc:docMk/>
            <pc:sldMk cId="2858828388" sldId="294"/>
            <ac:picMk id="5" creationId="{458DDD27-ADD1-4E4C-873A-78F454F04BAA}"/>
          </ac:picMkLst>
        </pc:picChg>
      </pc:sldChg>
      <pc:sldChg chg="addSp modSp add mod ord">
        <pc:chgData name="Leonie Smith" userId="fed1330f33f5650e" providerId="LiveId" clId="{5584CEB6-8417-4951-ABC7-9C5EB93375E2}" dt="2022-03-23T09:31:58.769" v="92" actId="20577"/>
        <pc:sldMkLst>
          <pc:docMk/>
          <pc:sldMk cId="1959827115" sldId="295"/>
        </pc:sldMkLst>
        <pc:spChg chg="add mod">
          <ac:chgData name="Leonie Smith" userId="fed1330f33f5650e" providerId="LiveId" clId="{5584CEB6-8417-4951-ABC7-9C5EB93375E2}" dt="2022-03-23T09:31:58.769" v="92" actId="20577"/>
          <ac:spMkLst>
            <pc:docMk/>
            <pc:sldMk cId="1959827115" sldId="295"/>
            <ac:spMk id="4" creationId="{C1E8BA3E-DE54-48FA-8885-2ECC739F16A9}"/>
          </ac:spMkLst>
        </pc:spChg>
        <pc:picChg chg="add mod">
          <ac:chgData name="Leonie Smith" userId="fed1330f33f5650e" providerId="LiveId" clId="{5584CEB6-8417-4951-ABC7-9C5EB93375E2}" dt="2022-03-23T09:25:12.717" v="66" actId="14100"/>
          <ac:picMkLst>
            <pc:docMk/>
            <pc:sldMk cId="1959827115" sldId="295"/>
            <ac:picMk id="3" creationId="{956F49D6-632A-4261-8DAD-5F9373CF46ED}"/>
          </ac:picMkLst>
        </pc:picChg>
      </pc:sldChg>
      <pc:sldChg chg="addSp delSp modSp add mod ord">
        <pc:chgData name="Leonie Smith" userId="fed1330f33f5650e" providerId="LiveId" clId="{5584CEB6-8417-4951-ABC7-9C5EB93375E2}" dt="2022-03-23T09:32:08.003" v="93" actId="20577"/>
        <pc:sldMkLst>
          <pc:docMk/>
          <pc:sldMk cId="511855001" sldId="296"/>
        </pc:sldMkLst>
        <pc:spChg chg="add mod">
          <ac:chgData name="Leonie Smith" userId="fed1330f33f5650e" providerId="LiveId" clId="{5584CEB6-8417-4951-ABC7-9C5EB93375E2}" dt="2022-03-23T09:32:08.003" v="93" actId="20577"/>
          <ac:spMkLst>
            <pc:docMk/>
            <pc:sldMk cId="511855001" sldId="296"/>
            <ac:spMk id="6" creationId="{0CAA0B71-06C5-4152-B5EC-6AC9608B9D6A}"/>
          </ac:spMkLst>
        </pc:spChg>
        <pc:picChg chg="add del mod">
          <ac:chgData name="Leonie Smith" userId="fed1330f33f5650e" providerId="LiveId" clId="{5584CEB6-8417-4951-ABC7-9C5EB93375E2}" dt="2022-03-23T09:27:32.058" v="69" actId="478"/>
          <ac:picMkLst>
            <pc:docMk/>
            <pc:sldMk cId="511855001" sldId="296"/>
            <ac:picMk id="3" creationId="{EF523FB2-44FC-4623-AAA1-25D6310F74AF}"/>
          </ac:picMkLst>
        </pc:picChg>
        <pc:picChg chg="add mod">
          <ac:chgData name="Leonie Smith" userId="fed1330f33f5650e" providerId="LiveId" clId="{5584CEB6-8417-4951-ABC7-9C5EB93375E2}" dt="2022-03-23T09:28:09.633" v="72" actId="14100"/>
          <ac:picMkLst>
            <pc:docMk/>
            <pc:sldMk cId="511855001" sldId="296"/>
            <ac:picMk id="5" creationId="{97D62B64-C4D6-45C8-9744-44EF01125F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C64C-CE14-4B63-8B3F-F30C8227D10D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1FD30-8271-4161-95A4-308124FA5F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659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 Kham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FD30-8271-4161-95A4-308124FA5F82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364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u="none" strike="noStrike" baseline="0" dirty="0">
                <a:latin typeface="TimesNewRomanPSMT"/>
              </a:rPr>
              <a:t>checked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u="none" strike="noStrike" baseline="0" dirty="0">
                <a:latin typeface="TimesNewRomanPSMT"/>
              </a:rPr>
              <a:t>2) Bitter water made sweet – Ex 15:22-27 (Right 2nd)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FD30-8271-4161-95A4-308124FA5F82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995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FD30-8271-4161-95A4-308124FA5F82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74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CF057-199C-4005-A7C3-0849EAD4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10-3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C351199-F1EA-D609-CACB-9D6B26BDE6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E0BEC0-AFC7-6F7F-ACE0-DC57DB0ED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95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"/>
    </mc:Choice>
    <mc:Fallback xmlns="">
      <p:transition spd="slow" advTm="2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7E300-78EA-4D4B-9175-23EAABEFA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4181"/>
            <a:ext cx="12388623" cy="73121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84E159-CFF0-4A8B-BDB3-4FC4A8D448AB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15:24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93355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25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Moses cried out to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, and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showed him a log. And when he cast it into the waters, they were sweetened.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25</a:t>
            </a:r>
            <a:r>
              <a:rPr lang="bo-CN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དེ་ནས་མོ་ཤེ་ཡིས་དཀོན་མཆོག་ཡ་ཝཱེ་ལ་ཞུ་འབོད་བྱས་ཤིང་། དཀོན་མཆོག་ཡ་ཝཱེས་ཁོ་ལ་ལྗོན་ཤིང་ཞིག་བསྟན་པ་དང་། ཁོས་དེ་ཆུའི་ནང་དུ་གཡུགས་པ་ན་ཆུ་མངར་མོར་གྱུར།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51D5AF6-B8EA-096D-CC1A-115183BC4C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40"/>
    </mc:Choice>
    <mc:Fallback xmlns="">
      <p:transition spd="slow" advTm="13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DB601-F10C-4120-83CA-FC935388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571" y="0"/>
            <a:ext cx="1277157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AAC302-DFF9-465D-A97F-2A59A7C5A890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15:25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17204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There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made for them a statute and an ordinance, and there He tested them, 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དེར་དཀོན་མཆོག་ཡ་ཝཱེས་དེ་དག་ལ་སྒྲིག་ཁྲིམས་དང་སྲོལ་ཡིག་བཙུགས་ནས་ཁོ་རྣམས་ལ་བརྟགས་ཤིང་གསུངས་པ་ནི། </a:t>
            </a:r>
            <a:endParaRPr lang="bo-CN" sz="6000" dirty="0">
              <a:solidFill>
                <a:srgbClr val="444444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6D435E68-2D14-9D64-D4FC-702DE94A93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9"/>
    </mc:Choice>
    <mc:Fallback xmlns="">
      <p:transition spd="slow" advTm="7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0573A1-9D21-4A4B-BBD6-9FB14FBC4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5539" y="0"/>
            <a:ext cx="13836512" cy="7372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8DDD27-ADD1-4E4C-873A-78F454F04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29" y="6335486"/>
            <a:ext cx="1415142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3CCDC9-7E6F-46C8-A38B-757765D05E66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15:25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85882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26</a:t>
            </a:r>
            <a:r>
              <a:rPr lang="en-US" sz="32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saying, “If you will listen carefully to the voice of the </a:t>
            </a:r>
            <a:r>
              <a:rPr lang="en-US" sz="32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32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your God, and do what is right in His eyes, and pay attention to His commands, and keep all His statutes, then I will not bring on you any of the diseases I inflicted on the Egyptians. For I am the </a:t>
            </a:r>
            <a:r>
              <a:rPr lang="en-US" sz="32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32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who heals you.”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26</a:t>
            </a:r>
            <a:r>
              <a:rPr lang="bo-CN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ཁྱོད་ཅག་གིས་གཟབ་གཟབ་ངང་ཁྱོད་ཅག་གི་དཀོན་མཆོག་ཡ་ཝཱེའི་གསུང་སྐད་ལ་མཉན་ཏེ། ཁོང་གི་སྤྱན་སྔར་ལེགས་པོ་གང་ཡིན་དེ་སྤྱོད་ཅིང་། གཟབ་ནན་ངང་ཁོང་གི་བཀའ་རྣམས་ལ་མཉན་པ་དང་། སྒྲིག་ཁྲིམས་ཐམས་ཅད་བསྲུངས་ན། ངས་ཨེ་ཅིབ་པ་རྣམས་ལ་ཕོག་ཏུ་བཅུག་པའི་ནད་ཡམས་གང་ཡང་ཁྱོད་ཅག་ལ་འབྱུང་བར་མི་བྱ་སྟེ། ང་ནི་ཁྱོད་རང་གསོ་མཁན་ཡ་ཝཱེ་ཡིན་པའི་ཕྱིར་རོ་ཞེས་པའོ། ། 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A17DEBD-5EB8-B7F8-8628-642036170C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2"/>
    </mc:Choice>
    <mc:Fallback xmlns="">
      <p:transition spd="slow" advTm="19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F49D6-632A-4261-8DAD-5F9373CF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3795" y="0"/>
            <a:ext cx="1276579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8BA3E-DE54-48FA-8885-2ECC739F16A9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15:26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95982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27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they came to Elim, where there were twelve springs of water and seventy palm trees, and they camped there by the waters.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27</a:t>
            </a:r>
            <a:r>
              <a:rPr lang="bo-CN" sz="6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དེ་ནས་ཁོ་རྣམས་ཨེ་ལིམ་ཡུལ་དུ་སླེབས་ཤིང་དེ་རུ་ཆུ་མིག་བཅུ་གཉིས་དང་ཏ་ལའི་ཤིང་བདུན་ཅུ་ཡོད་པ་ཡིན། དེར་ཁོ་རྣམས་ཀྱིས་ཆུ་འགྲམ་དུ་སྒར་བཏབ་བོ། །</a:t>
            </a:r>
            <a:endParaRPr lang="en-ZA" dirty="0"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07C7F4AA-FC03-0E4C-D042-67A2EA67D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8"/>
    </mc:Choice>
    <mc:Fallback xmlns="">
      <p:transition spd="slow" advTm="12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D62B64-C4D6-45C8-9744-44EF01125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89575"/>
            <a:ext cx="12496800" cy="8647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A0B71-06C5-4152-B5EC-6AC9608B9D6A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>
                <a:solidFill>
                  <a:schemeClr val="bg1"/>
                </a:solidFill>
                <a:latin typeface="ArialMT"/>
              </a:rPr>
              <a:t>15:27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51185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E5BC4B-9F64-4EAE-9EA8-B487A4928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3767" y="0"/>
            <a:ext cx="1292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2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000" b="0" i="0" u="none" strike="noStrike" baseline="0" dirty="0">
                <a:latin typeface="TimesNewRomanPSMT"/>
              </a:rPr>
              <a:t>2) Bitter water made sweet – Ex 15:22-27 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b="1" i="0" cap="all" dirty="0">
                <a:solidFill>
                  <a:srgbClr val="444444"/>
                </a:solidFill>
                <a:effectLst/>
                <a:latin typeface="ArialMT"/>
              </a:rPr>
              <a:t>སྡེབ་ཐོན</a:t>
            </a:r>
            <a:r>
              <a:rPr lang="en-ZA" sz="7200" b="1" i="0" cap="all" dirty="0">
                <a:solidFill>
                  <a:srgbClr val="444444"/>
                </a:solidFill>
                <a:effectLst/>
                <a:latin typeface="ArialMT"/>
              </a:rPr>
              <a:t> </a:t>
            </a:r>
            <a:r>
              <a:rPr lang="en-ZA" sz="4000" b="0" i="0" u="none" strike="noStrike" baseline="0" dirty="0">
                <a:latin typeface="TimesNewRomanPSMT"/>
              </a:rPr>
              <a:t>15:22-27</a:t>
            </a:r>
            <a:endParaRPr lang="bo-CN" sz="4000" b="1" i="0" cap="all" dirty="0">
              <a:solidFill>
                <a:srgbClr val="444444"/>
              </a:solidFill>
              <a:effectLst/>
              <a:latin typeface="ArialMT"/>
            </a:endParaRPr>
          </a:p>
          <a:p>
            <a:r>
              <a:rPr lang="bo-CN" sz="7200" b="1" dirty="0">
                <a:solidFill>
                  <a:srgbClr val="444444"/>
                </a:solidFill>
                <a:latin typeface="Arial" panose="020B0604020202020204" pitchFamily="34" charset="0"/>
              </a:rPr>
              <a:t>ཆུ་ཁག་ཏིག་ཅན།</a:t>
            </a:r>
            <a:endParaRPr lang="en-ZA" sz="7200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A35B269-F138-1EAE-7B9D-FCF8398E49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4"/>
    </mc:Choice>
    <mc:Fallback xmlns="">
      <p:transition spd="slow" advTm="3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754167-5BA9-4B6E-92EF-C8A7B6FBC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3767" y="0"/>
            <a:ext cx="129299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AA86BC-9314-AC8F-8736-C2F71DD47B29}"/>
              </a:ext>
            </a:extLst>
          </p:cNvPr>
          <p:cNvSpPr txBox="1"/>
          <p:nvPr/>
        </p:nvSpPr>
        <p:spPr>
          <a:xfrm>
            <a:off x="149860" y="6361829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3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22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Moses led Israel from the Red Sea, and they went out into the Desert of </a:t>
            </a:r>
            <a:r>
              <a:rPr lang="en-US" sz="4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Shur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. For three days they walked in the desert without finding water. 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22</a:t>
            </a:r>
            <a:r>
              <a:rPr lang="bo-CN" sz="6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དེ་ནས་མོ་ཤེ་ཡིས་ཡེས་ར་ཨེལ་པ་རྣམས་རྒྱ་མཚོ་དམར་པོ་ནས་ཁྲིད་དེ་མདུན་དུ་བསྐྱོད་ཅིང་། དེ་དག་ཤུར་གྱི་དབེན་སྟོང་དུ་སླེབས་པ་དང་། ཉིན་གསུམ་ལ་དབེན་སྟོང་དུ་འགྲུལ་ནས་ཆུ་མ་ཐོབ། 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91EC4B1-8109-41AF-D576-94AD78638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9"/>
    </mc:Choice>
    <mc:Fallback xmlns="">
      <p:transition spd="slow" advTm="11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67E35-556C-4CE9-BC50-85C879D6C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586" y="1"/>
            <a:ext cx="1244206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92309D-5558-44D9-9A9F-3E1127B775AA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15:22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14916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23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when they came to Marah, they could not drink the water there because it was bitter. (That is why it was named Marah.)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23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མཱ་ར་བྱ་བའི་གནས་སུ་སླེབས་པ་ན་མཱ་ར་ཡི་ཆུ་ནི་ཁ་ཏིག་ཡིན་པས་འཐུང་མ་ནུས། དེའི་ཕྱིར་ཡུལ་དེའི་མིང་ལ་མཱ་ར་ཞེས་ཟེར། 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9F02163-FF0D-10AE-51F1-93E0558B1C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4"/>
    </mc:Choice>
    <mc:Fallback xmlns="">
      <p:transition spd="slow" advTm="13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0DC6D-686A-489B-9C2F-0D6697D3E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3155"/>
            <a:ext cx="13628914" cy="7551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9EBA3B-3243-45D8-A398-214A7BFF2D81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15:23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13528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24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So the people grumbled against Moses, saying, “What are we to drink?”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24</a:t>
            </a:r>
            <a:r>
              <a:rPr lang="bo-CN" sz="6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དེར་མི་རྣམས་ཀྱིས་མོ་ཤེ་ལ་སྡུག་ཡུས་བཏོན་ཏེ། ངེད་ཅག་གིས་ཅི་འཐུང་ངམ་ཞེས་སྨྲས། </a:t>
            </a:r>
            <a:endParaRPr lang="en-ZA" dirty="0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E88C401E-2FE6-92FF-BB95-6B70F06EE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2"/>
    </mc:Choice>
    <mc:Fallback xmlns="">
      <p:transition spd="slow" advTm="6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738</Words>
  <Application>Microsoft Office PowerPoint</Application>
  <PresentationFormat>Widescreen</PresentationFormat>
  <Paragraphs>41</Paragraphs>
  <Slides>18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Aptos</vt:lpstr>
      <vt:lpstr>Arial</vt:lpstr>
      <vt:lpstr>ArialMT</vt:lpstr>
      <vt:lpstr>Calibri</vt:lpstr>
      <vt:lpstr>Calibri Light</vt:lpstr>
      <vt:lpstr>Inter</vt:lpstr>
      <vt:lpstr>PT Serif</vt:lpstr>
      <vt:lpstr>Symbol</vt:lpstr>
      <vt:lpstr>Times New Roman</vt:lpstr>
      <vt:lpstr>TimesNewRomanPSMT</vt:lpstr>
      <vt:lpstr>Office Theme</vt:lpstr>
      <vt:lpstr>10-3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7</cp:revision>
  <dcterms:created xsi:type="dcterms:W3CDTF">2021-07-20T09:23:46Z</dcterms:created>
  <dcterms:modified xsi:type="dcterms:W3CDTF">2024-06-27T11:33:44Z</dcterms:modified>
</cp:coreProperties>
</file>