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2" r:id="rId2"/>
    <p:sldId id="293" r:id="rId3"/>
    <p:sldId id="256" r:id="rId4"/>
    <p:sldId id="294" r:id="rId5"/>
    <p:sldId id="258" r:id="rId6"/>
    <p:sldId id="295" r:id="rId7"/>
    <p:sldId id="281" r:id="rId8"/>
    <p:sldId id="296" r:id="rId9"/>
    <p:sldId id="282" r:id="rId10"/>
    <p:sldId id="297" r:id="rId11"/>
    <p:sldId id="283" r:id="rId12"/>
    <p:sldId id="298" r:id="rId13"/>
    <p:sldId id="284" r:id="rId14"/>
    <p:sldId id="299" r:id="rId15"/>
    <p:sldId id="289" r:id="rId16"/>
    <p:sldId id="300" r:id="rId17"/>
    <p:sldId id="290" r:id="rId18"/>
    <p:sldId id="301" r:id="rId19"/>
    <p:sldId id="291"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07326-1700-406E-B752-1CC22FD19626}" v="2" dt="2024-06-27T10:51:51.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7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FA7023F-3B92-4ACF-9C04-626DD9903D2A}"/>
    <pc:docChg chg="modSld">
      <pc:chgData name="Leonie Smith" userId="fed1330f33f5650e" providerId="LiveId" clId="{7FA7023F-3B92-4ACF-9C04-626DD9903D2A}" dt="2021-12-10T07:26:10.462" v="0"/>
      <pc:docMkLst>
        <pc:docMk/>
      </pc:docMkLst>
      <pc:sldChg chg="modNotesTx">
        <pc:chgData name="Leonie Smith" userId="fed1330f33f5650e" providerId="LiveId" clId="{7FA7023F-3B92-4ACF-9C04-626DD9903D2A}" dt="2021-12-10T07:26:10.462" v="0"/>
        <pc:sldMkLst>
          <pc:docMk/>
          <pc:sldMk cId="3348757415" sldId="256"/>
        </pc:sldMkLst>
      </pc:sldChg>
    </pc:docChg>
  </pc:docChgLst>
  <pc:docChgLst>
    <pc:chgData name="Alfred Smith" userId="3c60a3631c0db8ad" providerId="LiveId" clId="{BCA07326-1700-406E-B752-1CC22FD19626}"/>
    <pc:docChg chg="custSel modSld">
      <pc:chgData name="Alfred Smith" userId="3c60a3631c0db8ad" providerId="LiveId" clId="{BCA07326-1700-406E-B752-1CC22FD19626}" dt="2024-06-27T11:39:05.503" v="21"/>
      <pc:docMkLst>
        <pc:docMk/>
      </pc:docMkLst>
      <pc:sldChg chg="modSp mod">
        <pc:chgData name="Alfred Smith" userId="3c60a3631c0db8ad" providerId="LiveId" clId="{BCA07326-1700-406E-B752-1CC22FD19626}" dt="2024-06-27T11:37:15.393" v="14"/>
        <pc:sldMkLst>
          <pc:docMk/>
          <pc:sldMk cId="525752733" sldId="258"/>
        </pc:sldMkLst>
        <pc:spChg chg="mod">
          <ac:chgData name="Alfred Smith" userId="3c60a3631c0db8ad" providerId="LiveId" clId="{BCA07326-1700-406E-B752-1CC22FD19626}" dt="2024-06-27T11:34:19.579" v="3"/>
          <ac:spMkLst>
            <pc:docMk/>
            <pc:sldMk cId="525752733" sldId="258"/>
            <ac:spMk id="4" creationId="{9A13E2D8-2F59-44C1-B1D2-79C300C26DD4}"/>
          </ac:spMkLst>
        </pc:spChg>
        <pc:spChg chg="mod">
          <ac:chgData name="Alfred Smith" userId="3c60a3631c0db8ad" providerId="LiveId" clId="{BCA07326-1700-406E-B752-1CC22FD19626}" dt="2024-06-27T11:37:15.393" v="14"/>
          <ac:spMkLst>
            <pc:docMk/>
            <pc:sldMk cId="525752733" sldId="258"/>
            <ac:spMk id="6" creationId="{416C064E-628E-47C0-A712-DB178FE9901E}"/>
          </ac:spMkLst>
        </pc:spChg>
      </pc:sldChg>
      <pc:sldChg chg="modSp mod">
        <pc:chgData name="Alfred Smith" userId="3c60a3631c0db8ad" providerId="LiveId" clId="{BCA07326-1700-406E-B752-1CC22FD19626}" dt="2024-06-27T11:37:22.671" v="15"/>
        <pc:sldMkLst>
          <pc:docMk/>
          <pc:sldMk cId="2044568653" sldId="281"/>
        </pc:sldMkLst>
        <pc:spChg chg="mod">
          <ac:chgData name="Alfred Smith" userId="3c60a3631c0db8ad" providerId="LiveId" clId="{BCA07326-1700-406E-B752-1CC22FD19626}" dt="2024-06-27T11:34:30.457" v="4"/>
          <ac:spMkLst>
            <pc:docMk/>
            <pc:sldMk cId="2044568653" sldId="281"/>
            <ac:spMk id="4" creationId="{9A13E2D8-2F59-44C1-B1D2-79C300C26DD4}"/>
          </ac:spMkLst>
        </pc:spChg>
        <pc:spChg chg="mod">
          <ac:chgData name="Alfred Smith" userId="3c60a3631c0db8ad" providerId="LiveId" clId="{BCA07326-1700-406E-B752-1CC22FD19626}" dt="2024-06-27T11:37:22.671" v="15"/>
          <ac:spMkLst>
            <pc:docMk/>
            <pc:sldMk cId="2044568653" sldId="281"/>
            <ac:spMk id="6" creationId="{416C064E-628E-47C0-A712-DB178FE9901E}"/>
          </ac:spMkLst>
        </pc:spChg>
      </pc:sldChg>
      <pc:sldChg chg="modSp mod">
        <pc:chgData name="Alfred Smith" userId="3c60a3631c0db8ad" providerId="LiveId" clId="{BCA07326-1700-406E-B752-1CC22FD19626}" dt="2024-06-27T11:37:33.652" v="16"/>
        <pc:sldMkLst>
          <pc:docMk/>
          <pc:sldMk cId="3681266347" sldId="282"/>
        </pc:sldMkLst>
        <pc:spChg chg="mod">
          <ac:chgData name="Alfred Smith" userId="3c60a3631c0db8ad" providerId="LiveId" clId="{BCA07326-1700-406E-B752-1CC22FD19626}" dt="2024-06-27T11:34:44.179" v="5"/>
          <ac:spMkLst>
            <pc:docMk/>
            <pc:sldMk cId="3681266347" sldId="282"/>
            <ac:spMk id="4" creationId="{9A13E2D8-2F59-44C1-B1D2-79C300C26DD4}"/>
          </ac:spMkLst>
        </pc:spChg>
        <pc:spChg chg="mod">
          <ac:chgData name="Alfred Smith" userId="3c60a3631c0db8ad" providerId="LiveId" clId="{BCA07326-1700-406E-B752-1CC22FD19626}" dt="2024-06-27T11:37:33.652" v="16"/>
          <ac:spMkLst>
            <pc:docMk/>
            <pc:sldMk cId="3681266347" sldId="282"/>
            <ac:spMk id="6" creationId="{416C064E-628E-47C0-A712-DB178FE9901E}"/>
          </ac:spMkLst>
        </pc:spChg>
      </pc:sldChg>
      <pc:sldChg chg="modSp mod">
        <pc:chgData name="Alfred Smith" userId="3c60a3631c0db8ad" providerId="LiveId" clId="{BCA07326-1700-406E-B752-1CC22FD19626}" dt="2024-06-27T11:37:41.837" v="17"/>
        <pc:sldMkLst>
          <pc:docMk/>
          <pc:sldMk cId="26953390" sldId="283"/>
        </pc:sldMkLst>
        <pc:spChg chg="mod">
          <ac:chgData name="Alfred Smith" userId="3c60a3631c0db8ad" providerId="LiveId" clId="{BCA07326-1700-406E-B752-1CC22FD19626}" dt="2024-06-27T11:35:01.134" v="6"/>
          <ac:spMkLst>
            <pc:docMk/>
            <pc:sldMk cId="26953390" sldId="283"/>
            <ac:spMk id="4" creationId="{9A13E2D8-2F59-44C1-B1D2-79C300C26DD4}"/>
          </ac:spMkLst>
        </pc:spChg>
        <pc:spChg chg="mod">
          <ac:chgData name="Alfred Smith" userId="3c60a3631c0db8ad" providerId="LiveId" clId="{BCA07326-1700-406E-B752-1CC22FD19626}" dt="2024-06-27T11:37:41.837" v="17"/>
          <ac:spMkLst>
            <pc:docMk/>
            <pc:sldMk cId="26953390" sldId="283"/>
            <ac:spMk id="6" creationId="{416C064E-628E-47C0-A712-DB178FE9901E}"/>
          </ac:spMkLst>
        </pc:spChg>
      </pc:sldChg>
      <pc:sldChg chg="modSp mod">
        <pc:chgData name="Alfred Smith" userId="3c60a3631c0db8ad" providerId="LiveId" clId="{BCA07326-1700-406E-B752-1CC22FD19626}" dt="2024-06-27T11:37:50.731" v="18"/>
        <pc:sldMkLst>
          <pc:docMk/>
          <pc:sldMk cId="2872476414" sldId="284"/>
        </pc:sldMkLst>
        <pc:spChg chg="mod">
          <ac:chgData name="Alfred Smith" userId="3c60a3631c0db8ad" providerId="LiveId" clId="{BCA07326-1700-406E-B752-1CC22FD19626}" dt="2024-06-27T11:35:14.318" v="7"/>
          <ac:spMkLst>
            <pc:docMk/>
            <pc:sldMk cId="2872476414" sldId="284"/>
            <ac:spMk id="4" creationId="{9A13E2D8-2F59-44C1-B1D2-79C300C26DD4}"/>
          </ac:spMkLst>
        </pc:spChg>
        <pc:spChg chg="mod">
          <ac:chgData name="Alfred Smith" userId="3c60a3631c0db8ad" providerId="LiveId" clId="{BCA07326-1700-406E-B752-1CC22FD19626}" dt="2024-06-27T11:37:50.731" v="18"/>
          <ac:spMkLst>
            <pc:docMk/>
            <pc:sldMk cId="2872476414" sldId="284"/>
            <ac:spMk id="6" creationId="{416C064E-628E-47C0-A712-DB178FE9901E}"/>
          </ac:spMkLst>
        </pc:spChg>
      </pc:sldChg>
      <pc:sldChg chg="modSp mod">
        <pc:chgData name="Alfred Smith" userId="3c60a3631c0db8ad" providerId="LiveId" clId="{BCA07326-1700-406E-B752-1CC22FD19626}" dt="2024-06-27T11:38:01.606" v="19"/>
        <pc:sldMkLst>
          <pc:docMk/>
          <pc:sldMk cId="1206678836" sldId="289"/>
        </pc:sldMkLst>
        <pc:spChg chg="mod">
          <ac:chgData name="Alfred Smith" userId="3c60a3631c0db8ad" providerId="LiveId" clId="{BCA07326-1700-406E-B752-1CC22FD19626}" dt="2024-06-27T11:35:29.467" v="8"/>
          <ac:spMkLst>
            <pc:docMk/>
            <pc:sldMk cId="1206678836" sldId="289"/>
            <ac:spMk id="4" creationId="{9A13E2D8-2F59-44C1-B1D2-79C300C26DD4}"/>
          </ac:spMkLst>
        </pc:spChg>
        <pc:spChg chg="mod">
          <ac:chgData name="Alfred Smith" userId="3c60a3631c0db8ad" providerId="LiveId" clId="{BCA07326-1700-406E-B752-1CC22FD19626}" dt="2024-06-27T11:38:01.606" v="19"/>
          <ac:spMkLst>
            <pc:docMk/>
            <pc:sldMk cId="1206678836" sldId="289"/>
            <ac:spMk id="6" creationId="{416C064E-628E-47C0-A712-DB178FE9901E}"/>
          </ac:spMkLst>
        </pc:spChg>
      </pc:sldChg>
      <pc:sldChg chg="modSp mod">
        <pc:chgData name="Alfred Smith" userId="3c60a3631c0db8ad" providerId="LiveId" clId="{BCA07326-1700-406E-B752-1CC22FD19626}" dt="2024-06-27T11:38:14.321" v="20"/>
        <pc:sldMkLst>
          <pc:docMk/>
          <pc:sldMk cId="3289899634" sldId="290"/>
        </pc:sldMkLst>
        <pc:spChg chg="mod">
          <ac:chgData name="Alfred Smith" userId="3c60a3631c0db8ad" providerId="LiveId" clId="{BCA07326-1700-406E-B752-1CC22FD19626}" dt="2024-06-27T11:35:41.543" v="9"/>
          <ac:spMkLst>
            <pc:docMk/>
            <pc:sldMk cId="3289899634" sldId="290"/>
            <ac:spMk id="4" creationId="{9A13E2D8-2F59-44C1-B1D2-79C300C26DD4}"/>
          </ac:spMkLst>
        </pc:spChg>
        <pc:spChg chg="mod">
          <ac:chgData name="Alfred Smith" userId="3c60a3631c0db8ad" providerId="LiveId" clId="{BCA07326-1700-406E-B752-1CC22FD19626}" dt="2024-06-27T11:38:14.321" v="20"/>
          <ac:spMkLst>
            <pc:docMk/>
            <pc:sldMk cId="3289899634" sldId="290"/>
            <ac:spMk id="6" creationId="{416C064E-628E-47C0-A712-DB178FE9901E}"/>
          </ac:spMkLst>
        </pc:spChg>
      </pc:sldChg>
      <pc:sldChg chg="modSp mod">
        <pc:chgData name="Alfred Smith" userId="3c60a3631c0db8ad" providerId="LiveId" clId="{BCA07326-1700-406E-B752-1CC22FD19626}" dt="2024-06-27T11:39:05.503" v="21"/>
        <pc:sldMkLst>
          <pc:docMk/>
          <pc:sldMk cId="66364055" sldId="291"/>
        </pc:sldMkLst>
        <pc:spChg chg="mod">
          <ac:chgData name="Alfred Smith" userId="3c60a3631c0db8ad" providerId="LiveId" clId="{BCA07326-1700-406E-B752-1CC22FD19626}" dt="2024-06-27T11:36:45.359" v="13"/>
          <ac:spMkLst>
            <pc:docMk/>
            <pc:sldMk cId="66364055" sldId="291"/>
            <ac:spMk id="4" creationId="{9A13E2D8-2F59-44C1-B1D2-79C300C26DD4}"/>
          </ac:spMkLst>
        </pc:spChg>
        <pc:spChg chg="mod">
          <ac:chgData name="Alfred Smith" userId="3c60a3631c0db8ad" providerId="LiveId" clId="{BCA07326-1700-406E-B752-1CC22FD19626}" dt="2024-06-27T11:39:05.503" v="21"/>
          <ac:spMkLst>
            <pc:docMk/>
            <pc:sldMk cId="66364055" sldId="291"/>
            <ac:spMk id="6" creationId="{416C064E-628E-47C0-A712-DB178FE9901E}"/>
          </ac:spMkLst>
        </pc:spChg>
      </pc:sldChg>
      <pc:sldChg chg="addSp delSp modSp mod">
        <pc:chgData name="Alfred Smith" userId="3c60a3631c0db8ad" providerId="LiveId" clId="{BCA07326-1700-406E-B752-1CC22FD19626}" dt="2024-06-27T10:49:55.055" v="1"/>
        <pc:sldMkLst>
          <pc:docMk/>
          <pc:sldMk cId="2079376061" sldId="292"/>
        </pc:sldMkLst>
        <pc:spChg chg="del">
          <ac:chgData name="Alfred Smith" userId="3c60a3631c0db8ad" providerId="LiveId" clId="{BCA07326-1700-406E-B752-1CC22FD19626}" dt="2024-06-27T10:49:54.537" v="0" actId="478"/>
          <ac:spMkLst>
            <pc:docMk/>
            <pc:sldMk cId="2079376061" sldId="292"/>
            <ac:spMk id="3" creationId="{1F3B38E6-D2F1-4AAB-800E-0E4DEDD41229}"/>
          </ac:spMkLst>
        </pc:spChg>
        <pc:spChg chg="add mod">
          <ac:chgData name="Alfred Smith" userId="3c60a3631c0db8ad" providerId="LiveId" clId="{BCA07326-1700-406E-B752-1CC22FD19626}" dt="2024-06-27T10:49:55.055" v="1"/>
          <ac:spMkLst>
            <pc:docMk/>
            <pc:sldMk cId="2079376061" sldId="292"/>
            <ac:spMk id="4" creationId="{FCCDD187-FB1B-E894-9368-AA0F256876D4}"/>
          </ac:spMkLst>
        </pc:spChg>
      </pc:sldChg>
      <pc:sldChg chg="addSp modSp">
        <pc:chgData name="Alfred Smith" userId="3c60a3631c0db8ad" providerId="LiveId" clId="{BCA07326-1700-406E-B752-1CC22FD19626}" dt="2024-06-27T10:51:51.459" v="2"/>
        <pc:sldMkLst>
          <pc:docMk/>
          <pc:sldMk cId="2341402267" sldId="294"/>
        </pc:sldMkLst>
        <pc:spChg chg="add mod">
          <ac:chgData name="Alfred Smith" userId="3c60a3631c0db8ad" providerId="LiveId" clId="{BCA07326-1700-406E-B752-1CC22FD19626}" dt="2024-06-27T10:51:51.459" v="2"/>
          <ac:spMkLst>
            <pc:docMk/>
            <pc:sldMk cId="2341402267" sldId="294"/>
            <ac:spMk id="3" creationId="{24DEA4F0-3EDE-A4E0-1C71-5EA1EC774370}"/>
          </ac:spMkLst>
        </pc:spChg>
      </pc:sldChg>
      <pc:sldChg chg="modSp mod">
        <pc:chgData name="Alfred Smith" userId="3c60a3631c0db8ad" providerId="LiveId" clId="{BCA07326-1700-406E-B752-1CC22FD19626}" dt="2024-06-27T11:35:53.020" v="12" actId="20577"/>
        <pc:sldMkLst>
          <pc:docMk/>
          <pc:sldMk cId="3572986550" sldId="301"/>
        </pc:sldMkLst>
        <pc:spChg chg="mod">
          <ac:chgData name="Alfred Smith" userId="3c60a3631c0db8ad" providerId="LiveId" clId="{BCA07326-1700-406E-B752-1CC22FD19626}" dt="2024-06-27T11:35:53.020" v="12" actId="20577"/>
          <ac:spMkLst>
            <pc:docMk/>
            <pc:sldMk cId="3572986550" sldId="301"/>
            <ac:spMk id="4" creationId="{88FA8BF5-0D24-4430-863B-3DA799BD0E51}"/>
          </ac:spMkLst>
        </pc:spChg>
      </pc:sldChg>
    </pc:docChg>
  </pc:docChgLst>
  <pc:docChgLst>
    <pc:chgData name="Leonie Smith" userId="fed1330f33f5650e" providerId="LiveId" clId="{F2D3A622-B315-46BF-B1EA-877FED0931A2}"/>
    <pc:docChg chg="custSel modSld">
      <pc:chgData name="Leonie Smith" userId="fed1330f33f5650e" providerId="LiveId" clId="{F2D3A622-B315-46BF-B1EA-877FED0931A2}" dt="2023-11-01T04:27:56.368" v="56" actId="20577"/>
      <pc:docMkLst>
        <pc:docMk/>
      </pc:docMkLst>
      <pc:sldChg chg="addSp delSp modSp mod modTransition modAnim">
        <pc:chgData name="Leonie Smith" userId="fed1330f33f5650e" providerId="LiveId" clId="{F2D3A622-B315-46BF-B1EA-877FED0931A2}" dt="2023-10-30T08:20:22.253" v="5"/>
        <pc:sldMkLst>
          <pc:docMk/>
          <pc:sldMk cId="3348757415" sldId="256"/>
        </pc:sldMkLst>
        <pc:picChg chg="del">
          <ac:chgData name="Leonie Smith" userId="fed1330f33f5650e" providerId="LiveId" clId="{F2D3A622-B315-46BF-B1EA-877FED0931A2}" dt="2023-10-30T08:20:16" v="4"/>
          <ac:picMkLst>
            <pc:docMk/>
            <pc:sldMk cId="3348757415" sldId="256"/>
            <ac:picMk id="3" creationId="{8809C695-5961-4C38-AC85-AA2A9E7DA9C1}"/>
          </ac:picMkLst>
        </pc:picChg>
        <pc:picChg chg="add del mod">
          <ac:chgData name="Leonie Smith" userId="fed1330f33f5650e" providerId="LiveId" clId="{F2D3A622-B315-46BF-B1EA-877FED0931A2}" dt="2023-10-30T08:20:22.253" v="5"/>
          <ac:picMkLst>
            <pc:docMk/>
            <pc:sldMk cId="3348757415" sldId="256"/>
            <ac:picMk id="8" creationId="{9681496A-9AF2-99A7-96B3-FBCDEBAA9B56}"/>
          </ac:picMkLst>
        </pc:picChg>
        <pc:picChg chg="add mod">
          <ac:chgData name="Leonie Smith" userId="fed1330f33f5650e" providerId="LiveId" clId="{F2D3A622-B315-46BF-B1EA-877FED0931A2}" dt="2023-10-30T08:20:22.253" v="5"/>
          <ac:picMkLst>
            <pc:docMk/>
            <pc:sldMk cId="3348757415" sldId="256"/>
            <ac:picMk id="9" creationId="{3BAD13A6-8CAB-B08E-1269-2EFD3E41FBF1}"/>
          </ac:picMkLst>
        </pc:picChg>
      </pc:sldChg>
      <pc:sldChg chg="addSp delSp modSp mod modTransition modAnim">
        <pc:chgData name="Leonie Smith" userId="fed1330f33f5650e" providerId="LiveId" clId="{F2D3A622-B315-46BF-B1EA-877FED0931A2}" dt="2023-10-30T08:22:00.889" v="17"/>
        <pc:sldMkLst>
          <pc:docMk/>
          <pc:sldMk cId="525752733" sldId="258"/>
        </pc:sldMkLst>
        <pc:picChg chg="add del mod">
          <ac:chgData name="Leonie Smith" userId="fed1330f33f5650e" providerId="LiveId" clId="{F2D3A622-B315-46BF-B1EA-877FED0931A2}" dt="2023-10-30T08:21:17.700" v="8"/>
          <ac:picMkLst>
            <pc:docMk/>
            <pc:sldMk cId="525752733" sldId="258"/>
            <ac:picMk id="3" creationId="{E6523675-62DB-8765-C6E9-B2583AD9555F}"/>
          </ac:picMkLst>
        </pc:picChg>
        <pc:picChg chg="del">
          <ac:chgData name="Leonie Smith" userId="fed1330f33f5650e" providerId="LiveId" clId="{F2D3A622-B315-46BF-B1EA-877FED0931A2}" dt="2023-10-30T08:21:05.260" v="7"/>
          <ac:picMkLst>
            <pc:docMk/>
            <pc:sldMk cId="525752733" sldId="258"/>
            <ac:picMk id="5" creationId="{818B6A8E-104C-4B83-A542-CDF3FB93B29A}"/>
          </ac:picMkLst>
        </pc:picChg>
        <pc:picChg chg="add del mod">
          <ac:chgData name="Leonie Smith" userId="fed1330f33f5650e" providerId="LiveId" clId="{F2D3A622-B315-46BF-B1EA-877FED0931A2}" dt="2023-10-30T08:21:24.790" v="10"/>
          <ac:picMkLst>
            <pc:docMk/>
            <pc:sldMk cId="525752733" sldId="258"/>
            <ac:picMk id="7" creationId="{2894E7F7-1A1D-BAB0-0375-0B9C3A0B5675}"/>
          </ac:picMkLst>
        </pc:picChg>
        <pc:picChg chg="add del mod ord">
          <ac:chgData name="Leonie Smith" userId="fed1330f33f5650e" providerId="LiveId" clId="{F2D3A622-B315-46BF-B1EA-877FED0931A2}" dt="2023-10-30T08:21:32.016" v="11"/>
          <ac:picMkLst>
            <pc:docMk/>
            <pc:sldMk cId="525752733" sldId="258"/>
            <ac:picMk id="10" creationId="{737187AE-3EC5-B958-E76C-2B0D15BFA0F9}"/>
          </ac:picMkLst>
        </pc:picChg>
        <pc:picChg chg="add del mod">
          <ac:chgData name="Leonie Smith" userId="fed1330f33f5650e" providerId="LiveId" clId="{F2D3A622-B315-46BF-B1EA-877FED0931A2}" dt="2023-10-30T08:21:34.942" v="13"/>
          <ac:picMkLst>
            <pc:docMk/>
            <pc:sldMk cId="525752733" sldId="258"/>
            <ac:picMk id="11" creationId="{1ECCBDA6-2D19-A522-8F05-26602EF13ACD}"/>
          </ac:picMkLst>
        </pc:picChg>
        <pc:picChg chg="add del mod ord">
          <ac:chgData name="Leonie Smith" userId="fed1330f33f5650e" providerId="LiveId" clId="{F2D3A622-B315-46BF-B1EA-877FED0931A2}" dt="2023-10-30T08:21:40.652" v="14"/>
          <ac:picMkLst>
            <pc:docMk/>
            <pc:sldMk cId="525752733" sldId="258"/>
            <ac:picMk id="14" creationId="{64AF1C94-C6D4-F709-7687-4B0B3E490363}"/>
          </ac:picMkLst>
        </pc:picChg>
        <pc:picChg chg="add del mod">
          <ac:chgData name="Leonie Smith" userId="fed1330f33f5650e" providerId="LiveId" clId="{F2D3A622-B315-46BF-B1EA-877FED0931A2}" dt="2023-10-30T08:21:44.399" v="16"/>
          <ac:picMkLst>
            <pc:docMk/>
            <pc:sldMk cId="525752733" sldId="258"/>
            <ac:picMk id="15" creationId="{BA9BF786-7EB1-05C3-AE48-E6B56C404C51}"/>
          </ac:picMkLst>
        </pc:picChg>
        <pc:picChg chg="add del mod ord">
          <ac:chgData name="Leonie Smith" userId="fed1330f33f5650e" providerId="LiveId" clId="{F2D3A622-B315-46BF-B1EA-877FED0931A2}" dt="2023-10-30T08:22:00.889" v="17"/>
          <ac:picMkLst>
            <pc:docMk/>
            <pc:sldMk cId="525752733" sldId="258"/>
            <ac:picMk id="18" creationId="{56288CBA-9814-7B5A-9E3C-A2A6BB585C34}"/>
          </ac:picMkLst>
        </pc:picChg>
        <pc:picChg chg="add mod">
          <ac:chgData name="Leonie Smith" userId="fed1330f33f5650e" providerId="LiveId" clId="{F2D3A622-B315-46BF-B1EA-877FED0931A2}" dt="2023-10-30T08:22:00.889" v="17"/>
          <ac:picMkLst>
            <pc:docMk/>
            <pc:sldMk cId="525752733" sldId="258"/>
            <ac:picMk id="19" creationId="{24FF499D-F931-82E6-8D63-934A353E9C27}"/>
          </ac:picMkLst>
        </pc:picChg>
      </pc:sldChg>
      <pc:sldChg chg="addSp delSp modSp mod modTransition modAnim">
        <pc:chgData name="Leonie Smith" userId="fed1330f33f5650e" providerId="LiveId" clId="{F2D3A622-B315-46BF-B1EA-877FED0931A2}" dt="2023-10-30T08:22:39.474" v="20"/>
        <pc:sldMkLst>
          <pc:docMk/>
          <pc:sldMk cId="2044568653" sldId="281"/>
        </pc:sldMkLst>
        <pc:picChg chg="del">
          <ac:chgData name="Leonie Smith" userId="fed1330f33f5650e" providerId="LiveId" clId="{F2D3A622-B315-46BF-B1EA-877FED0931A2}" dt="2023-10-30T08:22:31.528" v="19"/>
          <ac:picMkLst>
            <pc:docMk/>
            <pc:sldMk cId="2044568653" sldId="281"/>
            <ac:picMk id="2" creationId="{458CE0EA-6E04-4995-B909-AFBF150B9049}"/>
          </ac:picMkLst>
        </pc:picChg>
        <pc:picChg chg="add del mod">
          <ac:chgData name="Leonie Smith" userId="fed1330f33f5650e" providerId="LiveId" clId="{F2D3A622-B315-46BF-B1EA-877FED0931A2}" dt="2023-10-30T08:22:39.474" v="20"/>
          <ac:picMkLst>
            <pc:docMk/>
            <pc:sldMk cId="2044568653" sldId="281"/>
            <ac:picMk id="5" creationId="{07D526F9-E669-CA32-DF14-656BEB31D060}"/>
          </ac:picMkLst>
        </pc:picChg>
        <pc:picChg chg="add mod">
          <ac:chgData name="Leonie Smith" userId="fed1330f33f5650e" providerId="LiveId" clId="{F2D3A622-B315-46BF-B1EA-877FED0931A2}" dt="2023-10-30T08:22:39.474" v="20"/>
          <ac:picMkLst>
            <pc:docMk/>
            <pc:sldMk cId="2044568653" sldId="281"/>
            <ac:picMk id="7" creationId="{FA1FDCB6-0B0A-DB10-92CA-BD573691F469}"/>
          </ac:picMkLst>
        </pc:picChg>
      </pc:sldChg>
      <pc:sldChg chg="addSp delSp modSp mod modTransition modAnim">
        <pc:chgData name="Leonie Smith" userId="fed1330f33f5650e" providerId="LiveId" clId="{F2D3A622-B315-46BF-B1EA-877FED0931A2}" dt="2023-10-30T08:23:45.288" v="26"/>
        <pc:sldMkLst>
          <pc:docMk/>
          <pc:sldMk cId="3681266347" sldId="282"/>
        </pc:sldMkLst>
        <pc:picChg chg="del">
          <ac:chgData name="Leonie Smith" userId="fed1330f33f5650e" providerId="LiveId" clId="{F2D3A622-B315-46BF-B1EA-877FED0931A2}" dt="2023-10-30T08:23:12.261" v="22"/>
          <ac:picMkLst>
            <pc:docMk/>
            <pc:sldMk cId="3681266347" sldId="282"/>
            <ac:picMk id="3" creationId="{B46010B1-7B99-4529-80FA-FFFDD6EF272E}"/>
          </ac:picMkLst>
        </pc:picChg>
        <pc:picChg chg="add del mod">
          <ac:chgData name="Leonie Smith" userId="fed1330f33f5650e" providerId="LiveId" clId="{F2D3A622-B315-46BF-B1EA-877FED0931A2}" dt="2023-10-30T08:23:21.908" v="23"/>
          <ac:picMkLst>
            <pc:docMk/>
            <pc:sldMk cId="3681266347" sldId="282"/>
            <ac:picMk id="5" creationId="{D63D3EF1-2317-A088-DF02-D1CF7BF13BFD}"/>
          </ac:picMkLst>
        </pc:picChg>
        <pc:picChg chg="add del mod">
          <ac:chgData name="Leonie Smith" userId="fed1330f33f5650e" providerId="LiveId" clId="{F2D3A622-B315-46BF-B1EA-877FED0931A2}" dt="2023-10-30T08:23:26.246" v="25"/>
          <ac:picMkLst>
            <pc:docMk/>
            <pc:sldMk cId="3681266347" sldId="282"/>
            <ac:picMk id="7" creationId="{8AB9CC8B-BC56-4E6E-E4EE-9405F5AC5839}"/>
          </ac:picMkLst>
        </pc:picChg>
        <pc:picChg chg="add del mod ord">
          <ac:chgData name="Leonie Smith" userId="fed1330f33f5650e" providerId="LiveId" clId="{F2D3A622-B315-46BF-B1EA-877FED0931A2}" dt="2023-10-30T08:23:45.288" v="26"/>
          <ac:picMkLst>
            <pc:docMk/>
            <pc:sldMk cId="3681266347" sldId="282"/>
            <ac:picMk id="10" creationId="{892A5599-8778-83B1-5961-586A2057CA18}"/>
          </ac:picMkLst>
        </pc:picChg>
        <pc:picChg chg="add mod">
          <ac:chgData name="Leonie Smith" userId="fed1330f33f5650e" providerId="LiveId" clId="{F2D3A622-B315-46BF-B1EA-877FED0931A2}" dt="2023-10-30T08:23:45.288" v="26"/>
          <ac:picMkLst>
            <pc:docMk/>
            <pc:sldMk cId="3681266347" sldId="282"/>
            <ac:picMk id="11" creationId="{F5CFD7C5-4468-9ADE-DCE6-A553A2D31B33}"/>
          </ac:picMkLst>
        </pc:picChg>
      </pc:sldChg>
      <pc:sldChg chg="addSp delSp modSp mod modTransition modAnim">
        <pc:chgData name="Leonie Smith" userId="fed1330f33f5650e" providerId="LiveId" clId="{F2D3A622-B315-46BF-B1EA-877FED0931A2}" dt="2023-10-30T08:26:10.090" v="35"/>
        <pc:sldMkLst>
          <pc:docMk/>
          <pc:sldMk cId="26953390" sldId="283"/>
        </pc:sldMkLst>
        <pc:picChg chg="del">
          <ac:chgData name="Leonie Smith" userId="fed1330f33f5650e" providerId="LiveId" clId="{F2D3A622-B315-46BF-B1EA-877FED0931A2}" dt="2023-10-30T08:24:43.583" v="28"/>
          <ac:picMkLst>
            <pc:docMk/>
            <pc:sldMk cId="26953390" sldId="283"/>
            <ac:picMk id="2" creationId="{47419E7B-9CA0-4E6D-B2E9-0AA0666B34BE}"/>
          </ac:picMkLst>
        </pc:picChg>
        <pc:picChg chg="add del mod">
          <ac:chgData name="Leonie Smith" userId="fed1330f33f5650e" providerId="LiveId" clId="{F2D3A622-B315-46BF-B1EA-877FED0931A2}" dt="2023-10-30T08:25:07.798" v="29"/>
          <ac:picMkLst>
            <pc:docMk/>
            <pc:sldMk cId="26953390" sldId="283"/>
            <ac:picMk id="5" creationId="{DF7DAE90-A116-32AC-417D-0BB01DFAF009}"/>
          </ac:picMkLst>
        </pc:picChg>
        <pc:picChg chg="add del mod">
          <ac:chgData name="Leonie Smith" userId="fed1330f33f5650e" providerId="LiveId" clId="{F2D3A622-B315-46BF-B1EA-877FED0931A2}" dt="2023-10-30T08:25:13.664" v="31"/>
          <ac:picMkLst>
            <pc:docMk/>
            <pc:sldMk cId="26953390" sldId="283"/>
            <ac:picMk id="7" creationId="{5343E80D-EB1A-49CA-121D-641743FEB275}"/>
          </ac:picMkLst>
        </pc:picChg>
        <pc:picChg chg="add del mod ord">
          <ac:chgData name="Leonie Smith" userId="fed1330f33f5650e" providerId="LiveId" clId="{F2D3A622-B315-46BF-B1EA-877FED0931A2}" dt="2023-10-30T08:25:37.002" v="32"/>
          <ac:picMkLst>
            <pc:docMk/>
            <pc:sldMk cId="26953390" sldId="283"/>
            <ac:picMk id="10" creationId="{30231A44-804C-0564-D85E-FC87F625F29C}"/>
          </ac:picMkLst>
        </pc:picChg>
        <pc:picChg chg="add del mod">
          <ac:chgData name="Leonie Smith" userId="fed1330f33f5650e" providerId="LiveId" clId="{F2D3A622-B315-46BF-B1EA-877FED0931A2}" dt="2023-10-30T08:25:47.349" v="34"/>
          <ac:picMkLst>
            <pc:docMk/>
            <pc:sldMk cId="26953390" sldId="283"/>
            <ac:picMk id="11" creationId="{829BB691-7E8B-8480-B840-57225124B082}"/>
          </ac:picMkLst>
        </pc:picChg>
        <pc:picChg chg="add del mod ord">
          <ac:chgData name="Leonie Smith" userId="fed1330f33f5650e" providerId="LiveId" clId="{F2D3A622-B315-46BF-B1EA-877FED0931A2}" dt="2023-10-30T08:26:10.090" v="35"/>
          <ac:picMkLst>
            <pc:docMk/>
            <pc:sldMk cId="26953390" sldId="283"/>
            <ac:picMk id="14" creationId="{38794E01-D80A-36D9-2BE9-F8EDD70A5C88}"/>
          </ac:picMkLst>
        </pc:picChg>
        <pc:picChg chg="add mod">
          <ac:chgData name="Leonie Smith" userId="fed1330f33f5650e" providerId="LiveId" clId="{F2D3A622-B315-46BF-B1EA-877FED0931A2}" dt="2023-10-30T08:26:10.090" v="35"/>
          <ac:picMkLst>
            <pc:docMk/>
            <pc:sldMk cId="26953390" sldId="283"/>
            <ac:picMk id="15" creationId="{867F1F28-A73D-5164-8665-20E5D3F3BF2F}"/>
          </ac:picMkLst>
        </pc:picChg>
      </pc:sldChg>
      <pc:sldChg chg="addSp delSp modSp mod modTransition modAnim">
        <pc:chgData name="Leonie Smith" userId="fed1330f33f5650e" providerId="LiveId" clId="{F2D3A622-B315-46BF-B1EA-877FED0931A2}" dt="2023-10-30T08:27:11.196" v="38"/>
        <pc:sldMkLst>
          <pc:docMk/>
          <pc:sldMk cId="2872476414" sldId="284"/>
        </pc:sldMkLst>
        <pc:picChg chg="del">
          <ac:chgData name="Leonie Smith" userId="fed1330f33f5650e" providerId="LiveId" clId="{F2D3A622-B315-46BF-B1EA-877FED0931A2}" dt="2023-10-30T08:27:00.856" v="37"/>
          <ac:picMkLst>
            <pc:docMk/>
            <pc:sldMk cId="2872476414" sldId="284"/>
            <ac:picMk id="3" creationId="{3AF9AE93-09ED-4C49-9991-F69FFA7B08E8}"/>
          </ac:picMkLst>
        </pc:picChg>
        <pc:picChg chg="add del mod">
          <ac:chgData name="Leonie Smith" userId="fed1330f33f5650e" providerId="LiveId" clId="{F2D3A622-B315-46BF-B1EA-877FED0931A2}" dt="2023-10-30T08:27:11.196" v="38"/>
          <ac:picMkLst>
            <pc:docMk/>
            <pc:sldMk cId="2872476414" sldId="284"/>
            <ac:picMk id="5" creationId="{6DC1C9A0-4F0C-7A72-A323-5072BE4E3737}"/>
          </ac:picMkLst>
        </pc:picChg>
        <pc:picChg chg="add mod">
          <ac:chgData name="Leonie Smith" userId="fed1330f33f5650e" providerId="LiveId" clId="{F2D3A622-B315-46BF-B1EA-877FED0931A2}" dt="2023-10-30T08:27:11.196" v="38"/>
          <ac:picMkLst>
            <pc:docMk/>
            <pc:sldMk cId="2872476414" sldId="284"/>
            <ac:picMk id="7" creationId="{10D91BD8-B631-C1B9-ED1F-5A68BB5D25B3}"/>
          </ac:picMkLst>
        </pc:picChg>
      </pc:sldChg>
      <pc:sldChg chg="addSp delSp modSp mod modTransition modAnim">
        <pc:chgData name="Leonie Smith" userId="fed1330f33f5650e" providerId="LiveId" clId="{F2D3A622-B315-46BF-B1EA-877FED0931A2}" dt="2023-10-30T08:28:02.062" v="44"/>
        <pc:sldMkLst>
          <pc:docMk/>
          <pc:sldMk cId="1206678836" sldId="289"/>
        </pc:sldMkLst>
        <pc:picChg chg="del">
          <ac:chgData name="Leonie Smith" userId="fed1330f33f5650e" providerId="LiveId" clId="{F2D3A622-B315-46BF-B1EA-877FED0931A2}" dt="2023-10-30T08:27:35.288" v="40"/>
          <ac:picMkLst>
            <pc:docMk/>
            <pc:sldMk cId="1206678836" sldId="289"/>
            <ac:picMk id="3" creationId="{F62E9A42-C17A-49D8-ADA4-84EF4A159619}"/>
          </ac:picMkLst>
        </pc:picChg>
        <pc:picChg chg="add del mod">
          <ac:chgData name="Leonie Smith" userId="fed1330f33f5650e" providerId="LiveId" clId="{F2D3A622-B315-46BF-B1EA-877FED0931A2}" dt="2023-10-30T08:27:43.004" v="41"/>
          <ac:picMkLst>
            <pc:docMk/>
            <pc:sldMk cId="1206678836" sldId="289"/>
            <ac:picMk id="5" creationId="{061AA4A4-9523-20E3-64B2-70D8DE3B497A}"/>
          </ac:picMkLst>
        </pc:picChg>
        <pc:picChg chg="add del mod">
          <ac:chgData name="Leonie Smith" userId="fed1330f33f5650e" providerId="LiveId" clId="{F2D3A622-B315-46BF-B1EA-877FED0931A2}" dt="2023-10-30T08:27:46.726" v="43"/>
          <ac:picMkLst>
            <pc:docMk/>
            <pc:sldMk cId="1206678836" sldId="289"/>
            <ac:picMk id="7" creationId="{9EBB13F3-ED5F-DAF4-5B55-247607B94A29}"/>
          </ac:picMkLst>
        </pc:picChg>
        <pc:picChg chg="add del mod ord">
          <ac:chgData name="Leonie Smith" userId="fed1330f33f5650e" providerId="LiveId" clId="{F2D3A622-B315-46BF-B1EA-877FED0931A2}" dt="2023-10-30T08:28:02.062" v="44"/>
          <ac:picMkLst>
            <pc:docMk/>
            <pc:sldMk cId="1206678836" sldId="289"/>
            <ac:picMk id="10" creationId="{C270A4D0-15CE-212C-9B68-6744A02092D0}"/>
          </ac:picMkLst>
        </pc:picChg>
        <pc:picChg chg="add mod">
          <ac:chgData name="Leonie Smith" userId="fed1330f33f5650e" providerId="LiveId" clId="{F2D3A622-B315-46BF-B1EA-877FED0931A2}" dt="2023-10-30T08:28:02.062" v="44"/>
          <ac:picMkLst>
            <pc:docMk/>
            <pc:sldMk cId="1206678836" sldId="289"/>
            <ac:picMk id="11" creationId="{A207BAFE-4107-5635-D294-7DF3E1F974B3}"/>
          </ac:picMkLst>
        </pc:picChg>
      </pc:sldChg>
      <pc:sldChg chg="addSp delSp modSp mod modTransition modAnim">
        <pc:chgData name="Leonie Smith" userId="fed1330f33f5650e" providerId="LiveId" clId="{F2D3A622-B315-46BF-B1EA-877FED0931A2}" dt="2023-10-30T08:29:12.221" v="47"/>
        <pc:sldMkLst>
          <pc:docMk/>
          <pc:sldMk cId="3289899634" sldId="290"/>
        </pc:sldMkLst>
        <pc:picChg chg="add del mod">
          <ac:chgData name="Leonie Smith" userId="fed1330f33f5650e" providerId="LiveId" clId="{F2D3A622-B315-46BF-B1EA-877FED0931A2}" dt="2023-10-30T08:29:12.221" v="47"/>
          <ac:picMkLst>
            <pc:docMk/>
            <pc:sldMk cId="3289899634" sldId="290"/>
            <ac:picMk id="3" creationId="{3E67A6F9-3514-2BA0-71F1-9BF0443FC74C}"/>
          </ac:picMkLst>
        </pc:picChg>
        <pc:picChg chg="add mod">
          <ac:chgData name="Leonie Smith" userId="fed1330f33f5650e" providerId="LiveId" clId="{F2D3A622-B315-46BF-B1EA-877FED0931A2}" dt="2023-10-30T08:29:12.221" v="47"/>
          <ac:picMkLst>
            <pc:docMk/>
            <pc:sldMk cId="3289899634" sldId="290"/>
            <ac:picMk id="5" creationId="{BF499BF5-D148-2278-5F5F-F08A45E214F9}"/>
          </ac:picMkLst>
        </pc:picChg>
        <pc:picChg chg="del">
          <ac:chgData name="Leonie Smith" userId="fed1330f33f5650e" providerId="LiveId" clId="{F2D3A622-B315-46BF-B1EA-877FED0931A2}" dt="2023-10-30T08:28:49.159" v="46"/>
          <ac:picMkLst>
            <pc:docMk/>
            <pc:sldMk cId="3289899634" sldId="290"/>
            <ac:picMk id="12" creationId="{1E9E57E3-E59F-43A1-A047-72D5B45058C9}"/>
          </ac:picMkLst>
        </pc:picChg>
      </pc:sldChg>
      <pc:sldChg chg="addSp delSp modSp mod modTransition modAnim">
        <pc:chgData name="Leonie Smith" userId="fed1330f33f5650e" providerId="LiveId" clId="{F2D3A622-B315-46BF-B1EA-877FED0931A2}" dt="2023-10-30T08:31:47.126" v="50"/>
        <pc:sldMkLst>
          <pc:docMk/>
          <pc:sldMk cId="66364055" sldId="291"/>
        </pc:sldMkLst>
        <pc:picChg chg="del">
          <ac:chgData name="Leonie Smith" userId="fed1330f33f5650e" providerId="LiveId" clId="{F2D3A622-B315-46BF-B1EA-877FED0931A2}" dt="2023-10-30T08:31:38.646" v="49"/>
          <ac:picMkLst>
            <pc:docMk/>
            <pc:sldMk cId="66364055" sldId="291"/>
            <ac:picMk id="2" creationId="{7EBA0FFB-0431-4E84-B98F-6D67420698C1}"/>
          </ac:picMkLst>
        </pc:picChg>
        <pc:picChg chg="add del mod">
          <ac:chgData name="Leonie Smith" userId="fed1330f33f5650e" providerId="LiveId" clId="{F2D3A622-B315-46BF-B1EA-877FED0931A2}" dt="2023-10-30T08:31:47.126" v="50"/>
          <ac:picMkLst>
            <pc:docMk/>
            <pc:sldMk cId="66364055" sldId="291"/>
            <ac:picMk id="5" creationId="{855981A1-BEE0-9388-CE2A-C24A97D0CBA7}"/>
          </ac:picMkLst>
        </pc:picChg>
        <pc:picChg chg="add mod">
          <ac:chgData name="Leonie Smith" userId="fed1330f33f5650e" providerId="LiveId" clId="{F2D3A622-B315-46BF-B1EA-877FED0931A2}" dt="2023-10-30T08:31:47.126" v="50"/>
          <ac:picMkLst>
            <pc:docMk/>
            <pc:sldMk cId="66364055" sldId="291"/>
            <ac:picMk id="7" creationId="{E26944D2-9274-22E1-EEF0-A207B5EB9372}"/>
          </ac:picMkLst>
        </pc:picChg>
      </pc:sldChg>
      <pc:sldChg chg="addSp delSp modSp mod modTransition modAnim modNotesTx">
        <pc:chgData name="Leonie Smith" userId="fed1330f33f5650e" providerId="LiveId" clId="{F2D3A622-B315-46BF-B1EA-877FED0931A2}" dt="2023-11-01T04:27:56.368" v="56" actId="20577"/>
        <pc:sldMkLst>
          <pc:docMk/>
          <pc:sldMk cId="2079376061" sldId="292"/>
        </pc:sldMkLst>
        <pc:picChg chg="del">
          <ac:chgData name="Leonie Smith" userId="fed1330f33f5650e" providerId="LiveId" clId="{F2D3A622-B315-46BF-B1EA-877FED0931A2}" dt="2023-10-30T08:19:41.511" v="1"/>
          <ac:picMkLst>
            <pc:docMk/>
            <pc:sldMk cId="2079376061" sldId="292"/>
            <ac:picMk id="4" creationId="{9EEC9688-2321-4206-A77B-A12CE912AC07}"/>
          </ac:picMkLst>
        </pc:picChg>
        <pc:picChg chg="add del mod">
          <ac:chgData name="Leonie Smith" userId="fed1330f33f5650e" providerId="LiveId" clId="{F2D3A622-B315-46BF-B1EA-877FED0931A2}" dt="2023-10-30T08:19:47.218" v="2"/>
          <ac:picMkLst>
            <pc:docMk/>
            <pc:sldMk cId="2079376061" sldId="292"/>
            <ac:picMk id="7" creationId="{92A4F697-FF2E-2DBA-1B05-EA0F1347C8A5}"/>
          </ac:picMkLst>
        </pc:picChg>
        <pc:picChg chg="add mod">
          <ac:chgData name="Leonie Smith" userId="fed1330f33f5650e" providerId="LiveId" clId="{F2D3A622-B315-46BF-B1EA-877FED0931A2}" dt="2023-10-30T08:19:47.218" v="2"/>
          <ac:picMkLst>
            <pc:docMk/>
            <pc:sldMk cId="2079376061" sldId="292"/>
            <ac:picMk id="8" creationId="{C6B259FF-D3B0-3808-57CB-A73D80B52BB4}"/>
          </ac:picMkLst>
        </pc:picChg>
      </pc:sldChg>
    </pc:docChg>
  </pc:docChgLst>
  <pc:docChgLst>
    <pc:chgData name="Leonie Smith" userId="fed1330f33f5650e" providerId="LiveId" clId="{D78BF5C0-E0E6-4B99-BB2E-5592A0717470}"/>
    <pc:docChg chg="addSld modSld sldOrd">
      <pc:chgData name="Leonie Smith" userId="fed1330f33f5650e" providerId="LiveId" clId="{D78BF5C0-E0E6-4B99-BB2E-5592A0717470}" dt="2022-02-15T08:29:29.825" v="34" actId="20577"/>
      <pc:docMkLst>
        <pc:docMk/>
      </pc:docMkLst>
      <pc:sldChg chg="addSp delSp modSp">
        <pc:chgData name="Leonie Smith" userId="fed1330f33f5650e" providerId="LiveId" clId="{D78BF5C0-E0E6-4B99-BB2E-5592A0717470}" dt="2022-02-15T08:12:06.529" v="10"/>
        <pc:sldMkLst>
          <pc:docMk/>
          <pc:sldMk cId="525752733" sldId="258"/>
        </pc:sldMkLst>
        <pc:picChg chg="add del mod">
          <ac:chgData name="Leonie Smith" userId="fed1330f33f5650e" providerId="LiveId" clId="{D78BF5C0-E0E6-4B99-BB2E-5592A0717470}" dt="2022-02-15T08:11:46.932" v="9"/>
          <ac:picMkLst>
            <pc:docMk/>
            <pc:sldMk cId="525752733" sldId="258"/>
            <ac:picMk id="2" creationId="{39CE9511-BB29-4C5F-9746-4F879B167DA2}"/>
          </ac:picMkLst>
        </pc:picChg>
        <pc:picChg chg="add del mod">
          <ac:chgData name="Leonie Smith" userId="fed1330f33f5650e" providerId="LiveId" clId="{D78BF5C0-E0E6-4B99-BB2E-5592A0717470}" dt="2022-02-15T08:12:06.529" v="10"/>
          <ac:picMkLst>
            <pc:docMk/>
            <pc:sldMk cId="525752733" sldId="258"/>
            <ac:picMk id="3" creationId="{40E49043-AB65-4768-A9DA-2D69DC039F50}"/>
          </ac:picMkLst>
        </pc:picChg>
        <pc:picChg chg="add mod">
          <ac:chgData name="Leonie Smith" userId="fed1330f33f5650e" providerId="LiveId" clId="{D78BF5C0-E0E6-4B99-BB2E-5592A0717470}" dt="2022-02-15T08:12:06.529" v="10"/>
          <ac:picMkLst>
            <pc:docMk/>
            <pc:sldMk cId="525752733" sldId="258"/>
            <ac:picMk id="5" creationId="{818B6A8E-104C-4B83-A542-CDF3FB93B29A}"/>
          </ac:picMkLst>
        </pc:picChg>
        <pc:picChg chg="del">
          <ac:chgData name="Leonie Smith" userId="fed1330f33f5650e" providerId="LiveId" clId="{D78BF5C0-E0E6-4B99-BB2E-5592A0717470}" dt="2022-02-15T08:10:41.072" v="8"/>
          <ac:picMkLst>
            <pc:docMk/>
            <pc:sldMk cId="525752733" sldId="258"/>
            <ac:picMk id="8" creationId="{F739E846-39F0-41DF-9F62-7A55299C8634}"/>
          </ac:picMkLst>
        </pc:picChg>
      </pc:sldChg>
      <pc:sldChg chg="addSp delSp modSp">
        <pc:chgData name="Leonie Smith" userId="fed1330f33f5650e" providerId="LiveId" clId="{D78BF5C0-E0E6-4B99-BB2E-5592A0717470}" dt="2022-02-15T08:13:03.467" v="11"/>
        <pc:sldMkLst>
          <pc:docMk/>
          <pc:sldMk cId="2044568653" sldId="281"/>
        </pc:sldMkLst>
        <pc:picChg chg="add mod">
          <ac:chgData name="Leonie Smith" userId="fed1330f33f5650e" providerId="LiveId" clId="{D78BF5C0-E0E6-4B99-BB2E-5592A0717470}" dt="2022-02-15T08:13:03.467" v="11"/>
          <ac:picMkLst>
            <pc:docMk/>
            <pc:sldMk cId="2044568653" sldId="281"/>
            <ac:picMk id="2" creationId="{458CE0EA-6E04-4995-B909-AFBF150B9049}"/>
          </ac:picMkLst>
        </pc:picChg>
        <pc:picChg chg="del">
          <ac:chgData name="Leonie Smith" userId="fed1330f33f5650e" providerId="LiveId" clId="{D78BF5C0-E0E6-4B99-BB2E-5592A0717470}" dt="2022-02-15T08:13:03.467" v="11"/>
          <ac:picMkLst>
            <pc:docMk/>
            <pc:sldMk cId="2044568653" sldId="281"/>
            <ac:picMk id="3" creationId="{48602788-47AD-47D3-B6F6-D37E39200B77}"/>
          </ac:picMkLst>
        </pc:picChg>
      </pc:sldChg>
      <pc:sldChg chg="addSp delSp modSp">
        <pc:chgData name="Leonie Smith" userId="fed1330f33f5650e" providerId="LiveId" clId="{D78BF5C0-E0E6-4B99-BB2E-5592A0717470}" dt="2022-02-15T08:15:44.261" v="13"/>
        <pc:sldMkLst>
          <pc:docMk/>
          <pc:sldMk cId="3681266347" sldId="282"/>
        </pc:sldMkLst>
        <pc:picChg chg="add del mod">
          <ac:chgData name="Leonie Smith" userId="fed1330f33f5650e" providerId="LiveId" clId="{D78BF5C0-E0E6-4B99-BB2E-5592A0717470}" dt="2022-02-15T08:15:44.261" v="13"/>
          <ac:picMkLst>
            <pc:docMk/>
            <pc:sldMk cId="3681266347" sldId="282"/>
            <ac:picMk id="2" creationId="{99C164F3-4CEC-42D5-AC4F-24C28586D8C0}"/>
          </ac:picMkLst>
        </pc:picChg>
        <pc:picChg chg="add mod">
          <ac:chgData name="Leonie Smith" userId="fed1330f33f5650e" providerId="LiveId" clId="{D78BF5C0-E0E6-4B99-BB2E-5592A0717470}" dt="2022-02-15T08:15:44.261" v="13"/>
          <ac:picMkLst>
            <pc:docMk/>
            <pc:sldMk cId="3681266347" sldId="282"/>
            <ac:picMk id="3" creationId="{B46010B1-7B99-4529-80FA-FFFDD6EF272E}"/>
          </ac:picMkLst>
        </pc:picChg>
        <pc:picChg chg="del">
          <ac:chgData name="Leonie Smith" userId="fed1330f33f5650e" providerId="LiveId" clId="{D78BF5C0-E0E6-4B99-BB2E-5592A0717470}" dt="2022-02-15T08:14:58.898" v="12"/>
          <ac:picMkLst>
            <pc:docMk/>
            <pc:sldMk cId="3681266347" sldId="282"/>
            <ac:picMk id="7" creationId="{769A2CA1-B558-4551-8A9C-223DE0968B5F}"/>
          </ac:picMkLst>
        </pc:picChg>
      </pc:sldChg>
      <pc:sldChg chg="addSp delSp modSp">
        <pc:chgData name="Leonie Smith" userId="fed1330f33f5650e" providerId="LiveId" clId="{D78BF5C0-E0E6-4B99-BB2E-5592A0717470}" dt="2022-02-15T08:17:14.841" v="14"/>
        <pc:sldMkLst>
          <pc:docMk/>
          <pc:sldMk cId="26953390" sldId="283"/>
        </pc:sldMkLst>
        <pc:picChg chg="add mod">
          <ac:chgData name="Leonie Smith" userId="fed1330f33f5650e" providerId="LiveId" clId="{D78BF5C0-E0E6-4B99-BB2E-5592A0717470}" dt="2022-02-15T08:17:14.841" v="14"/>
          <ac:picMkLst>
            <pc:docMk/>
            <pc:sldMk cId="26953390" sldId="283"/>
            <ac:picMk id="2" creationId="{47419E7B-9CA0-4E6D-B2E9-0AA0666B34BE}"/>
          </ac:picMkLst>
        </pc:picChg>
        <pc:picChg chg="del">
          <ac:chgData name="Leonie Smith" userId="fed1330f33f5650e" providerId="LiveId" clId="{D78BF5C0-E0E6-4B99-BB2E-5592A0717470}" dt="2022-02-15T08:17:14.841" v="14"/>
          <ac:picMkLst>
            <pc:docMk/>
            <pc:sldMk cId="26953390" sldId="283"/>
            <ac:picMk id="3" creationId="{5EDB3C8D-ADCE-4847-AAE7-6BEB79473193}"/>
          </ac:picMkLst>
        </pc:picChg>
      </pc:sldChg>
      <pc:sldChg chg="addSp delSp modSp">
        <pc:chgData name="Leonie Smith" userId="fed1330f33f5650e" providerId="LiveId" clId="{D78BF5C0-E0E6-4B99-BB2E-5592A0717470}" dt="2022-02-15T08:19:18.486" v="16"/>
        <pc:sldMkLst>
          <pc:docMk/>
          <pc:sldMk cId="2872476414" sldId="284"/>
        </pc:sldMkLst>
        <pc:picChg chg="add del mod">
          <ac:chgData name="Leonie Smith" userId="fed1330f33f5650e" providerId="LiveId" clId="{D78BF5C0-E0E6-4B99-BB2E-5592A0717470}" dt="2022-02-15T08:19:18.486" v="16"/>
          <ac:picMkLst>
            <pc:docMk/>
            <pc:sldMk cId="2872476414" sldId="284"/>
            <ac:picMk id="2" creationId="{FCDEE2D6-85E5-40C5-9657-E3D83E73F0AD}"/>
          </ac:picMkLst>
        </pc:picChg>
        <pc:picChg chg="add mod">
          <ac:chgData name="Leonie Smith" userId="fed1330f33f5650e" providerId="LiveId" clId="{D78BF5C0-E0E6-4B99-BB2E-5592A0717470}" dt="2022-02-15T08:19:18.486" v="16"/>
          <ac:picMkLst>
            <pc:docMk/>
            <pc:sldMk cId="2872476414" sldId="284"/>
            <ac:picMk id="3" creationId="{3AF9AE93-09ED-4C49-9991-F69FFA7B08E8}"/>
          </ac:picMkLst>
        </pc:picChg>
        <pc:picChg chg="del">
          <ac:chgData name="Leonie Smith" userId="fed1330f33f5650e" providerId="LiveId" clId="{D78BF5C0-E0E6-4B99-BB2E-5592A0717470}" dt="2022-02-15T08:18:46.864" v="15"/>
          <ac:picMkLst>
            <pc:docMk/>
            <pc:sldMk cId="2872476414" sldId="284"/>
            <ac:picMk id="7" creationId="{066F6C21-1064-43C5-B884-2566B07EE48D}"/>
          </ac:picMkLst>
        </pc:picChg>
      </pc:sldChg>
      <pc:sldChg chg="addSp delSp modSp">
        <pc:chgData name="Leonie Smith" userId="fed1330f33f5650e" providerId="LiveId" clId="{D78BF5C0-E0E6-4B99-BB2E-5592A0717470}" dt="2022-02-15T08:21:02.279" v="17"/>
        <pc:sldMkLst>
          <pc:docMk/>
          <pc:sldMk cId="1206678836" sldId="289"/>
        </pc:sldMkLst>
        <pc:picChg chg="del">
          <ac:chgData name="Leonie Smith" userId="fed1330f33f5650e" providerId="LiveId" clId="{D78BF5C0-E0E6-4B99-BB2E-5592A0717470}" dt="2022-02-15T08:21:02.279" v="17"/>
          <ac:picMkLst>
            <pc:docMk/>
            <pc:sldMk cId="1206678836" sldId="289"/>
            <ac:picMk id="2" creationId="{354B6A35-2288-4FA5-B5DC-0B00B1F0BEAF}"/>
          </ac:picMkLst>
        </pc:picChg>
        <pc:picChg chg="add mod">
          <ac:chgData name="Leonie Smith" userId="fed1330f33f5650e" providerId="LiveId" clId="{D78BF5C0-E0E6-4B99-BB2E-5592A0717470}" dt="2022-02-15T08:21:02.279" v="17"/>
          <ac:picMkLst>
            <pc:docMk/>
            <pc:sldMk cId="1206678836" sldId="289"/>
            <ac:picMk id="3" creationId="{F62E9A42-C17A-49D8-ADA4-84EF4A159619}"/>
          </ac:picMkLst>
        </pc:picChg>
      </pc:sldChg>
      <pc:sldChg chg="addSp delSp modSp">
        <pc:chgData name="Leonie Smith" userId="fed1330f33f5650e" providerId="LiveId" clId="{D78BF5C0-E0E6-4B99-BB2E-5592A0717470}" dt="2022-02-15T08:28:39.008" v="27"/>
        <pc:sldMkLst>
          <pc:docMk/>
          <pc:sldMk cId="3289899634" sldId="290"/>
        </pc:sldMkLst>
        <pc:picChg chg="add del mod">
          <ac:chgData name="Leonie Smith" userId="fed1330f33f5650e" providerId="LiveId" clId="{D78BF5C0-E0E6-4B99-BB2E-5592A0717470}" dt="2022-02-15T08:22:32.786" v="19"/>
          <ac:picMkLst>
            <pc:docMk/>
            <pc:sldMk cId="3289899634" sldId="290"/>
            <ac:picMk id="2" creationId="{F01624F5-F2B2-4765-A93E-1E88B10FBBA2}"/>
          </ac:picMkLst>
        </pc:picChg>
        <pc:picChg chg="add del mod">
          <ac:chgData name="Leonie Smith" userId="fed1330f33f5650e" providerId="LiveId" clId="{D78BF5C0-E0E6-4B99-BB2E-5592A0717470}" dt="2022-02-15T08:23:11.120" v="20"/>
          <ac:picMkLst>
            <pc:docMk/>
            <pc:sldMk cId="3289899634" sldId="290"/>
            <ac:picMk id="3" creationId="{84E362EF-F899-44B1-8EF5-9535048D12EC}"/>
          </ac:picMkLst>
        </pc:picChg>
        <pc:picChg chg="add del mod">
          <ac:chgData name="Leonie Smith" userId="fed1330f33f5650e" providerId="LiveId" clId="{D78BF5C0-E0E6-4B99-BB2E-5592A0717470}" dt="2022-02-15T08:26:10.900" v="22"/>
          <ac:picMkLst>
            <pc:docMk/>
            <pc:sldMk cId="3289899634" sldId="290"/>
            <ac:picMk id="5" creationId="{49F0FEE0-92AC-42A5-A31D-22E116EDB2F5}"/>
          </ac:picMkLst>
        </pc:picChg>
        <pc:picChg chg="add del mod">
          <ac:chgData name="Leonie Smith" userId="fed1330f33f5650e" providerId="LiveId" clId="{D78BF5C0-E0E6-4B99-BB2E-5592A0717470}" dt="2022-02-15T08:26:35.467" v="23"/>
          <ac:picMkLst>
            <pc:docMk/>
            <pc:sldMk cId="3289899634" sldId="290"/>
            <ac:picMk id="7" creationId="{3BE55491-2508-4B71-90B5-A48FDE4C9143}"/>
          </ac:picMkLst>
        </pc:picChg>
        <pc:picChg chg="add del mod">
          <ac:chgData name="Leonie Smith" userId="fed1330f33f5650e" providerId="LiveId" clId="{D78BF5C0-E0E6-4B99-BB2E-5592A0717470}" dt="2022-02-15T08:26:55.581" v="24"/>
          <ac:picMkLst>
            <pc:docMk/>
            <pc:sldMk cId="3289899634" sldId="290"/>
            <ac:picMk id="8" creationId="{EDE1FD03-4922-48A3-9DB7-A8E513BAAFC0}"/>
          </ac:picMkLst>
        </pc:picChg>
        <pc:picChg chg="add del mod">
          <ac:chgData name="Leonie Smith" userId="fed1330f33f5650e" providerId="LiveId" clId="{D78BF5C0-E0E6-4B99-BB2E-5592A0717470}" dt="2022-02-15T08:27:21.413" v="25"/>
          <ac:picMkLst>
            <pc:docMk/>
            <pc:sldMk cId="3289899634" sldId="290"/>
            <ac:picMk id="9" creationId="{82E100DD-38FA-48BB-A38C-54E18C71AADE}"/>
          </ac:picMkLst>
        </pc:picChg>
        <pc:picChg chg="add del mod">
          <ac:chgData name="Leonie Smith" userId="fed1330f33f5650e" providerId="LiveId" clId="{D78BF5C0-E0E6-4B99-BB2E-5592A0717470}" dt="2022-02-15T08:27:59.018" v="26"/>
          <ac:picMkLst>
            <pc:docMk/>
            <pc:sldMk cId="3289899634" sldId="290"/>
            <ac:picMk id="10" creationId="{39113167-9E30-4A2F-9C0B-570EAFEE9F92}"/>
          </ac:picMkLst>
        </pc:picChg>
        <pc:picChg chg="add del mod">
          <ac:chgData name="Leonie Smith" userId="fed1330f33f5650e" providerId="LiveId" clId="{D78BF5C0-E0E6-4B99-BB2E-5592A0717470}" dt="2022-02-15T08:28:39.008" v="27"/>
          <ac:picMkLst>
            <pc:docMk/>
            <pc:sldMk cId="3289899634" sldId="290"/>
            <ac:picMk id="11" creationId="{CD08B9D9-BB40-498C-A0DA-B81730624802}"/>
          </ac:picMkLst>
        </pc:picChg>
        <pc:picChg chg="add mod">
          <ac:chgData name="Leonie Smith" userId="fed1330f33f5650e" providerId="LiveId" clId="{D78BF5C0-E0E6-4B99-BB2E-5592A0717470}" dt="2022-02-15T08:28:39.008" v="27"/>
          <ac:picMkLst>
            <pc:docMk/>
            <pc:sldMk cId="3289899634" sldId="290"/>
            <ac:picMk id="12" creationId="{1E9E57E3-E59F-43A1-A047-72D5B45058C9}"/>
          </ac:picMkLst>
        </pc:picChg>
        <pc:picChg chg="del">
          <ac:chgData name="Leonie Smith" userId="fed1330f33f5650e" providerId="LiveId" clId="{D78BF5C0-E0E6-4B99-BB2E-5592A0717470}" dt="2022-02-15T08:22:15.184" v="18"/>
          <ac:picMkLst>
            <pc:docMk/>
            <pc:sldMk cId="3289899634" sldId="290"/>
            <ac:picMk id="13" creationId="{A8E25DAF-F28B-4EE6-916E-6B74F8C19D5A}"/>
          </ac:picMkLst>
        </pc:picChg>
      </pc:sldChg>
      <pc:sldChg chg="addSp delSp modSp">
        <pc:chgData name="Leonie Smith" userId="fed1330f33f5650e" providerId="LiveId" clId="{D78BF5C0-E0E6-4B99-BB2E-5592A0717470}" dt="2022-02-15T08:23:52.478" v="21"/>
        <pc:sldMkLst>
          <pc:docMk/>
          <pc:sldMk cId="66364055" sldId="291"/>
        </pc:sldMkLst>
        <pc:picChg chg="add mod">
          <ac:chgData name="Leonie Smith" userId="fed1330f33f5650e" providerId="LiveId" clId="{D78BF5C0-E0E6-4B99-BB2E-5592A0717470}" dt="2022-02-15T08:23:52.478" v="21"/>
          <ac:picMkLst>
            <pc:docMk/>
            <pc:sldMk cId="66364055" sldId="291"/>
            <ac:picMk id="2" creationId="{7EBA0FFB-0431-4E84-B98F-6D67420698C1}"/>
          </ac:picMkLst>
        </pc:picChg>
        <pc:picChg chg="del">
          <ac:chgData name="Leonie Smith" userId="fed1330f33f5650e" providerId="LiveId" clId="{D78BF5C0-E0E6-4B99-BB2E-5592A0717470}" dt="2022-02-15T08:23:52.478" v="21"/>
          <ac:picMkLst>
            <pc:docMk/>
            <pc:sldMk cId="66364055" sldId="291"/>
            <ac:picMk id="5" creationId="{C6A477B5-D327-49EC-B49B-BB60B74042B3}"/>
          </ac:picMkLst>
        </pc:picChg>
      </pc:sldChg>
      <pc:sldChg chg="addSp modSp new mod ord modNotesTx">
        <pc:chgData name="Leonie Smith" userId="fed1330f33f5650e" providerId="LiveId" clId="{D78BF5C0-E0E6-4B99-BB2E-5592A0717470}" dt="2022-02-15T08:29:29.825" v="34" actId="20577"/>
        <pc:sldMkLst>
          <pc:docMk/>
          <pc:sldMk cId="2079376061" sldId="292"/>
        </pc:sldMkLst>
        <pc:spChg chg="mod">
          <ac:chgData name="Leonie Smith" userId="fed1330f33f5650e" providerId="LiveId" clId="{D78BF5C0-E0E6-4B99-BB2E-5592A0717470}" dt="2022-02-15T08:07:23.159" v="6" actId="20577"/>
          <ac:spMkLst>
            <pc:docMk/>
            <pc:sldMk cId="2079376061" sldId="292"/>
            <ac:spMk id="2" creationId="{FA06C85C-FAD0-4557-A2AF-F6F089B7CF2D}"/>
          </ac:spMkLst>
        </pc:spChg>
        <pc:picChg chg="add mod">
          <ac:chgData name="Leonie Smith" userId="fed1330f33f5650e" providerId="LiveId" clId="{D78BF5C0-E0E6-4B99-BB2E-5592A0717470}" dt="2022-02-15T08:07:41.114" v="7"/>
          <ac:picMkLst>
            <pc:docMk/>
            <pc:sldMk cId="2079376061" sldId="292"/>
            <ac:picMk id="4" creationId="{9EEC9688-2321-4206-A77B-A12CE912AC07}"/>
          </ac:picMkLst>
        </pc:picChg>
      </pc:sldChg>
    </pc:docChg>
  </pc:docChgLst>
  <pc:docChgLst>
    <pc:chgData name="dhondup tsering" userId="425dcc2034446b72" providerId="LiveId" clId="{B40CFA4E-B2E2-440B-B6BA-BBDE624071F6}"/>
    <pc:docChg chg="modSld">
      <pc:chgData name="dhondup tsering" userId="425dcc2034446b72" providerId="LiveId" clId="{B40CFA4E-B2E2-440B-B6BA-BBDE624071F6}" dt="2021-09-02T08:42:06.198" v="32"/>
      <pc:docMkLst>
        <pc:docMk/>
      </pc:docMkLst>
      <pc:sldChg chg="addSp delSp modSp">
        <pc:chgData name="dhondup tsering" userId="425dcc2034446b72" providerId="LiveId" clId="{B40CFA4E-B2E2-440B-B6BA-BBDE624071F6}" dt="2021-09-02T08:39:17.251" v="30"/>
        <pc:sldMkLst>
          <pc:docMk/>
          <pc:sldMk cId="3348757415" sldId="256"/>
        </pc:sldMkLst>
        <pc:picChg chg="add del mod">
          <ac:chgData name="dhondup tsering" userId="425dcc2034446b72" providerId="LiveId" clId="{B40CFA4E-B2E2-440B-B6BA-BBDE624071F6}" dt="2021-09-02T08:39:17.251" v="30"/>
          <ac:picMkLst>
            <pc:docMk/>
            <pc:sldMk cId="3348757415" sldId="256"/>
            <ac:picMk id="2" creationId="{CFA5BC67-3721-45E6-8E9A-D276C6CF0FA4}"/>
          </ac:picMkLst>
        </pc:picChg>
        <pc:picChg chg="add mod">
          <ac:chgData name="dhondup tsering" userId="425dcc2034446b72" providerId="LiveId" clId="{B40CFA4E-B2E2-440B-B6BA-BBDE624071F6}" dt="2021-09-02T08:39:17.251" v="30"/>
          <ac:picMkLst>
            <pc:docMk/>
            <pc:sldMk cId="3348757415" sldId="256"/>
            <ac:picMk id="3" creationId="{8809C695-5961-4C38-AC85-AA2A9E7DA9C1}"/>
          </ac:picMkLst>
        </pc:picChg>
      </pc:sldChg>
      <pc:sldChg chg="addSp delSp modSp">
        <pc:chgData name="dhondup tsering" userId="425dcc2034446b72" providerId="LiveId" clId="{B40CFA4E-B2E2-440B-B6BA-BBDE624071F6}" dt="2021-09-02T06:26:56.982" v="5"/>
        <pc:sldMkLst>
          <pc:docMk/>
          <pc:sldMk cId="525752733" sldId="258"/>
        </pc:sldMkLst>
        <pc:picChg chg="add del mod">
          <ac:chgData name="dhondup tsering" userId="425dcc2034446b72" providerId="LiveId" clId="{B40CFA4E-B2E2-440B-B6BA-BBDE624071F6}" dt="2021-09-02T06:25:02.713" v="2"/>
          <ac:picMkLst>
            <pc:docMk/>
            <pc:sldMk cId="525752733" sldId="258"/>
            <ac:picMk id="2" creationId="{2CA9CCCA-C007-4EBE-9D68-5975A201294D}"/>
          </ac:picMkLst>
        </pc:picChg>
        <pc:picChg chg="add del mod">
          <ac:chgData name="dhondup tsering" userId="425dcc2034446b72" providerId="LiveId" clId="{B40CFA4E-B2E2-440B-B6BA-BBDE624071F6}" dt="2021-09-02T06:25:42.563" v="3"/>
          <ac:picMkLst>
            <pc:docMk/>
            <pc:sldMk cId="525752733" sldId="258"/>
            <ac:picMk id="3" creationId="{0F1AFFA8-4B01-4A3E-85BA-C146977BEBFE}"/>
          </ac:picMkLst>
        </pc:picChg>
        <pc:picChg chg="add del mod">
          <ac:chgData name="dhondup tsering" userId="425dcc2034446b72" providerId="LiveId" clId="{B40CFA4E-B2E2-440B-B6BA-BBDE624071F6}" dt="2021-09-02T06:26:07.514" v="4"/>
          <ac:picMkLst>
            <pc:docMk/>
            <pc:sldMk cId="525752733" sldId="258"/>
            <ac:picMk id="5" creationId="{AB19E982-D6C9-4370-AA0D-A3150BBECADA}"/>
          </ac:picMkLst>
        </pc:picChg>
        <pc:picChg chg="add del mod">
          <ac:chgData name="dhondup tsering" userId="425dcc2034446b72" providerId="LiveId" clId="{B40CFA4E-B2E2-440B-B6BA-BBDE624071F6}" dt="2021-09-02T06:26:56.982" v="5"/>
          <ac:picMkLst>
            <pc:docMk/>
            <pc:sldMk cId="525752733" sldId="258"/>
            <ac:picMk id="7" creationId="{18317587-26B7-42F9-93A1-C1EB616917E7}"/>
          </ac:picMkLst>
        </pc:picChg>
        <pc:picChg chg="add mod">
          <ac:chgData name="dhondup tsering" userId="425dcc2034446b72" providerId="LiveId" clId="{B40CFA4E-B2E2-440B-B6BA-BBDE624071F6}" dt="2021-09-02T06:26:56.982" v="5"/>
          <ac:picMkLst>
            <pc:docMk/>
            <pc:sldMk cId="525752733" sldId="258"/>
            <ac:picMk id="8" creationId="{F739E846-39F0-41DF-9F62-7A55299C8634}"/>
          </ac:picMkLst>
        </pc:picChg>
      </pc:sldChg>
      <pc:sldChg chg="addSp delSp modSp">
        <pc:chgData name="dhondup tsering" userId="425dcc2034446b72" providerId="LiveId" clId="{B40CFA4E-B2E2-440B-B6BA-BBDE624071F6}" dt="2021-09-02T06:30:27.236" v="8"/>
        <pc:sldMkLst>
          <pc:docMk/>
          <pc:sldMk cId="2044568653" sldId="281"/>
        </pc:sldMkLst>
        <pc:picChg chg="add del mod">
          <ac:chgData name="dhondup tsering" userId="425dcc2034446b72" providerId="LiveId" clId="{B40CFA4E-B2E2-440B-B6BA-BBDE624071F6}" dt="2021-09-02T06:30:27.236" v="8"/>
          <ac:picMkLst>
            <pc:docMk/>
            <pc:sldMk cId="2044568653" sldId="281"/>
            <ac:picMk id="2" creationId="{BB8EDDED-F188-4D92-84E2-8A6474CAED37}"/>
          </ac:picMkLst>
        </pc:picChg>
        <pc:picChg chg="add mod">
          <ac:chgData name="dhondup tsering" userId="425dcc2034446b72" providerId="LiveId" clId="{B40CFA4E-B2E2-440B-B6BA-BBDE624071F6}" dt="2021-09-02T06:30:27.236" v="8"/>
          <ac:picMkLst>
            <pc:docMk/>
            <pc:sldMk cId="2044568653" sldId="281"/>
            <ac:picMk id="3" creationId="{48602788-47AD-47D3-B6F6-D37E39200B77}"/>
          </ac:picMkLst>
        </pc:picChg>
      </pc:sldChg>
      <pc:sldChg chg="addSp delSp modSp">
        <pc:chgData name="dhondup tsering" userId="425dcc2034446b72" providerId="LiveId" clId="{B40CFA4E-B2E2-440B-B6BA-BBDE624071F6}" dt="2021-09-02T08:20:24.965" v="11"/>
        <pc:sldMkLst>
          <pc:docMk/>
          <pc:sldMk cId="3681266347" sldId="282"/>
        </pc:sldMkLst>
        <pc:picChg chg="add del mod">
          <ac:chgData name="dhondup tsering" userId="425dcc2034446b72" providerId="LiveId" clId="{B40CFA4E-B2E2-440B-B6BA-BBDE624071F6}" dt="2021-09-02T06:31:28.993" v="9"/>
          <ac:picMkLst>
            <pc:docMk/>
            <pc:sldMk cId="3681266347" sldId="282"/>
            <ac:picMk id="2" creationId="{680FE203-7ADE-4B05-B647-3C4CC8EA64B5}"/>
          </ac:picMkLst>
        </pc:picChg>
        <pc:picChg chg="add del mod">
          <ac:chgData name="dhondup tsering" userId="425dcc2034446b72" providerId="LiveId" clId="{B40CFA4E-B2E2-440B-B6BA-BBDE624071F6}" dt="2021-09-02T08:19:20.157" v="10"/>
          <ac:picMkLst>
            <pc:docMk/>
            <pc:sldMk cId="3681266347" sldId="282"/>
            <ac:picMk id="3" creationId="{BE4C9B01-B026-4CF1-9A30-576E816D1EC6}"/>
          </ac:picMkLst>
        </pc:picChg>
        <pc:picChg chg="add del mod">
          <ac:chgData name="dhondup tsering" userId="425dcc2034446b72" providerId="LiveId" clId="{B40CFA4E-B2E2-440B-B6BA-BBDE624071F6}" dt="2021-09-02T08:20:24.965" v="11"/>
          <ac:picMkLst>
            <pc:docMk/>
            <pc:sldMk cId="3681266347" sldId="282"/>
            <ac:picMk id="5" creationId="{30C83425-22DA-400F-B8BC-FD708E2ED623}"/>
          </ac:picMkLst>
        </pc:picChg>
        <pc:picChg chg="add mod">
          <ac:chgData name="dhondup tsering" userId="425dcc2034446b72" providerId="LiveId" clId="{B40CFA4E-B2E2-440B-B6BA-BBDE624071F6}" dt="2021-09-02T08:20:24.965" v="11"/>
          <ac:picMkLst>
            <pc:docMk/>
            <pc:sldMk cId="3681266347" sldId="282"/>
            <ac:picMk id="7" creationId="{769A2CA1-B558-4551-8A9C-223DE0968B5F}"/>
          </ac:picMkLst>
        </pc:picChg>
      </pc:sldChg>
      <pc:sldChg chg="addSp delSp modSp">
        <pc:chgData name="dhondup tsering" userId="425dcc2034446b72" providerId="LiveId" clId="{B40CFA4E-B2E2-440B-B6BA-BBDE624071F6}" dt="2021-09-02T08:24:54.605" v="13"/>
        <pc:sldMkLst>
          <pc:docMk/>
          <pc:sldMk cId="26953390" sldId="283"/>
        </pc:sldMkLst>
        <pc:picChg chg="add del mod">
          <ac:chgData name="dhondup tsering" userId="425dcc2034446b72" providerId="LiveId" clId="{B40CFA4E-B2E2-440B-B6BA-BBDE624071F6}" dt="2021-09-02T08:24:54.605" v="13"/>
          <ac:picMkLst>
            <pc:docMk/>
            <pc:sldMk cId="26953390" sldId="283"/>
            <ac:picMk id="2" creationId="{5CC88838-C3C9-4BC9-8663-CCA90E16E913}"/>
          </ac:picMkLst>
        </pc:picChg>
        <pc:picChg chg="add mod">
          <ac:chgData name="dhondup tsering" userId="425dcc2034446b72" providerId="LiveId" clId="{B40CFA4E-B2E2-440B-B6BA-BBDE624071F6}" dt="2021-09-02T08:24:54.605" v="13"/>
          <ac:picMkLst>
            <pc:docMk/>
            <pc:sldMk cId="26953390" sldId="283"/>
            <ac:picMk id="3" creationId="{5EDB3C8D-ADCE-4847-AAE7-6BEB79473193}"/>
          </ac:picMkLst>
        </pc:picChg>
      </pc:sldChg>
      <pc:sldChg chg="addSp delSp modSp">
        <pc:chgData name="dhondup tsering" userId="425dcc2034446b72" providerId="LiveId" clId="{B40CFA4E-B2E2-440B-B6BA-BBDE624071F6}" dt="2021-09-02T08:27:16.004" v="17"/>
        <pc:sldMkLst>
          <pc:docMk/>
          <pc:sldMk cId="2872476414" sldId="284"/>
        </pc:sldMkLst>
        <pc:picChg chg="add del mod">
          <ac:chgData name="dhondup tsering" userId="425dcc2034446b72" providerId="LiveId" clId="{B40CFA4E-B2E2-440B-B6BA-BBDE624071F6}" dt="2021-09-02T08:26:48.624" v="15"/>
          <ac:picMkLst>
            <pc:docMk/>
            <pc:sldMk cId="2872476414" sldId="284"/>
            <ac:picMk id="2" creationId="{66FEF855-4804-43B1-AE6A-33AFF70C3391}"/>
          </ac:picMkLst>
        </pc:picChg>
        <pc:picChg chg="add del mod">
          <ac:chgData name="dhondup tsering" userId="425dcc2034446b72" providerId="LiveId" clId="{B40CFA4E-B2E2-440B-B6BA-BBDE624071F6}" dt="2021-09-02T08:27:03.238" v="16"/>
          <ac:picMkLst>
            <pc:docMk/>
            <pc:sldMk cId="2872476414" sldId="284"/>
            <ac:picMk id="3" creationId="{DEE94405-D825-4261-9623-8CF07BED1919}"/>
          </ac:picMkLst>
        </pc:picChg>
        <pc:picChg chg="add del mod">
          <ac:chgData name="dhondup tsering" userId="425dcc2034446b72" providerId="LiveId" clId="{B40CFA4E-B2E2-440B-B6BA-BBDE624071F6}" dt="2021-09-02T08:27:16.004" v="17"/>
          <ac:picMkLst>
            <pc:docMk/>
            <pc:sldMk cId="2872476414" sldId="284"/>
            <ac:picMk id="5" creationId="{91B78ED5-E832-4D0D-BC3F-78D8C70F03D9}"/>
          </ac:picMkLst>
        </pc:picChg>
        <pc:picChg chg="add mod">
          <ac:chgData name="dhondup tsering" userId="425dcc2034446b72" providerId="LiveId" clId="{B40CFA4E-B2E2-440B-B6BA-BBDE624071F6}" dt="2021-09-02T08:27:16.004" v="17"/>
          <ac:picMkLst>
            <pc:docMk/>
            <pc:sldMk cId="2872476414" sldId="284"/>
            <ac:picMk id="7" creationId="{066F6C21-1064-43C5-B884-2566B07EE48D}"/>
          </ac:picMkLst>
        </pc:picChg>
      </pc:sldChg>
      <pc:sldChg chg="addSp modSp">
        <pc:chgData name="dhondup tsering" userId="425dcc2034446b72" providerId="LiveId" clId="{B40CFA4E-B2E2-440B-B6BA-BBDE624071F6}" dt="2021-09-02T08:29:33.967" v="18"/>
        <pc:sldMkLst>
          <pc:docMk/>
          <pc:sldMk cId="1206678836" sldId="289"/>
        </pc:sldMkLst>
        <pc:picChg chg="add mod">
          <ac:chgData name="dhondup tsering" userId="425dcc2034446b72" providerId="LiveId" clId="{B40CFA4E-B2E2-440B-B6BA-BBDE624071F6}" dt="2021-09-02T08:29:33.967" v="18"/>
          <ac:picMkLst>
            <pc:docMk/>
            <pc:sldMk cId="1206678836" sldId="289"/>
            <ac:picMk id="2" creationId="{354B6A35-2288-4FA5-B5DC-0B00B1F0BEAF}"/>
          </ac:picMkLst>
        </pc:picChg>
      </pc:sldChg>
      <pc:sldChg chg="addSp delSp modSp">
        <pc:chgData name="dhondup tsering" userId="425dcc2034446b72" providerId="LiveId" clId="{B40CFA4E-B2E2-440B-B6BA-BBDE624071F6}" dt="2021-09-02T08:37:24.974" v="28"/>
        <pc:sldMkLst>
          <pc:docMk/>
          <pc:sldMk cId="3289899634" sldId="290"/>
        </pc:sldMkLst>
        <pc:picChg chg="add del mod">
          <ac:chgData name="dhondup tsering" userId="425dcc2034446b72" providerId="LiveId" clId="{B40CFA4E-B2E2-440B-B6BA-BBDE624071F6}" dt="2021-09-02T08:32:35.940" v="20"/>
          <ac:picMkLst>
            <pc:docMk/>
            <pc:sldMk cId="3289899634" sldId="290"/>
            <ac:picMk id="2" creationId="{DA149529-840E-4D32-890D-96FFC8A0B630}"/>
          </ac:picMkLst>
        </pc:picChg>
        <pc:picChg chg="add del mod">
          <ac:chgData name="dhondup tsering" userId="425dcc2034446b72" providerId="LiveId" clId="{B40CFA4E-B2E2-440B-B6BA-BBDE624071F6}" dt="2021-09-02T08:32:53.041" v="21"/>
          <ac:picMkLst>
            <pc:docMk/>
            <pc:sldMk cId="3289899634" sldId="290"/>
            <ac:picMk id="3" creationId="{5B4CEB29-0FEF-44A4-BA7A-826C1F79E657}"/>
          </ac:picMkLst>
        </pc:picChg>
        <pc:picChg chg="add del mod">
          <ac:chgData name="dhondup tsering" userId="425dcc2034446b72" providerId="LiveId" clId="{B40CFA4E-B2E2-440B-B6BA-BBDE624071F6}" dt="2021-09-02T08:33:15.247" v="22"/>
          <ac:picMkLst>
            <pc:docMk/>
            <pc:sldMk cId="3289899634" sldId="290"/>
            <ac:picMk id="5" creationId="{2533CAE1-5FA7-48D1-B187-BCD0B556CF58}"/>
          </ac:picMkLst>
        </pc:picChg>
        <pc:picChg chg="add del mod">
          <ac:chgData name="dhondup tsering" userId="425dcc2034446b72" providerId="LiveId" clId="{B40CFA4E-B2E2-440B-B6BA-BBDE624071F6}" dt="2021-09-02T08:33:49.257" v="23"/>
          <ac:picMkLst>
            <pc:docMk/>
            <pc:sldMk cId="3289899634" sldId="290"/>
            <ac:picMk id="7" creationId="{2168D3E6-A1F9-407D-9574-338CC325CB07}"/>
          </ac:picMkLst>
        </pc:picChg>
        <pc:picChg chg="add del mod">
          <ac:chgData name="dhondup tsering" userId="425dcc2034446b72" providerId="LiveId" clId="{B40CFA4E-B2E2-440B-B6BA-BBDE624071F6}" dt="2021-09-02T08:34:15.861" v="24"/>
          <ac:picMkLst>
            <pc:docMk/>
            <pc:sldMk cId="3289899634" sldId="290"/>
            <ac:picMk id="8" creationId="{9BAFBBF1-824E-4230-BEF0-0803DF60BAED}"/>
          </ac:picMkLst>
        </pc:picChg>
        <pc:picChg chg="add del mod">
          <ac:chgData name="dhondup tsering" userId="425dcc2034446b72" providerId="LiveId" clId="{B40CFA4E-B2E2-440B-B6BA-BBDE624071F6}" dt="2021-09-02T08:34:59.055" v="25"/>
          <ac:picMkLst>
            <pc:docMk/>
            <pc:sldMk cId="3289899634" sldId="290"/>
            <ac:picMk id="9" creationId="{8E8308EE-F0D7-4533-B9FD-C5A56C17E3A6}"/>
          </ac:picMkLst>
        </pc:picChg>
        <pc:picChg chg="add del mod">
          <ac:chgData name="dhondup tsering" userId="425dcc2034446b72" providerId="LiveId" clId="{B40CFA4E-B2E2-440B-B6BA-BBDE624071F6}" dt="2021-09-02T08:35:18.976" v="26"/>
          <ac:picMkLst>
            <pc:docMk/>
            <pc:sldMk cId="3289899634" sldId="290"/>
            <ac:picMk id="10" creationId="{031345BC-2408-4E28-B16E-465877EB1F65}"/>
          </ac:picMkLst>
        </pc:picChg>
        <pc:picChg chg="add del mod">
          <ac:chgData name="dhondup tsering" userId="425dcc2034446b72" providerId="LiveId" clId="{B40CFA4E-B2E2-440B-B6BA-BBDE624071F6}" dt="2021-09-02T08:36:14.695" v="27"/>
          <ac:picMkLst>
            <pc:docMk/>
            <pc:sldMk cId="3289899634" sldId="290"/>
            <ac:picMk id="11" creationId="{D11630F1-D6F6-45A5-A149-AD757462E4AB}"/>
          </ac:picMkLst>
        </pc:picChg>
        <pc:picChg chg="add del mod">
          <ac:chgData name="dhondup tsering" userId="425dcc2034446b72" providerId="LiveId" clId="{B40CFA4E-B2E2-440B-B6BA-BBDE624071F6}" dt="2021-09-02T08:37:24.974" v="28"/>
          <ac:picMkLst>
            <pc:docMk/>
            <pc:sldMk cId="3289899634" sldId="290"/>
            <ac:picMk id="12" creationId="{2F3AF82C-0AD7-4549-92EA-AC761BE7D1BA}"/>
          </ac:picMkLst>
        </pc:picChg>
        <pc:picChg chg="add mod">
          <ac:chgData name="dhondup tsering" userId="425dcc2034446b72" providerId="LiveId" clId="{B40CFA4E-B2E2-440B-B6BA-BBDE624071F6}" dt="2021-09-02T08:37:24.974" v="28"/>
          <ac:picMkLst>
            <pc:docMk/>
            <pc:sldMk cId="3289899634" sldId="290"/>
            <ac:picMk id="13" creationId="{A8E25DAF-F28B-4EE6-916E-6B74F8C19D5A}"/>
          </ac:picMkLst>
        </pc:picChg>
      </pc:sldChg>
      <pc:sldChg chg="addSp delSp modSp">
        <pc:chgData name="dhondup tsering" userId="425dcc2034446b72" providerId="LiveId" clId="{B40CFA4E-B2E2-440B-B6BA-BBDE624071F6}" dt="2021-09-02T08:42:06.198" v="32"/>
        <pc:sldMkLst>
          <pc:docMk/>
          <pc:sldMk cId="66364055" sldId="291"/>
        </pc:sldMkLst>
        <pc:picChg chg="add del mod">
          <ac:chgData name="dhondup tsering" userId="425dcc2034446b72" providerId="LiveId" clId="{B40CFA4E-B2E2-440B-B6BA-BBDE624071F6}" dt="2021-09-02T08:41:35.007" v="31"/>
          <ac:picMkLst>
            <pc:docMk/>
            <pc:sldMk cId="66364055" sldId="291"/>
            <ac:picMk id="2" creationId="{5B1A875B-3201-4301-B2C4-8A56ECA3541E}"/>
          </ac:picMkLst>
        </pc:picChg>
        <pc:picChg chg="add del mod">
          <ac:chgData name="dhondup tsering" userId="425dcc2034446b72" providerId="LiveId" clId="{B40CFA4E-B2E2-440B-B6BA-BBDE624071F6}" dt="2021-09-02T08:42:06.198" v="32"/>
          <ac:picMkLst>
            <pc:docMk/>
            <pc:sldMk cId="66364055" sldId="291"/>
            <ac:picMk id="3" creationId="{29E11FA8-2CAD-4CE5-82A4-2BD8F4659D41}"/>
          </ac:picMkLst>
        </pc:picChg>
        <pc:picChg chg="add mod">
          <ac:chgData name="dhondup tsering" userId="425dcc2034446b72" providerId="LiveId" clId="{B40CFA4E-B2E2-440B-B6BA-BBDE624071F6}" dt="2021-09-02T08:42:06.198" v="32"/>
          <ac:picMkLst>
            <pc:docMk/>
            <pc:sldMk cId="66364055" sldId="291"/>
            <ac:picMk id="5" creationId="{C6A477B5-D327-49EC-B49B-BB60B74042B3}"/>
          </ac:picMkLst>
        </pc:picChg>
      </pc:sldChg>
    </pc:docChg>
  </pc:docChgLst>
  <pc:docChgLst>
    <pc:chgData name="Leonie Smith" userId="fed1330f33f5650e" providerId="LiveId" clId="{52CFC5DC-38A0-4090-B85E-D641B8A16186}"/>
    <pc:docChg chg="undo custSel addSld delSld modSld sldOrd">
      <pc:chgData name="Leonie Smith" userId="fed1330f33f5650e" providerId="LiveId" clId="{52CFC5DC-38A0-4090-B85E-D641B8A16186}" dt="2022-03-23T09:58:36.155" v="97"/>
      <pc:docMkLst>
        <pc:docMk/>
      </pc:docMkLst>
      <pc:sldChg chg="modSp mod">
        <pc:chgData name="Leonie Smith" userId="fed1330f33f5650e" providerId="LiveId" clId="{52CFC5DC-38A0-4090-B85E-D641B8A16186}" dt="2022-03-23T09:56:06.391" v="80" actId="403"/>
        <pc:sldMkLst>
          <pc:docMk/>
          <pc:sldMk cId="3348757415" sldId="256"/>
        </pc:sldMkLst>
        <pc:spChg chg="mod">
          <ac:chgData name="Leonie Smith" userId="fed1330f33f5650e" providerId="LiveId" clId="{52CFC5DC-38A0-4090-B85E-D641B8A16186}" dt="2022-03-23T09:56:06.391" v="80" actId="403"/>
          <ac:spMkLst>
            <pc:docMk/>
            <pc:sldMk cId="3348757415" sldId="256"/>
            <ac:spMk id="6" creationId="{416C064E-628E-47C0-A712-DB178FE9901E}"/>
          </ac:spMkLst>
        </pc:spChg>
      </pc:sldChg>
      <pc:sldChg chg="addSp modSp new add del mod">
        <pc:chgData name="Leonie Smith" userId="fed1330f33f5650e" providerId="LiveId" clId="{52CFC5DC-38A0-4090-B85E-D641B8A16186}" dt="2022-03-23T09:58:23.486" v="96" actId="120"/>
        <pc:sldMkLst>
          <pc:docMk/>
          <pc:sldMk cId="1260874349" sldId="293"/>
        </pc:sldMkLst>
        <pc:spChg chg="add mod">
          <ac:chgData name="Leonie Smith" userId="fed1330f33f5650e" providerId="LiveId" clId="{52CFC5DC-38A0-4090-B85E-D641B8A16186}" dt="2022-03-23T09:58:23.486" v="96" actId="120"/>
          <ac:spMkLst>
            <pc:docMk/>
            <pc:sldMk cId="1260874349" sldId="293"/>
            <ac:spMk id="4" creationId="{1C020371-F7F2-4078-A4B8-D9D2AA4B7188}"/>
          </ac:spMkLst>
        </pc:spChg>
        <pc:picChg chg="add mod">
          <ac:chgData name="Leonie Smith" userId="fed1330f33f5650e" providerId="LiveId" clId="{52CFC5DC-38A0-4090-B85E-D641B8A16186}" dt="2022-03-23T09:43:26.624" v="32" actId="14100"/>
          <ac:picMkLst>
            <pc:docMk/>
            <pc:sldMk cId="1260874349" sldId="293"/>
            <ac:picMk id="3" creationId="{A3BD1A7D-39E9-4D59-9BF6-7925A1DCFD2B}"/>
          </ac:picMkLst>
        </pc:picChg>
      </pc:sldChg>
      <pc:sldChg chg="addSp delSp modSp add mod ord">
        <pc:chgData name="Leonie Smith" userId="fed1330f33f5650e" providerId="LiveId" clId="{52CFC5DC-38A0-4090-B85E-D641B8A16186}" dt="2022-03-23T09:58:36.155" v="97"/>
        <pc:sldMkLst>
          <pc:docMk/>
          <pc:sldMk cId="2341402267" sldId="294"/>
        </pc:sldMkLst>
        <pc:spChg chg="add del mod">
          <ac:chgData name="Leonie Smith" userId="fed1330f33f5650e" providerId="LiveId" clId="{52CFC5DC-38A0-4090-B85E-D641B8A16186}" dt="2022-03-23T09:56:29.201" v="81" actId="478"/>
          <ac:spMkLst>
            <pc:docMk/>
            <pc:sldMk cId="2341402267" sldId="294"/>
            <ac:spMk id="3" creationId="{778A9EA5-4CAC-4C7F-9211-33EB298ED579}"/>
          </ac:spMkLst>
        </pc:spChg>
        <pc:spChg chg="add mod">
          <ac:chgData name="Leonie Smith" userId="fed1330f33f5650e" providerId="LiveId" clId="{52CFC5DC-38A0-4090-B85E-D641B8A16186}" dt="2022-03-23T09:58:36.155" v="97"/>
          <ac:spMkLst>
            <pc:docMk/>
            <pc:sldMk cId="2341402267" sldId="294"/>
            <ac:spMk id="4" creationId="{E4521E44-E17B-46A2-9708-5B70FFE1826A}"/>
          </ac:spMkLst>
        </pc:spChg>
        <pc:picChg chg="add mod">
          <ac:chgData name="Leonie Smith" userId="fed1330f33f5650e" providerId="LiveId" clId="{52CFC5DC-38A0-4090-B85E-D641B8A16186}" dt="2022-03-23T09:43:32.582" v="33"/>
          <ac:picMkLst>
            <pc:docMk/>
            <pc:sldMk cId="2341402267" sldId="294"/>
            <ac:picMk id="2" creationId="{78EC8666-E5F2-4AC8-A759-06915FACBDF3}"/>
          </ac:picMkLst>
        </pc:picChg>
      </pc:sldChg>
      <pc:sldChg chg="addSp modSp add mod ord">
        <pc:chgData name="Leonie Smith" userId="fed1330f33f5650e" providerId="LiveId" clId="{52CFC5DC-38A0-4090-B85E-D641B8A16186}" dt="2022-03-23T09:56:37.927" v="82" actId="20577"/>
        <pc:sldMkLst>
          <pc:docMk/>
          <pc:sldMk cId="3342006405" sldId="295"/>
        </pc:sldMkLst>
        <pc:spChg chg="add mod">
          <ac:chgData name="Leonie Smith" userId="fed1330f33f5650e" providerId="LiveId" clId="{52CFC5DC-38A0-4090-B85E-D641B8A16186}" dt="2022-03-23T09:56:37.927" v="82" actId="20577"/>
          <ac:spMkLst>
            <pc:docMk/>
            <pc:sldMk cId="3342006405" sldId="295"/>
            <ac:spMk id="4" creationId="{CC93B6D7-A275-438C-A802-1AFE3461B0A4}"/>
          </ac:spMkLst>
        </pc:spChg>
        <pc:picChg chg="add mod">
          <ac:chgData name="Leonie Smith" userId="fed1330f33f5650e" providerId="LiveId" clId="{52CFC5DC-38A0-4090-B85E-D641B8A16186}" dt="2022-03-23T09:44:26.100" v="36" actId="14100"/>
          <ac:picMkLst>
            <pc:docMk/>
            <pc:sldMk cId="3342006405" sldId="295"/>
            <ac:picMk id="3" creationId="{DB9C9747-B408-4D29-BA77-8514650C42AD}"/>
          </ac:picMkLst>
        </pc:picChg>
      </pc:sldChg>
      <pc:sldChg chg="addSp modSp add mod ord">
        <pc:chgData name="Leonie Smith" userId="fed1330f33f5650e" providerId="LiveId" clId="{52CFC5DC-38A0-4090-B85E-D641B8A16186}" dt="2022-03-23T09:56:43.712" v="83" actId="20577"/>
        <pc:sldMkLst>
          <pc:docMk/>
          <pc:sldMk cId="2242363445" sldId="296"/>
        </pc:sldMkLst>
        <pc:spChg chg="add mod">
          <ac:chgData name="Leonie Smith" userId="fed1330f33f5650e" providerId="LiveId" clId="{52CFC5DC-38A0-4090-B85E-D641B8A16186}" dt="2022-03-23T09:56:43.712" v="83" actId="20577"/>
          <ac:spMkLst>
            <pc:docMk/>
            <pc:sldMk cId="2242363445" sldId="296"/>
            <ac:spMk id="4" creationId="{320BCCB8-C92B-438A-A8E6-7A1AFBD6A28F}"/>
          </ac:spMkLst>
        </pc:spChg>
        <pc:picChg chg="add mod">
          <ac:chgData name="Leonie Smith" userId="fed1330f33f5650e" providerId="LiveId" clId="{52CFC5DC-38A0-4090-B85E-D641B8A16186}" dt="2022-03-23T09:45:50.441" v="39" actId="14100"/>
          <ac:picMkLst>
            <pc:docMk/>
            <pc:sldMk cId="2242363445" sldId="296"/>
            <ac:picMk id="3" creationId="{B14EE03F-7905-4871-9672-A8DBE9442588}"/>
          </ac:picMkLst>
        </pc:picChg>
      </pc:sldChg>
      <pc:sldChg chg="addSp modSp add mod ord">
        <pc:chgData name="Leonie Smith" userId="fed1330f33f5650e" providerId="LiveId" clId="{52CFC5DC-38A0-4090-B85E-D641B8A16186}" dt="2022-03-23T09:56:52.977" v="84" actId="20577"/>
        <pc:sldMkLst>
          <pc:docMk/>
          <pc:sldMk cId="665285517" sldId="297"/>
        </pc:sldMkLst>
        <pc:spChg chg="add mod">
          <ac:chgData name="Leonie Smith" userId="fed1330f33f5650e" providerId="LiveId" clId="{52CFC5DC-38A0-4090-B85E-D641B8A16186}" dt="2022-03-23T09:56:52.977" v="84" actId="20577"/>
          <ac:spMkLst>
            <pc:docMk/>
            <pc:sldMk cId="665285517" sldId="297"/>
            <ac:spMk id="4" creationId="{1559129E-A0EE-4576-A19F-D72900882D3F}"/>
          </ac:spMkLst>
        </pc:spChg>
        <pc:picChg chg="add mod">
          <ac:chgData name="Leonie Smith" userId="fed1330f33f5650e" providerId="LiveId" clId="{52CFC5DC-38A0-4090-B85E-D641B8A16186}" dt="2022-03-23T09:47:41.587" v="42" actId="14100"/>
          <ac:picMkLst>
            <pc:docMk/>
            <pc:sldMk cId="665285517" sldId="297"/>
            <ac:picMk id="3" creationId="{CE8D7157-6964-4853-A51B-AA578B081393}"/>
          </ac:picMkLst>
        </pc:picChg>
      </pc:sldChg>
      <pc:sldChg chg="addSp modSp add mod ord">
        <pc:chgData name="Leonie Smith" userId="fed1330f33f5650e" providerId="LiveId" clId="{52CFC5DC-38A0-4090-B85E-D641B8A16186}" dt="2022-03-23T09:57:00.974" v="85" actId="20577"/>
        <pc:sldMkLst>
          <pc:docMk/>
          <pc:sldMk cId="3347446374" sldId="298"/>
        </pc:sldMkLst>
        <pc:spChg chg="add mod">
          <ac:chgData name="Leonie Smith" userId="fed1330f33f5650e" providerId="LiveId" clId="{52CFC5DC-38A0-4090-B85E-D641B8A16186}" dt="2022-03-23T09:57:00.974" v="85" actId="20577"/>
          <ac:spMkLst>
            <pc:docMk/>
            <pc:sldMk cId="3347446374" sldId="298"/>
            <ac:spMk id="4" creationId="{D76DE41E-3B96-4013-AAF1-6AAA808EF157}"/>
          </ac:spMkLst>
        </pc:spChg>
        <pc:picChg chg="add mod">
          <ac:chgData name="Leonie Smith" userId="fed1330f33f5650e" providerId="LiveId" clId="{52CFC5DC-38A0-4090-B85E-D641B8A16186}" dt="2022-03-23T09:55:32.086" v="75" actId="14100"/>
          <ac:picMkLst>
            <pc:docMk/>
            <pc:sldMk cId="3347446374" sldId="298"/>
            <ac:picMk id="3" creationId="{E0DB6F8B-AD24-49C3-B8D8-147C5850A106}"/>
          </ac:picMkLst>
        </pc:picChg>
      </pc:sldChg>
      <pc:sldChg chg="addSp modSp add mod ord">
        <pc:chgData name="Leonie Smith" userId="fed1330f33f5650e" providerId="LiveId" clId="{52CFC5DC-38A0-4090-B85E-D641B8A16186}" dt="2022-03-23T09:57:08.917" v="86" actId="20577"/>
        <pc:sldMkLst>
          <pc:docMk/>
          <pc:sldMk cId="2595223508" sldId="299"/>
        </pc:sldMkLst>
        <pc:spChg chg="add mod">
          <ac:chgData name="Leonie Smith" userId="fed1330f33f5650e" providerId="LiveId" clId="{52CFC5DC-38A0-4090-B85E-D641B8A16186}" dt="2022-03-23T09:57:08.917" v="86" actId="20577"/>
          <ac:spMkLst>
            <pc:docMk/>
            <pc:sldMk cId="2595223508" sldId="299"/>
            <ac:spMk id="4" creationId="{1C021305-6383-4BAA-ABF8-6A211F372A18}"/>
          </ac:spMkLst>
        </pc:spChg>
        <pc:picChg chg="add mod">
          <ac:chgData name="Leonie Smith" userId="fed1330f33f5650e" providerId="LiveId" clId="{52CFC5DC-38A0-4090-B85E-D641B8A16186}" dt="2022-03-23T09:50:58.803" v="49" actId="14100"/>
          <ac:picMkLst>
            <pc:docMk/>
            <pc:sldMk cId="2595223508" sldId="299"/>
            <ac:picMk id="3" creationId="{843F25F3-4EED-42AB-BF09-BE79984DE384}"/>
          </ac:picMkLst>
        </pc:picChg>
      </pc:sldChg>
      <pc:sldChg chg="addSp modSp add mod ord">
        <pc:chgData name="Leonie Smith" userId="fed1330f33f5650e" providerId="LiveId" clId="{52CFC5DC-38A0-4090-B85E-D641B8A16186}" dt="2022-03-23T09:57:17.936" v="88" actId="20577"/>
        <pc:sldMkLst>
          <pc:docMk/>
          <pc:sldMk cId="1027251020" sldId="300"/>
        </pc:sldMkLst>
        <pc:spChg chg="add mod">
          <ac:chgData name="Leonie Smith" userId="fed1330f33f5650e" providerId="LiveId" clId="{52CFC5DC-38A0-4090-B85E-D641B8A16186}" dt="2022-03-23T09:57:17.936" v="88" actId="20577"/>
          <ac:spMkLst>
            <pc:docMk/>
            <pc:sldMk cId="1027251020" sldId="300"/>
            <ac:spMk id="4" creationId="{74F183B2-37F9-467C-8561-6A4BA185B73B}"/>
          </ac:spMkLst>
        </pc:spChg>
        <pc:picChg chg="add mod">
          <ac:chgData name="Leonie Smith" userId="fed1330f33f5650e" providerId="LiveId" clId="{52CFC5DC-38A0-4090-B85E-D641B8A16186}" dt="2022-03-23T09:51:40.495" v="53" actId="1076"/>
          <ac:picMkLst>
            <pc:docMk/>
            <pc:sldMk cId="1027251020" sldId="300"/>
            <ac:picMk id="3" creationId="{4CC9DC7A-08E0-4242-A46E-1A9079DDDEE6}"/>
          </ac:picMkLst>
        </pc:picChg>
      </pc:sldChg>
      <pc:sldChg chg="addSp modSp add mod ord">
        <pc:chgData name="Leonie Smith" userId="fed1330f33f5650e" providerId="LiveId" clId="{52CFC5DC-38A0-4090-B85E-D641B8A16186}" dt="2022-03-23T09:57:28.156" v="90" actId="20577"/>
        <pc:sldMkLst>
          <pc:docMk/>
          <pc:sldMk cId="3572986550" sldId="301"/>
        </pc:sldMkLst>
        <pc:spChg chg="add mod">
          <ac:chgData name="Leonie Smith" userId="fed1330f33f5650e" providerId="LiveId" clId="{52CFC5DC-38A0-4090-B85E-D641B8A16186}" dt="2022-03-23T09:57:28.156" v="90" actId="20577"/>
          <ac:spMkLst>
            <pc:docMk/>
            <pc:sldMk cId="3572986550" sldId="301"/>
            <ac:spMk id="4" creationId="{88FA8BF5-0D24-4430-863B-3DA799BD0E51}"/>
          </ac:spMkLst>
        </pc:spChg>
        <pc:picChg chg="add mod">
          <ac:chgData name="Leonie Smith" userId="fed1330f33f5650e" providerId="LiveId" clId="{52CFC5DC-38A0-4090-B85E-D641B8A16186}" dt="2022-03-23T09:52:18.685" v="56" actId="14100"/>
          <ac:picMkLst>
            <pc:docMk/>
            <pc:sldMk cId="3572986550" sldId="301"/>
            <ac:picMk id="3" creationId="{D366A4D9-786E-4AC6-BDA3-4F856FD3CD84}"/>
          </ac:picMkLst>
        </pc:picChg>
      </pc:sldChg>
      <pc:sldChg chg="addSp delSp modSp add mod ord">
        <pc:chgData name="Leonie Smith" userId="fed1330f33f5650e" providerId="LiveId" clId="{52CFC5DC-38A0-4090-B85E-D641B8A16186}" dt="2022-03-23T09:57:37.352" v="92" actId="20577"/>
        <pc:sldMkLst>
          <pc:docMk/>
          <pc:sldMk cId="3627566493" sldId="302"/>
        </pc:sldMkLst>
        <pc:spChg chg="add mod">
          <ac:chgData name="Leonie Smith" userId="fed1330f33f5650e" providerId="LiveId" clId="{52CFC5DC-38A0-4090-B85E-D641B8A16186}" dt="2022-03-23T09:57:37.352" v="92" actId="20577"/>
          <ac:spMkLst>
            <pc:docMk/>
            <pc:sldMk cId="3627566493" sldId="302"/>
            <ac:spMk id="6" creationId="{F7A3B5E4-1BC7-4081-A28E-8F16809B2BC2}"/>
          </ac:spMkLst>
        </pc:spChg>
        <pc:picChg chg="add del mod">
          <ac:chgData name="Leonie Smith" userId="fed1330f33f5650e" providerId="LiveId" clId="{52CFC5DC-38A0-4090-B85E-D641B8A16186}" dt="2022-03-23T09:53:40.316" v="60" actId="478"/>
          <ac:picMkLst>
            <pc:docMk/>
            <pc:sldMk cId="3627566493" sldId="302"/>
            <ac:picMk id="3" creationId="{784664A3-D3A2-45BC-B9CA-17AC4BD89549}"/>
          </ac:picMkLst>
        </pc:picChg>
        <pc:picChg chg="add mod">
          <ac:chgData name="Leonie Smith" userId="fed1330f33f5650e" providerId="LiveId" clId="{52CFC5DC-38A0-4090-B85E-D641B8A16186}" dt="2022-03-23T09:54:11.424" v="63" actId="14100"/>
          <ac:picMkLst>
            <pc:docMk/>
            <pc:sldMk cId="3627566493" sldId="302"/>
            <ac:picMk id="5" creationId="{DF635EBA-3353-4EC9-82DD-552752E695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E2E54-0DD7-4452-94FE-B2290FC7BFFB}" type="datetimeFigureOut">
              <a:rPr lang="en-IN" smtClean="0"/>
              <a:t>27-06-2024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1ED1C-6080-4BE2-9041-07A1D7B3E90D}" type="slidenum">
              <a:rPr lang="en-IN" smtClean="0"/>
              <a:t>‹#›</a:t>
            </a:fld>
            <a:endParaRPr lang="en-IN"/>
          </a:p>
        </p:txBody>
      </p:sp>
    </p:spTree>
    <p:extLst>
      <p:ext uri="{BB962C8B-B14F-4D97-AF65-F5344CB8AC3E}">
        <p14:creationId xmlns:p14="http://schemas.microsoft.com/office/powerpoint/2010/main" val="1075998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9381ED1C-6080-4BE2-9041-07A1D7B3E90D}" type="slidenum">
              <a:rPr lang="en-IN" smtClean="0"/>
              <a:t>1</a:t>
            </a:fld>
            <a:endParaRPr lang="en-IN"/>
          </a:p>
        </p:txBody>
      </p:sp>
    </p:spTree>
    <p:extLst>
      <p:ext uri="{BB962C8B-B14F-4D97-AF65-F5344CB8AC3E}">
        <p14:creationId xmlns:p14="http://schemas.microsoft.com/office/powerpoint/2010/main" val="58776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9381ED1C-6080-4BE2-9041-07A1D7B3E90D}" type="slidenum">
              <a:rPr lang="en-IN" smtClean="0"/>
              <a:t>3</a:t>
            </a:fld>
            <a:endParaRPr lang="en-IN"/>
          </a:p>
        </p:txBody>
      </p:sp>
    </p:spTree>
    <p:extLst>
      <p:ext uri="{BB962C8B-B14F-4D97-AF65-F5344CB8AC3E}">
        <p14:creationId xmlns:p14="http://schemas.microsoft.com/office/powerpoint/2010/main" val="630300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C85C-FAD0-4557-A2AF-F6F089B7CF2D}"/>
              </a:ext>
            </a:extLst>
          </p:cNvPr>
          <p:cNvSpPr>
            <a:spLocks noGrp="1"/>
          </p:cNvSpPr>
          <p:nvPr>
            <p:ph type="title"/>
          </p:nvPr>
        </p:nvSpPr>
        <p:spPr/>
        <p:txBody>
          <a:bodyPr/>
          <a:lstStyle/>
          <a:p>
            <a:r>
              <a:rPr lang="en-IN" dirty="0"/>
              <a:t>10-4</a:t>
            </a:r>
          </a:p>
        </p:txBody>
      </p:sp>
      <p:pic>
        <p:nvPicPr>
          <p:cNvPr id="8" name="Audio 7">
            <a:hlinkClick r:id="" action="ppaction://media"/>
            <a:extLst>
              <a:ext uri="{FF2B5EF4-FFF2-40B4-BE49-F238E27FC236}">
                <a16:creationId xmlns:a16="http://schemas.microsoft.com/office/drawing/2014/main" id="{C6B259FF-D3B0-3808-57CB-A73D80B52B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FCCDD187-FB1B-E894-9368-AA0F256876D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079376061"/>
      </p:ext>
    </p:extLst>
  </p:cSld>
  <p:clrMapOvr>
    <a:masterClrMapping/>
  </p:clrMapOvr>
  <mc:AlternateContent xmlns:mc="http://schemas.openxmlformats.org/markup-compatibility/2006" xmlns:p14="http://schemas.microsoft.com/office/powerpoint/2010/main">
    <mc:Choice Requires="p14">
      <p:transition spd="slow" p14:dur="2000" advTm="2385"/>
    </mc:Choice>
    <mc:Fallback xmlns="">
      <p:transition spd="slow" advTm="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D7157-6964-4853-A51B-AA578B081393}"/>
              </a:ext>
            </a:extLst>
          </p:cNvPr>
          <p:cNvPicPr>
            <a:picLocks noChangeAspect="1"/>
          </p:cNvPicPr>
          <p:nvPr/>
        </p:nvPicPr>
        <p:blipFill>
          <a:blip r:embed="rId2"/>
          <a:stretch>
            <a:fillRect/>
          </a:stretch>
        </p:blipFill>
        <p:spPr>
          <a:xfrm>
            <a:off x="0" y="-16231"/>
            <a:ext cx="12801600" cy="6874232"/>
          </a:xfrm>
          <a:prstGeom prst="rect">
            <a:avLst/>
          </a:prstGeom>
        </p:spPr>
      </p:pic>
      <p:sp>
        <p:nvSpPr>
          <p:cNvPr id="4" name="TextBox 3">
            <a:extLst>
              <a:ext uri="{FF2B5EF4-FFF2-40B4-BE49-F238E27FC236}">
                <a16:creationId xmlns:a16="http://schemas.microsoft.com/office/drawing/2014/main" id="{1559129E-A0EE-4576-A19F-D72900882D3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16:3</a:t>
            </a:r>
            <a:endParaRPr lang="bo-CN" sz="2000" b="1" cap="all" dirty="0">
              <a:solidFill>
                <a:schemeClr val="bg1"/>
              </a:solidFill>
              <a:latin typeface="ArialMT"/>
            </a:endParaRPr>
          </a:p>
        </p:txBody>
      </p:sp>
    </p:spTree>
    <p:extLst>
      <p:ext uri="{BB962C8B-B14F-4D97-AF65-F5344CB8AC3E}">
        <p14:creationId xmlns:p14="http://schemas.microsoft.com/office/powerpoint/2010/main" val="66528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4</a:t>
            </a:r>
            <a:r>
              <a:rPr lang="en-US" sz="3200" b="0" i="0" dirty="0">
                <a:solidFill>
                  <a:srgbClr val="121212"/>
                </a:solidFill>
                <a:effectLst/>
                <a:highlight>
                  <a:srgbClr val="FFFFFF"/>
                </a:highlight>
                <a:latin typeface="Inter"/>
              </a:rPr>
              <a:t>Then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said to Moses, “Behold, I will rain down bread from heaven for you. Each day the people are to go out and gather enough for that day. In this way I will test whether or not they will follow My instructions.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4</a:t>
            </a:r>
            <a:r>
              <a:rPr lang="bo-CN" sz="4400" b="0" i="0" dirty="0">
                <a:solidFill>
                  <a:srgbClr val="121212"/>
                </a:solidFill>
                <a:effectLst/>
                <a:highlight>
                  <a:srgbClr val="FFFFFF"/>
                </a:highlight>
                <a:latin typeface="Inter"/>
              </a:rPr>
              <a:t>དེ་ནས་དཀོན་མཆོག་ཡ་ཝཱེས་མོ་ཤེ་ལ་འདི་སྐད་དུ། ལྟོས་དང་། ཁྱོད་ཅག་གི་ཕྱིར་བདག་གིས་ནམ་མཁའ་ནས་བག་ལེབ་འབབ་པར་བྱ་སྟེ། མི་རྣམས་ཕྱི་རུ་སོང་ནས་ཉིན་རེ་བཞིན་ཉིན་གཅིག་གི་སྐལ་བ་བསྡུ་དགོས་ཏེ། དེ་དག་གིས་ངའི་བཀའ་ཁྲིམས་བཞིན་དུ་བྱའམ་མི་བྱ་ལ་བརྟག་པའི་ཕྱིར་ཡིན།</a:t>
            </a:r>
            <a:endParaRPr lang="en-ZA" dirty="0"/>
          </a:p>
        </p:txBody>
      </p:sp>
      <p:pic>
        <p:nvPicPr>
          <p:cNvPr id="15" name="Audio 14">
            <a:hlinkClick r:id="" action="ppaction://media"/>
            <a:extLst>
              <a:ext uri="{FF2B5EF4-FFF2-40B4-BE49-F238E27FC236}">
                <a16:creationId xmlns:a16="http://schemas.microsoft.com/office/drawing/2014/main" id="{867F1F28-A73D-5164-8665-20E5D3F3BF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9405"/>
    </mc:Choice>
    <mc:Fallback xmlns="">
      <p:transition spd="slow" advTm="1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B6F8B-AD24-49C3-B8D8-147C5850A106}"/>
              </a:ext>
            </a:extLst>
          </p:cNvPr>
          <p:cNvPicPr>
            <a:picLocks noChangeAspect="1"/>
          </p:cNvPicPr>
          <p:nvPr/>
        </p:nvPicPr>
        <p:blipFill>
          <a:blip r:embed="rId2"/>
          <a:stretch>
            <a:fillRect/>
          </a:stretch>
        </p:blipFill>
        <p:spPr>
          <a:xfrm>
            <a:off x="-365760" y="-351737"/>
            <a:ext cx="12557760" cy="8080688"/>
          </a:xfrm>
          <a:prstGeom prst="rect">
            <a:avLst/>
          </a:prstGeom>
        </p:spPr>
      </p:pic>
      <p:sp>
        <p:nvSpPr>
          <p:cNvPr id="4" name="TextBox 3">
            <a:extLst>
              <a:ext uri="{FF2B5EF4-FFF2-40B4-BE49-F238E27FC236}">
                <a16:creationId xmlns:a16="http://schemas.microsoft.com/office/drawing/2014/main" id="{D76DE41E-3B96-4013-AAF1-6AAA808EF15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16:4</a:t>
            </a:r>
            <a:endParaRPr lang="bo-CN" sz="2000" b="1" cap="all" dirty="0">
              <a:solidFill>
                <a:schemeClr val="bg1"/>
              </a:solidFill>
              <a:latin typeface="ArialMT"/>
            </a:endParaRPr>
          </a:p>
        </p:txBody>
      </p:sp>
    </p:spTree>
    <p:extLst>
      <p:ext uri="{BB962C8B-B14F-4D97-AF65-F5344CB8AC3E}">
        <p14:creationId xmlns:p14="http://schemas.microsoft.com/office/powerpoint/2010/main" val="3347446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Then on the sixth day, when they prepare what they bring in, it will be twice as much as they gather on the other days.”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ཡང་ཉིན་དྲུག་པ་ལ་སོ་སོས་བསྡུས་འོངས་པ་དེ་གྲ་སྒྲིག་བྱེད་དགོས་ཤིང་། དེ་ནི་ཉིན་རེར་བསྡུས་པ་ལས་ལྡབ་གཉིས་ཡོད་པར་འགྱུར་ཞེས་གསུངས་སོ། ། </a:t>
            </a:r>
            <a:endParaRPr lang="en-ZA" dirty="0"/>
          </a:p>
        </p:txBody>
      </p:sp>
      <p:pic>
        <p:nvPicPr>
          <p:cNvPr id="7" name="Audio 6">
            <a:hlinkClick r:id="" action="ppaction://media"/>
            <a:extLst>
              <a:ext uri="{FF2B5EF4-FFF2-40B4-BE49-F238E27FC236}">
                <a16:creationId xmlns:a16="http://schemas.microsoft.com/office/drawing/2014/main" id="{10D91BD8-B631-C1B9-ED1F-5A68BB5D25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7007"/>
    </mc:Choice>
    <mc:Fallback xmlns="">
      <p:transition spd="slow" advTm="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3F25F3-4EED-42AB-BF09-BE79984DE384}"/>
              </a:ext>
            </a:extLst>
          </p:cNvPr>
          <p:cNvPicPr>
            <a:picLocks noChangeAspect="1"/>
          </p:cNvPicPr>
          <p:nvPr/>
        </p:nvPicPr>
        <p:blipFill>
          <a:blip r:embed="rId2"/>
          <a:stretch>
            <a:fillRect/>
          </a:stretch>
        </p:blipFill>
        <p:spPr>
          <a:xfrm>
            <a:off x="0" y="-352323"/>
            <a:ext cx="12192000" cy="7210323"/>
          </a:xfrm>
          <a:prstGeom prst="rect">
            <a:avLst/>
          </a:prstGeom>
        </p:spPr>
      </p:pic>
      <p:sp>
        <p:nvSpPr>
          <p:cNvPr id="4" name="TextBox 3">
            <a:extLst>
              <a:ext uri="{FF2B5EF4-FFF2-40B4-BE49-F238E27FC236}">
                <a16:creationId xmlns:a16="http://schemas.microsoft.com/office/drawing/2014/main" id="{1C021305-6383-4BAA-ABF8-6A211F372A1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16:5</a:t>
            </a:r>
            <a:endParaRPr lang="bo-CN" sz="2000" b="1" cap="all" dirty="0">
              <a:solidFill>
                <a:schemeClr val="bg1"/>
              </a:solidFill>
              <a:latin typeface="ArialMT"/>
            </a:endParaRPr>
          </a:p>
        </p:txBody>
      </p:sp>
    </p:spTree>
    <p:extLst>
      <p:ext uri="{BB962C8B-B14F-4D97-AF65-F5344CB8AC3E}">
        <p14:creationId xmlns:p14="http://schemas.microsoft.com/office/powerpoint/2010/main" val="259522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And as Aaron was speaking to the whole congregation of Israel, they looked toward the desert, and there in a cloud the glory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appeared.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ཨ་རོན་གྱིས་ཡེས་ར་ཨེལ་པ་རྣམས་ཀྱི་མི་ཚོགས་ཐམས་ཅད་ལ་གཏམ་སྨྲ་བའི་ཚེ། དེ་དག་གིས་དབེན་སྟོང་གི་ཕྱོགས་སུ་བལྟས་ཤིང་། ཀྱེ་ཧོ། སྤྲིན་གྱི་ནང་དུ་དཀོན་མཆོག་ཡ་ཝཱེའི་གཟི་བརྗིད་མངོན་པར་གྱུར། </a:t>
            </a:r>
            <a:endParaRPr lang="en-ZA" dirty="0"/>
          </a:p>
        </p:txBody>
      </p:sp>
      <p:pic>
        <p:nvPicPr>
          <p:cNvPr id="11" name="Audio 10">
            <a:hlinkClick r:id="" action="ppaction://media"/>
            <a:extLst>
              <a:ext uri="{FF2B5EF4-FFF2-40B4-BE49-F238E27FC236}">
                <a16:creationId xmlns:a16="http://schemas.microsoft.com/office/drawing/2014/main" id="{A207BAFE-4107-5635-D294-7DF3E1F974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11898"/>
    </mc:Choice>
    <mc:Fallback xmlns="">
      <p:transition spd="slow" advTm="1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9DC7A-08E0-4242-A46E-1A9079DDDEE6}"/>
              </a:ext>
            </a:extLst>
          </p:cNvPr>
          <p:cNvPicPr>
            <a:picLocks noChangeAspect="1"/>
          </p:cNvPicPr>
          <p:nvPr/>
        </p:nvPicPr>
        <p:blipFill>
          <a:blip r:embed="rId2"/>
          <a:stretch>
            <a:fillRect/>
          </a:stretch>
        </p:blipFill>
        <p:spPr>
          <a:xfrm>
            <a:off x="-510318" y="0"/>
            <a:ext cx="12702318" cy="6858000"/>
          </a:xfrm>
          <a:prstGeom prst="rect">
            <a:avLst/>
          </a:prstGeom>
        </p:spPr>
      </p:pic>
      <p:sp>
        <p:nvSpPr>
          <p:cNvPr id="4" name="TextBox 3">
            <a:extLst>
              <a:ext uri="{FF2B5EF4-FFF2-40B4-BE49-F238E27FC236}">
                <a16:creationId xmlns:a16="http://schemas.microsoft.com/office/drawing/2014/main" id="{74F183B2-37F9-467C-8561-6A4BA185B73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16:10</a:t>
            </a:r>
            <a:endParaRPr lang="bo-CN" sz="2000" b="1" cap="all" dirty="0">
              <a:solidFill>
                <a:schemeClr val="bg1"/>
              </a:solidFill>
              <a:latin typeface="ArialMT"/>
            </a:endParaRPr>
          </a:p>
        </p:txBody>
      </p:sp>
    </p:spTree>
    <p:extLst>
      <p:ext uri="{BB962C8B-B14F-4D97-AF65-F5344CB8AC3E}">
        <p14:creationId xmlns:p14="http://schemas.microsoft.com/office/powerpoint/2010/main" val="102725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11</a:t>
            </a:r>
            <a:r>
              <a:rPr lang="en-US" sz="3200" b="0" i="0" dirty="0">
                <a:solidFill>
                  <a:srgbClr val="121212"/>
                </a:solidFill>
                <a:effectLst/>
                <a:highlight>
                  <a:srgbClr val="FFFFFF"/>
                </a:highlight>
                <a:latin typeface="Inter"/>
              </a:rPr>
              <a:t>Then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said to Moses, </a:t>
            </a:r>
            <a:r>
              <a:rPr lang="en-US" sz="3200" b="0" i="0" dirty="0">
                <a:solidFill>
                  <a:srgbClr val="777A7B"/>
                </a:solidFill>
                <a:effectLst/>
                <a:highlight>
                  <a:srgbClr val="FFFFFF"/>
                </a:highlight>
                <a:latin typeface="Inter"/>
              </a:rPr>
              <a:t>12</a:t>
            </a:r>
            <a:r>
              <a:rPr lang="en-US" sz="3200" b="0" i="0" dirty="0">
                <a:solidFill>
                  <a:srgbClr val="121212"/>
                </a:solidFill>
                <a:effectLst/>
                <a:highlight>
                  <a:srgbClr val="FFFFFF"/>
                </a:highlight>
                <a:latin typeface="Inter"/>
              </a:rPr>
              <a:t>“I have heard the grumbling of the Israelites. Tell them, ‘At twilight  you will eat meat, and in the morning you will be filled with bread. Then you will know that I am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your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11</a:t>
            </a:r>
            <a:r>
              <a:rPr lang="bo-CN" sz="4000" b="0" i="0" dirty="0">
                <a:solidFill>
                  <a:srgbClr val="121212"/>
                </a:solidFill>
                <a:effectLst/>
                <a:highlight>
                  <a:srgbClr val="FFFFFF"/>
                </a:highlight>
                <a:latin typeface="Inter"/>
              </a:rPr>
              <a:t>དཀོན་མཆོག་ཡ་ཝཱེས་མོ་ཤེ་ལ་འདི་སྐད་དུ། </a:t>
            </a:r>
            <a:r>
              <a:rPr lang="bo-CN" sz="4000" b="0" i="0" dirty="0">
                <a:solidFill>
                  <a:srgbClr val="777A7B"/>
                </a:solidFill>
                <a:effectLst/>
                <a:highlight>
                  <a:srgbClr val="FFFFFF"/>
                </a:highlight>
                <a:latin typeface="Inter"/>
              </a:rPr>
              <a:t>12</a:t>
            </a:r>
            <a:r>
              <a:rPr lang="bo-CN" sz="4000" b="0" i="0" dirty="0">
                <a:solidFill>
                  <a:srgbClr val="121212"/>
                </a:solidFill>
                <a:effectLst/>
                <a:highlight>
                  <a:srgbClr val="FFFFFF"/>
                </a:highlight>
                <a:latin typeface="Inter"/>
              </a:rPr>
              <a:t>བདག་གིས་ཡེས་ར་ཨེལ་པ་རྣམས་ཀྱི་སྡུག་ཡུས་གསན་པ་དང་། ཁྱོད་ཀྱིས་དེ་དག་ལ་འདི་ལྟར། ས་སྲོས་ཀྱི་དུས་སུ་ཁྱོད་ཅག་གིས་ཤ་བཟའ་བ་དང་། ཐོ་རངས་བག་ལེབ་ཀྱིས་འགྲང་བར་འགྱུར་ལ། དེ་ནས་ཁྱོད་རྣམས་ཀྱིས་བདག་ནི་ཁྱོད་ཅག་གི་དཀོན་མཆོག་ཡ་ཝཱེ་ཡིན་པ་ཤེས་པར་འགྱུར་ཞེས་སྨྲ་བར་གྱིས་ཞེས་གསུངས་སོ། །</a:t>
            </a:r>
            <a:endParaRPr lang="en-ZA" dirty="0"/>
          </a:p>
        </p:txBody>
      </p:sp>
      <p:pic>
        <p:nvPicPr>
          <p:cNvPr id="5" name="Audio 4">
            <a:hlinkClick r:id="" action="ppaction://media"/>
            <a:extLst>
              <a:ext uri="{FF2B5EF4-FFF2-40B4-BE49-F238E27FC236}">
                <a16:creationId xmlns:a16="http://schemas.microsoft.com/office/drawing/2014/main" id="{BF499BF5-D148-2278-5F5F-F08A45E214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9724"/>
    </mc:Choice>
    <mc:Fallback xmlns="">
      <p:transition spd="slow" advTm="1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6A4D9-786E-4AC6-BDA3-4F856FD3CD84}"/>
              </a:ext>
            </a:extLst>
          </p:cNvPr>
          <p:cNvPicPr>
            <a:picLocks noChangeAspect="1"/>
          </p:cNvPicPr>
          <p:nvPr/>
        </p:nvPicPr>
        <p:blipFill>
          <a:blip r:embed="rId2"/>
          <a:stretch>
            <a:fillRect/>
          </a:stretch>
        </p:blipFill>
        <p:spPr>
          <a:xfrm>
            <a:off x="0" y="-141111"/>
            <a:ext cx="12192000" cy="6999111"/>
          </a:xfrm>
          <a:prstGeom prst="rect">
            <a:avLst/>
          </a:prstGeom>
        </p:spPr>
      </p:pic>
      <p:sp>
        <p:nvSpPr>
          <p:cNvPr id="4" name="TextBox 3">
            <a:extLst>
              <a:ext uri="{FF2B5EF4-FFF2-40B4-BE49-F238E27FC236}">
                <a16:creationId xmlns:a16="http://schemas.microsoft.com/office/drawing/2014/main" id="{88FA8BF5-0D24-4430-863B-3DA799BD0E5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16:11,12</a:t>
            </a:r>
            <a:endParaRPr lang="bo-CN" sz="2000" b="1" cap="all" dirty="0">
              <a:solidFill>
                <a:schemeClr val="bg1"/>
              </a:solidFill>
              <a:latin typeface="ArialMT"/>
            </a:endParaRPr>
          </a:p>
        </p:txBody>
      </p:sp>
    </p:spTree>
    <p:extLst>
      <p:ext uri="{BB962C8B-B14F-4D97-AF65-F5344CB8AC3E}">
        <p14:creationId xmlns:p14="http://schemas.microsoft.com/office/powerpoint/2010/main" val="3572986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That evening quail came and covered the camp, and in the morning there was a layer of dew around the camp.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དེ་ནས་དགོང་མོ་སྲེག་པ་མང་པོ་ཡོང་ནས་སྒར་ཡོངས་སུ་བཀབ་ཅིང་། ཐོ་རངས་སྒར་གྱི་མཐའ་འཁོར་དུ་ཟིལ་བ་བབས་ཡོད། </a:t>
            </a:r>
            <a:endParaRPr lang="en-ZA" dirty="0"/>
          </a:p>
        </p:txBody>
      </p:sp>
      <p:pic>
        <p:nvPicPr>
          <p:cNvPr id="7" name="Audio 6">
            <a:hlinkClick r:id="" action="ppaction://media"/>
            <a:extLst>
              <a:ext uri="{FF2B5EF4-FFF2-40B4-BE49-F238E27FC236}">
                <a16:creationId xmlns:a16="http://schemas.microsoft.com/office/drawing/2014/main" id="{E26944D2-9274-22E1-EEF0-A207B5EB93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5101"/>
    </mc:Choice>
    <mc:Fallback xmlns="">
      <p:transition spd="slow" advTm="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D1A7D-39E9-4D59-9BF6-7925A1DCFD2B}"/>
              </a:ext>
            </a:extLst>
          </p:cNvPr>
          <p:cNvPicPr>
            <a:picLocks noChangeAspect="1"/>
          </p:cNvPicPr>
          <p:nvPr/>
        </p:nvPicPr>
        <p:blipFill>
          <a:blip r:embed="rId2"/>
          <a:stretch>
            <a:fillRect/>
          </a:stretch>
        </p:blipFill>
        <p:spPr>
          <a:xfrm>
            <a:off x="0" y="-64295"/>
            <a:ext cx="12192000" cy="6922295"/>
          </a:xfrm>
          <a:prstGeom prst="rect">
            <a:avLst/>
          </a:prstGeom>
        </p:spPr>
      </p:pic>
      <p:sp>
        <p:nvSpPr>
          <p:cNvPr id="4" name="TextBox 3">
            <a:extLst>
              <a:ext uri="{FF2B5EF4-FFF2-40B4-BE49-F238E27FC236}">
                <a16:creationId xmlns:a16="http://schemas.microsoft.com/office/drawing/2014/main" id="{1C020371-F7F2-4078-A4B8-D9D2AA4B7188}"/>
              </a:ext>
            </a:extLst>
          </p:cNvPr>
          <p:cNvSpPr txBox="1"/>
          <p:nvPr/>
        </p:nvSpPr>
        <p:spPr>
          <a:xfrm>
            <a:off x="131952" y="299832"/>
            <a:ext cx="5155324" cy="5675586"/>
          </a:xfrm>
          <a:prstGeom prst="rect">
            <a:avLst/>
          </a:prstGeom>
          <a:noFill/>
        </p:spPr>
        <p:txBody>
          <a:bodyPr wrap="square" rtlCol="0">
            <a:noAutofit/>
          </a:bodyPr>
          <a:lstStyle/>
          <a:p>
            <a:r>
              <a:rPr lang="bo-CN" sz="8000" b="1" cap="all" dirty="0">
                <a:solidFill>
                  <a:schemeClr val="bg1"/>
                </a:solidFill>
                <a:latin typeface="ArialMT"/>
              </a:rPr>
              <a:t>སྡེབ་ཐོན 16</a:t>
            </a:r>
          </a:p>
          <a:p>
            <a:r>
              <a:rPr lang="bo-CN" sz="8000" b="1" dirty="0">
                <a:solidFill>
                  <a:schemeClr val="bg1"/>
                </a:solidFill>
                <a:latin typeface="Arial" panose="020B0604020202020204" pitchFamily="34" charset="0"/>
              </a:rPr>
              <a:t>བྱ་སྲེག་པ།</a:t>
            </a:r>
          </a:p>
          <a:p>
            <a:endParaRPr lang="en-ZA" sz="7200" dirty="0"/>
          </a:p>
        </p:txBody>
      </p:sp>
    </p:spTree>
    <p:extLst>
      <p:ext uri="{BB962C8B-B14F-4D97-AF65-F5344CB8AC3E}">
        <p14:creationId xmlns:p14="http://schemas.microsoft.com/office/powerpoint/2010/main" val="1260874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35EBA-3353-4EC9-82DD-552752E69566}"/>
              </a:ext>
            </a:extLst>
          </p:cNvPr>
          <p:cNvPicPr>
            <a:picLocks noChangeAspect="1"/>
          </p:cNvPicPr>
          <p:nvPr/>
        </p:nvPicPr>
        <p:blipFill>
          <a:blip r:embed="rId2"/>
          <a:stretch>
            <a:fillRect/>
          </a:stretch>
        </p:blipFill>
        <p:spPr>
          <a:xfrm>
            <a:off x="-290106" y="0"/>
            <a:ext cx="12482106" cy="6858000"/>
          </a:xfrm>
          <a:prstGeom prst="rect">
            <a:avLst/>
          </a:prstGeom>
        </p:spPr>
      </p:pic>
      <p:sp>
        <p:nvSpPr>
          <p:cNvPr id="6" name="TextBox 5">
            <a:extLst>
              <a:ext uri="{FF2B5EF4-FFF2-40B4-BE49-F238E27FC236}">
                <a16:creationId xmlns:a16="http://schemas.microsoft.com/office/drawing/2014/main" id="{F7A3B5E4-1BC7-4081-A28E-8F16809B2BC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16:13</a:t>
            </a:r>
            <a:endParaRPr lang="bo-CN" sz="2000" b="1" cap="all" dirty="0">
              <a:solidFill>
                <a:schemeClr val="bg1"/>
              </a:solidFill>
              <a:latin typeface="ArialMT"/>
            </a:endParaRPr>
          </a:p>
        </p:txBody>
      </p:sp>
    </p:spTree>
    <p:extLst>
      <p:ext uri="{BB962C8B-B14F-4D97-AF65-F5344CB8AC3E}">
        <p14:creationId xmlns:p14="http://schemas.microsoft.com/office/powerpoint/2010/main" val="3627566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4000" b="0" i="0" u="none" strike="noStrike" baseline="0" dirty="0">
                <a:latin typeface="TimesNewRomanPSMT"/>
              </a:rPr>
              <a:t>3) Quail – Ex 16:1-13a (Right 3rd)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སྡེབ་ཐོན 16</a:t>
            </a:r>
          </a:p>
          <a:p>
            <a:r>
              <a:rPr lang="bo-CN" sz="8000" b="1" dirty="0">
                <a:solidFill>
                  <a:srgbClr val="444444"/>
                </a:solidFill>
                <a:latin typeface="Arial" panose="020B0604020202020204" pitchFamily="34" charset="0"/>
              </a:rPr>
              <a:t>བྱ་སྲེག་པ།</a:t>
            </a:r>
          </a:p>
          <a:p>
            <a:endParaRPr lang="en-ZA" sz="7200" dirty="0"/>
          </a:p>
        </p:txBody>
      </p:sp>
      <p:pic>
        <p:nvPicPr>
          <p:cNvPr id="9" name="Audio 8">
            <a:hlinkClick r:id="" action="ppaction://media"/>
            <a:extLst>
              <a:ext uri="{FF2B5EF4-FFF2-40B4-BE49-F238E27FC236}">
                <a16:creationId xmlns:a16="http://schemas.microsoft.com/office/drawing/2014/main" id="{3BAD13A6-8CAB-B08E-1269-2EFD3E41FB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926"/>
    </mc:Choice>
    <mc:Fallback xmlns="">
      <p:transition spd="slow" advTm="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C8666-E5F2-4AC8-A759-06915FACBDF3}"/>
              </a:ext>
            </a:extLst>
          </p:cNvPr>
          <p:cNvPicPr>
            <a:picLocks noChangeAspect="1"/>
          </p:cNvPicPr>
          <p:nvPr/>
        </p:nvPicPr>
        <p:blipFill>
          <a:blip r:embed="rId2"/>
          <a:stretch>
            <a:fillRect/>
          </a:stretch>
        </p:blipFill>
        <p:spPr>
          <a:xfrm>
            <a:off x="0" y="-64295"/>
            <a:ext cx="12192000" cy="6922295"/>
          </a:xfrm>
          <a:prstGeom prst="rect">
            <a:avLst/>
          </a:prstGeom>
        </p:spPr>
      </p:pic>
      <p:sp>
        <p:nvSpPr>
          <p:cNvPr id="4" name="TextBox 3">
            <a:extLst>
              <a:ext uri="{FF2B5EF4-FFF2-40B4-BE49-F238E27FC236}">
                <a16:creationId xmlns:a16="http://schemas.microsoft.com/office/drawing/2014/main" id="{E4521E44-E17B-46A2-9708-5B70FFE1826A}"/>
              </a:ext>
            </a:extLst>
          </p:cNvPr>
          <p:cNvSpPr txBox="1"/>
          <p:nvPr/>
        </p:nvSpPr>
        <p:spPr>
          <a:xfrm>
            <a:off x="131952" y="299832"/>
            <a:ext cx="5155324" cy="5675586"/>
          </a:xfrm>
          <a:prstGeom prst="rect">
            <a:avLst/>
          </a:prstGeom>
          <a:noFill/>
        </p:spPr>
        <p:txBody>
          <a:bodyPr wrap="square" rtlCol="0">
            <a:noAutofit/>
          </a:bodyPr>
          <a:lstStyle/>
          <a:p>
            <a:r>
              <a:rPr lang="bo-CN" sz="8000" b="1" cap="all" dirty="0">
                <a:solidFill>
                  <a:schemeClr val="bg1"/>
                </a:solidFill>
                <a:latin typeface="ArialMT"/>
              </a:rPr>
              <a:t>སྡེབ་ཐོན 16</a:t>
            </a:r>
          </a:p>
          <a:p>
            <a:r>
              <a:rPr lang="bo-CN" sz="8000" b="1" dirty="0">
                <a:solidFill>
                  <a:schemeClr val="bg1"/>
                </a:solidFill>
                <a:latin typeface="Arial" panose="020B0604020202020204" pitchFamily="34" charset="0"/>
              </a:rPr>
              <a:t>བྱ་སྲེག་པ།</a:t>
            </a:r>
          </a:p>
          <a:p>
            <a:endParaRPr lang="en-ZA" sz="7200" dirty="0"/>
          </a:p>
        </p:txBody>
      </p:sp>
      <p:sp>
        <p:nvSpPr>
          <p:cNvPr id="3" name="TextBox 2">
            <a:extLst>
              <a:ext uri="{FF2B5EF4-FFF2-40B4-BE49-F238E27FC236}">
                <a16:creationId xmlns:a16="http://schemas.microsoft.com/office/drawing/2014/main" id="{24DEA4F0-3EDE-A4E0-1C71-5EA1EC774370}"/>
              </a:ext>
            </a:extLst>
          </p:cNvPr>
          <p:cNvSpPr txBox="1"/>
          <p:nvPr/>
        </p:nvSpPr>
        <p:spPr>
          <a:xfrm>
            <a:off x="149860" y="636182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4140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On the fifteenth day of the second month after they had left the land of Egypt, the whole congregation of Israel set out from Elim and came to the Desert of Sin, which is between Elim and Sinai.</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དེ་ནས་ཡེས་ར་ཨེལ་པ་རྣམས་ཀྱི་མི་ཚོགས་ཐམས་ཅད་ཨེ་ལིམ་ཡུལ་ནས་ཆས་པ་དང་། ཨེ་ཅིབ་ཡུལ་ནས་ཐོན་པའི་ཟླ་གཉིས་པའི་ཚེས་བཅོ་ལྔའི་ཉིན་ཨེ་ལིམ་ཡུལ་དང་རི་བོ་སི་ནཱའི་བར་དུ་ཡོད་པའི་སིན་བྱ་བའི་དབེན་སྟོང་དུ་སླེབས། </a:t>
            </a:r>
            <a:endParaRPr lang="en-ZA" dirty="0"/>
          </a:p>
        </p:txBody>
      </p:sp>
      <p:pic>
        <p:nvPicPr>
          <p:cNvPr id="19" name="Audio 18">
            <a:hlinkClick r:id="" action="ppaction://media"/>
            <a:extLst>
              <a:ext uri="{FF2B5EF4-FFF2-40B4-BE49-F238E27FC236}">
                <a16:creationId xmlns:a16="http://schemas.microsoft.com/office/drawing/2014/main" id="{24FF499D-F931-82E6-8D63-934A353E9C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3180"/>
    </mc:Choice>
    <mc:Fallback xmlns="">
      <p:transition spd="slow" advTm="13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C9747-B408-4D29-BA77-8514650C42AD}"/>
              </a:ext>
            </a:extLst>
          </p:cNvPr>
          <p:cNvPicPr>
            <a:picLocks noChangeAspect="1"/>
          </p:cNvPicPr>
          <p:nvPr/>
        </p:nvPicPr>
        <p:blipFill>
          <a:blip r:embed="rId2"/>
          <a:stretch>
            <a:fillRect/>
          </a:stretch>
        </p:blipFill>
        <p:spPr>
          <a:xfrm>
            <a:off x="0" y="1"/>
            <a:ext cx="14669019" cy="6858000"/>
          </a:xfrm>
          <a:prstGeom prst="rect">
            <a:avLst/>
          </a:prstGeom>
        </p:spPr>
      </p:pic>
      <p:sp>
        <p:nvSpPr>
          <p:cNvPr id="4" name="TextBox 3">
            <a:extLst>
              <a:ext uri="{FF2B5EF4-FFF2-40B4-BE49-F238E27FC236}">
                <a16:creationId xmlns:a16="http://schemas.microsoft.com/office/drawing/2014/main" id="{CC93B6D7-A275-438C-A802-1AFE3461B0A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16:1</a:t>
            </a:r>
            <a:endParaRPr lang="bo-CN" sz="2000" b="1" cap="all" dirty="0">
              <a:solidFill>
                <a:schemeClr val="bg1"/>
              </a:solidFill>
              <a:latin typeface="ArialMT"/>
            </a:endParaRPr>
          </a:p>
        </p:txBody>
      </p:sp>
    </p:spTree>
    <p:extLst>
      <p:ext uri="{BB962C8B-B14F-4D97-AF65-F5344CB8AC3E}">
        <p14:creationId xmlns:p14="http://schemas.microsoft.com/office/powerpoint/2010/main" val="3342006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there in the desert they all grumbled against Moses and Aaron.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a:t>
            </a:r>
            <a:r>
              <a:rPr lang="bo-CN" sz="6600" b="0" i="0" dirty="0">
                <a:solidFill>
                  <a:srgbClr val="121212"/>
                </a:solidFill>
                <a:effectLst/>
                <a:highlight>
                  <a:srgbClr val="FFFFFF"/>
                </a:highlight>
                <a:latin typeface="Inter"/>
              </a:rPr>
              <a:t>ཡང་དབེན་སྟོང་ནས་ཡེས་ར་ཨེལ་པའི་མི་ཚོགས་ཐམས་ཅད་ཀྱིས་མོ་ཤེ་དང་ཨ་རོན་གཉིས་ལ་སྡུག་ཡུས་བཏོན་ཏེ། </a:t>
            </a:r>
            <a:endParaRPr lang="en-ZA" dirty="0"/>
          </a:p>
        </p:txBody>
      </p:sp>
      <p:pic>
        <p:nvPicPr>
          <p:cNvPr id="7" name="Audio 6">
            <a:hlinkClick r:id="" action="ppaction://media"/>
            <a:extLst>
              <a:ext uri="{FF2B5EF4-FFF2-40B4-BE49-F238E27FC236}">
                <a16:creationId xmlns:a16="http://schemas.microsoft.com/office/drawing/2014/main" id="{FA1FDCB6-0B0A-DB10-92CA-BD573691F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4662"/>
    </mc:Choice>
    <mc:Fallback xmlns="">
      <p:transition spd="slow" advTm="4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EE03F-7905-4871-9672-A8DBE9442588}"/>
              </a:ext>
            </a:extLst>
          </p:cNvPr>
          <p:cNvPicPr>
            <a:picLocks noChangeAspect="1"/>
          </p:cNvPicPr>
          <p:nvPr/>
        </p:nvPicPr>
        <p:blipFill>
          <a:blip r:embed="rId2"/>
          <a:stretch>
            <a:fillRect/>
          </a:stretch>
        </p:blipFill>
        <p:spPr>
          <a:xfrm>
            <a:off x="-537289" y="-1"/>
            <a:ext cx="13057036" cy="7531331"/>
          </a:xfrm>
          <a:prstGeom prst="rect">
            <a:avLst/>
          </a:prstGeom>
        </p:spPr>
      </p:pic>
      <p:sp>
        <p:nvSpPr>
          <p:cNvPr id="4" name="TextBox 3">
            <a:extLst>
              <a:ext uri="{FF2B5EF4-FFF2-40B4-BE49-F238E27FC236}">
                <a16:creationId xmlns:a16="http://schemas.microsoft.com/office/drawing/2014/main" id="{320BCCB8-C92B-438A-A8E6-7A1AFBD6A28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16:2</a:t>
            </a:r>
            <a:endParaRPr lang="bo-CN" sz="2000" b="1" cap="all" dirty="0">
              <a:solidFill>
                <a:schemeClr val="bg1"/>
              </a:solidFill>
              <a:latin typeface="ArialMT"/>
            </a:endParaRPr>
          </a:p>
        </p:txBody>
      </p:sp>
    </p:spTree>
    <p:extLst>
      <p:ext uri="{BB962C8B-B14F-4D97-AF65-F5344CB8AC3E}">
        <p14:creationId xmlns:p14="http://schemas.microsoft.com/office/powerpoint/2010/main" val="224236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a:t>
            </a:r>
            <a:r>
              <a:rPr lang="en-US" sz="3200" b="0" i="0" dirty="0">
                <a:solidFill>
                  <a:srgbClr val="121212"/>
                </a:solidFill>
                <a:effectLst/>
                <a:highlight>
                  <a:srgbClr val="FFFFFF"/>
                </a:highlight>
                <a:latin typeface="Inter"/>
              </a:rPr>
              <a:t>“If only we had died by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’s hand in the land of Egypt!” they said. “There we sat by pots of meat and ate our fill of bread, but you have brought us into this desert to starve this whole assembly to death!”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a:t>
            </a:r>
            <a:r>
              <a:rPr lang="bo-CN" sz="4800" b="0" i="0" dirty="0">
                <a:solidFill>
                  <a:srgbClr val="121212"/>
                </a:solidFill>
                <a:effectLst/>
                <a:highlight>
                  <a:srgbClr val="FFFFFF"/>
                </a:highlight>
                <a:latin typeface="Inter"/>
              </a:rPr>
              <a:t>ངེད་ཅག་ཨེ་ཅིབ་ཡུལ་དུ་ཤའི་ཁོག་མའི་རྩར་བསྡད་པ་དང་། གྲོད་ཁོག་འགྲང་བའི་དུས་སུ་དཀོན་མཆོག་ཡ་ཝཱེའི་ཕྱག་ནས་ཤི་བ་ཡིན་ན་ཅི་མ་རུང་། ཁྱོད་གཉིས་ཀྱིས་ངེད་ཅག་གི་ཚོགས་ཐམས་ཅད་བཀྲེས་ལྟོགས་ཀྱིས་འཆི་བའི་ཕྱིར་དབེན་སྟོང་འདིར་ཁྲིད་པ་ཡིན་ཞེས་སྨྲས་སོ། །</a:t>
            </a:r>
            <a:endParaRPr lang="en-ZA" dirty="0"/>
          </a:p>
        </p:txBody>
      </p:sp>
      <p:pic>
        <p:nvPicPr>
          <p:cNvPr id="11" name="Audio 10">
            <a:hlinkClick r:id="" action="ppaction://media"/>
            <a:extLst>
              <a:ext uri="{FF2B5EF4-FFF2-40B4-BE49-F238E27FC236}">
                <a16:creationId xmlns:a16="http://schemas.microsoft.com/office/drawing/2014/main" id="{F5CFD7C5-4468-9ADE-DCE6-A553A2D31B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5721"/>
    </mc:Choice>
    <mc:Fallback xmlns="">
      <p:transition spd="slow" advTm="15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924</Words>
  <Application>Microsoft Office PowerPoint</Application>
  <PresentationFormat>Widescreen</PresentationFormat>
  <Paragraphs>46</Paragraphs>
  <Slides>20</Slides>
  <Notes>2</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2021-07-20T09:23:46Z</dcterms:created>
  <dcterms:modified xsi:type="dcterms:W3CDTF">2024-06-27T11:39:16Z</dcterms:modified>
</cp:coreProperties>
</file>