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9" r:id="rId2"/>
    <p:sldId id="290" r:id="rId3"/>
    <p:sldId id="256" r:id="rId4"/>
    <p:sldId id="291" r:id="rId5"/>
    <p:sldId id="258" r:id="rId6"/>
    <p:sldId id="292" r:id="rId7"/>
    <p:sldId id="281" r:id="rId8"/>
    <p:sldId id="293" r:id="rId9"/>
    <p:sldId id="282" r:id="rId10"/>
    <p:sldId id="294" r:id="rId11"/>
    <p:sldId id="283" r:id="rId12"/>
    <p:sldId id="295" r:id="rId13"/>
    <p:sldId id="284" r:id="rId14"/>
    <p:sldId id="296" r:id="rId15"/>
    <p:sldId id="286" r:id="rId16"/>
    <p:sldId id="297" r:id="rId17"/>
    <p:sldId id="285" r:id="rId18"/>
    <p:sldId id="29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D3BA2A-FDD7-47A1-AB49-F77B2F3825BE}" v="2" dt="2024-06-27T10:51:09.3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3" autoAdjust="0"/>
    <p:restoredTop sz="84252" autoAdjust="0"/>
  </p:normalViewPr>
  <p:slideViewPr>
    <p:cSldViewPr snapToGrid="0">
      <p:cViewPr varScale="1">
        <p:scale>
          <a:sx n="98" d="100"/>
          <a:sy n="98" d="100"/>
        </p:scale>
        <p:origin x="79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C69C4F3-FFD7-4722-B8BF-1AC368ACE5EB}"/>
    <pc:docChg chg="modSld">
      <pc:chgData name="Leonie Smith" userId="fed1330f33f5650e" providerId="LiveId" clId="{6C69C4F3-FFD7-4722-B8BF-1AC368ACE5EB}" dt="2021-12-10T07:27:29.427" v="0"/>
      <pc:docMkLst>
        <pc:docMk/>
      </pc:docMkLst>
      <pc:sldChg chg="modNotesTx">
        <pc:chgData name="Leonie Smith" userId="fed1330f33f5650e" providerId="LiveId" clId="{6C69C4F3-FFD7-4722-B8BF-1AC368ACE5EB}" dt="2021-12-10T07:27:29.427" v="0"/>
        <pc:sldMkLst>
          <pc:docMk/>
          <pc:sldMk cId="3348757415" sldId="256"/>
        </pc:sldMkLst>
      </pc:sldChg>
    </pc:docChg>
  </pc:docChgLst>
  <pc:docChgLst>
    <pc:chgData name="Leonie Smith" userId="fed1330f33f5650e" providerId="LiveId" clId="{498C9C00-65D0-4B9E-8317-DC30946C86DB}"/>
    <pc:docChg chg="custSel modSld">
      <pc:chgData name="Leonie Smith" userId="fed1330f33f5650e" providerId="LiveId" clId="{498C9C00-65D0-4B9E-8317-DC30946C86DB}" dt="2023-11-01T04:34:32.669" v="50" actId="20577"/>
      <pc:docMkLst>
        <pc:docMk/>
      </pc:docMkLst>
      <pc:sldChg chg="addSp delSp modSp mod modTransition modAnim">
        <pc:chgData name="Leonie Smith" userId="fed1330f33f5650e" providerId="LiveId" clId="{498C9C00-65D0-4B9E-8317-DC30946C86DB}" dt="2023-10-31T05:42:38.356" v="5"/>
        <pc:sldMkLst>
          <pc:docMk/>
          <pc:sldMk cId="3348757415" sldId="256"/>
        </pc:sldMkLst>
        <pc:picChg chg="del">
          <ac:chgData name="Leonie Smith" userId="fed1330f33f5650e" providerId="LiveId" clId="{498C9C00-65D0-4B9E-8317-DC30946C86DB}" dt="2023-10-31T05:42:31.937" v="4"/>
          <ac:picMkLst>
            <pc:docMk/>
            <pc:sldMk cId="3348757415" sldId="256"/>
            <ac:picMk id="3" creationId="{4869B853-9C9C-4C0F-A559-5523736A859A}"/>
          </ac:picMkLst>
        </pc:picChg>
        <pc:picChg chg="add del mod">
          <ac:chgData name="Leonie Smith" userId="fed1330f33f5650e" providerId="LiveId" clId="{498C9C00-65D0-4B9E-8317-DC30946C86DB}" dt="2023-10-31T05:42:38.356" v="5"/>
          <ac:picMkLst>
            <pc:docMk/>
            <pc:sldMk cId="3348757415" sldId="256"/>
            <ac:picMk id="8" creationId="{135CAC09-5226-4DB6-C1BD-F81DD353DCF1}"/>
          </ac:picMkLst>
        </pc:picChg>
        <pc:picChg chg="add mod">
          <ac:chgData name="Leonie Smith" userId="fed1330f33f5650e" providerId="LiveId" clId="{498C9C00-65D0-4B9E-8317-DC30946C86DB}" dt="2023-10-31T05:42:38.356" v="5"/>
          <ac:picMkLst>
            <pc:docMk/>
            <pc:sldMk cId="3348757415" sldId="256"/>
            <ac:picMk id="9" creationId="{A662A17C-F87E-7990-2C39-543409B4390B}"/>
          </ac:picMkLst>
        </pc:picChg>
      </pc:sldChg>
      <pc:sldChg chg="addSp delSp modSp mod modTransition modAnim">
        <pc:chgData name="Leonie Smith" userId="fed1330f33f5650e" providerId="LiveId" clId="{498C9C00-65D0-4B9E-8317-DC30946C86DB}" dt="2023-10-31T05:43:06.791" v="8"/>
        <pc:sldMkLst>
          <pc:docMk/>
          <pc:sldMk cId="525752733" sldId="258"/>
        </pc:sldMkLst>
        <pc:picChg chg="add del mod">
          <ac:chgData name="Leonie Smith" userId="fed1330f33f5650e" providerId="LiveId" clId="{498C9C00-65D0-4B9E-8317-DC30946C86DB}" dt="2023-10-31T05:43:06.791" v="8"/>
          <ac:picMkLst>
            <pc:docMk/>
            <pc:sldMk cId="525752733" sldId="258"/>
            <ac:picMk id="3" creationId="{3E081E8E-CEBE-6452-4C26-DC5A65A48BAA}"/>
          </ac:picMkLst>
        </pc:picChg>
        <pc:picChg chg="del">
          <ac:chgData name="Leonie Smith" userId="fed1330f33f5650e" providerId="LiveId" clId="{498C9C00-65D0-4B9E-8317-DC30946C86DB}" dt="2023-10-31T05:42:57.631" v="7"/>
          <ac:picMkLst>
            <pc:docMk/>
            <pc:sldMk cId="525752733" sldId="258"/>
            <ac:picMk id="5" creationId="{7B4BF63F-04F7-4257-B11D-52CFE911EEA9}"/>
          </ac:picMkLst>
        </pc:picChg>
        <pc:picChg chg="add mod">
          <ac:chgData name="Leonie Smith" userId="fed1330f33f5650e" providerId="LiveId" clId="{498C9C00-65D0-4B9E-8317-DC30946C86DB}" dt="2023-10-31T05:43:06.791" v="8"/>
          <ac:picMkLst>
            <pc:docMk/>
            <pc:sldMk cId="525752733" sldId="258"/>
            <ac:picMk id="7" creationId="{D3981833-81CB-CFB2-8250-35F3F218CA53}"/>
          </ac:picMkLst>
        </pc:picChg>
      </pc:sldChg>
      <pc:sldChg chg="addSp delSp modSp mod modTransition modAnim">
        <pc:chgData name="Leonie Smith" userId="fed1330f33f5650e" providerId="LiveId" clId="{498C9C00-65D0-4B9E-8317-DC30946C86DB}" dt="2023-10-31T05:43:54.421" v="11"/>
        <pc:sldMkLst>
          <pc:docMk/>
          <pc:sldMk cId="2044568653" sldId="281"/>
        </pc:sldMkLst>
        <pc:picChg chg="del">
          <ac:chgData name="Leonie Smith" userId="fed1330f33f5650e" providerId="LiveId" clId="{498C9C00-65D0-4B9E-8317-DC30946C86DB}" dt="2023-10-31T05:43:36.146" v="10"/>
          <ac:picMkLst>
            <pc:docMk/>
            <pc:sldMk cId="2044568653" sldId="281"/>
            <ac:picMk id="3" creationId="{AB968C9C-4D99-4051-84BF-D09B1698232F}"/>
          </ac:picMkLst>
        </pc:picChg>
        <pc:picChg chg="add del mod">
          <ac:chgData name="Leonie Smith" userId="fed1330f33f5650e" providerId="LiveId" clId="{498C9C00-65D0-4B9E-8317-DC30946C86DB}" dt="2023-10-31T05:43:54.421" v="11"/>
          <ac:picMkLst>
            <pc:docMk/>
            <pc:sldMk cId="2044568653" sldId="281"/>
            <ac:picMk id="5" creationId="{73829F26-319E-F3C1-CEDC-ED89B209DBD5}"/>
          </ac:picMkLst>
        </pc:picChg>
        <pc:picChg chg="add mod">
          <ac:chgData name="Leonie Smith" userId="fed1330f33f5650e" providerId="LiveId" clId="{498C9C00-65D0-4B9E-8317-DC30946C86DB}" dt="2023-10-31T05:43:54.421" v="11"/>
          <ac:picMkLst>
            <pc:docMk/>
            <pc:sldMk cId="2044568653" sldId="281"/>
            <ac:picMk id="7" creationId="{6D630B85-B6FA-D82C-0201-73CF04AF4E2E}"/>
          </ac:picMkLst>
        </pc:picChg>
      </pc:sldChg>
      <pc:sldChg chg="addSp delSp modSp mod modTransition modAnim">
        <pc:chgData name="Leonie Smith" userId="fed1330f33f5650e" providerId="LiveId" clId="{498C9C00-65D0-4B9E-8317-DC30946C86DB}" dt="2023-10-31T05:46:28.408" v="29"/>
        <pc:sldMkLst>
          <pc:docMk/>
          <pc:sldMk cId="3681266347" sldId="282"/>
        </pc:sldMkLst>
        <pc:picChg chg="add del mod">
          <ac:chgData name="Leonie Smith" userId="fed1330f33f5650e" providerId="LiveId" clId="{498C9C00-65D0-4B9E-8317-DC30946C86DB}" dt="2023-10-31T05:44:32.954" v="14"/>
          <ac:picMkLst>
            <pc:docMk/>
            <pc:sldMk cId="3681266347" sldId="282"/>
            <ac:picMk id="3" creationId="{6CE66A25-58A6-E47A-B7F3-C81FBE907C13}"/>
          </ac:picMkLst>
        </pc:picChg>
        <pc:picChg chg="add del mod">
          <ac:chgData name="Leonie Smith" userId="fed1330f33f5650e" providerId="LiveId" clId="{498C9C00-65D0-4B9E-8317-DC30946C86DB}" dt="2023-10-31T05:44:37.830" v="16"/>
          <ac:picMkLst>
            <pc:docMk/>
            <pc:sldMk cId="3681266347" sldId="282"/>
            <ac:picMk id="5" creationId="{D4776F7C-1984-63F7-B302-809311003902}"/>
          </ac:picMkLst>
        </pc:picChg>
        <pc:picChg chg="add del mod ord">
          <ac:chgData name="Leonie Smith" userId="fed1330f33f5650e" providerId="LiveId" clId="{498C9C00-65D0-4B9E-8317-DC30946C86DB}" dt="2023-10-31T05:44:42.645" v="17"/>
          <ac:picMkLst>
            <pc:docMk/>
            <pc:sldMk cId="3681266347" sldId="282"/>
            <ac:picMk id="9" creationId="{67CF10E7-4821-0999-2AD5-BEF58673CCC3}"/>
          </ac:picMkLst>
        </pc:picChg>
        <pc:picChg chg="add del mod">
          <ac:chgData name="Leonie Smith" userId="fed1330f33f5650e" providerId="LiveId" clId="{498C9C00-65D0-4B9E-8317-DC30946C86DB}" dt="2023-10-31T05:45:25.344" v="19"/>
          <ac:picMkLst>
            <pc:docMk/>
            <pc:sldMk cId="3681266347" sldId="282"/>
            <ac:picMk id="10" creationId="{867AA861-E274-CE64-AD64-DA7F78BD6263}"/>
          </ac:picMkLst>
        </pc:picChg>
        <pc:picChg chg="del">
          <ac:chgData name="Leonie Smith" userId="fed1330f33f5650e" providerId="LiveId" clId="{498C9C00-65D0-4B9E-8317-DC30946C86DB}" dt="2023-10-31T05:44:24.938" v="13"/>
          <ac:picMkLst>
            <pc:docMk/>
            <pc:sldMk cId="3681266347" sldId="282"/>
            <ac:picMk id="11" creationId="{E54FBF42-4946-46B0-9FD4-F49D5341FA71}"/>
          </ac:picMkLst>
        </pc:picChg>
        <pc:picChg chg="add del mod ord">
          <ac:chgData name="Leonie Smith" userId="fed1330f33f5650e" providerId="LiveId" clId="{498C9C00-65D0-4B9E-8317-DC30946C86DB}" dt="2023-10-31T05:45:32.242" v="20"/>
          <ac:picMkLst>
            <pc:docMk/>
            <pc:sldMk cId="3681266347" sldId="282"/>
            <ac:picMk id="14" creationId="{C1050865-C582-94CF-911D-8B393CCE0E8C}"/>
          </ac:picMkLst>
        </pc:picChg>
        <pc:picChg chg="add del mod">
          <ac:chgData name="Leonie Smith" userId="fed1330f33f5650e" providerId="LiveId" clId="{498C9C00-65D0-4B9E-8317-DC30946C86DB}" dt="2023-10-31T05:45:37.439" v="22"/>
          <ac:picMkLst>
            <pc:docMk/>
            <pc:sldMk cId="3681266347" sldId="282"/>
            <ac:picMk id="15" creationId="{41C6B114-8AC5-EE50-BE87-4FDAD3F25E77}"/>
          </ac:picMkLst>
        </pc:picChg>
        <pc:picChg chg="add del mod ord">
          <ac:chgData name="Leonie Smith" userId="fed1330f33f5650e" providerId="LiveId" clId="{498C9C00-65D0-4B9E-8317-DC30946C86DB}" dt="2023-10-31T05:45:51.664" v="23"/>
          <ac:picMkLst>
            <pc:docMk/>
            <pc:sldMk cId="3681266347" sldId="282"/>
            <ac:picMk id="18" creationId="{91373433-4415-A9E7-CF3B-0DA72743BB2C}"/>
          </ac:picMkLst>
        </pc:picChg>
        <pc:picChg chg="add del mod">
          <ac:chgData name="Leonie Smith" userId="fed1330f33f5650e" providerId="LiveId" clId="{498C9C00-65D0-4B9E-8317-DC30946C86DB}" dt="2023-10-31T05:46:01.087" v="25"/>
          <ac:picMkLst>
            <pc:docMk/>
            <pc:sldMk cId="3681266347" sldId="282"/>
            <ac:picMk id="19" creationId="{591245E9-87E2-C091-7672-2A5B9593EB37}"/>
          </ac:picMkLst>
        </pc:picChg>
        <pc:picChg chg="add del mod ord">
          <ac:chgData name="Leonie Smith" userId="fed1330f33f5650e" providerId="LiveId" clId="{498C9C00-65D0-4B9E-8317-DC30946C86DB}" dt="2023-10-31T05:46:10.523" v="26"/>
          <ac:picMkLst>
            <pc:docMk/>
            <pc:sldMk cId="3681266347" sldId="282"/>
            <ac:picMk id="22" creationId="{7FD33A85-BDBB-7A05-FE7E-F7BAE840B859}"/>
          </ac:picMkLst>
        </pc:picChg>
        <pc:picChg chg="add del mod">
          <ac:chgData name="Leonie Smith" userId="fed1330f33f5650e" providerId="LiveId" clId="{498C9C00-65D0-4B9E-8317-DC30946C86DB}" dt="2023-10-31T05:46:14.137" v="28"/>
          <ac:picMkLst>
            <pc:docMk/>
            <pc:sldMk cId="3681266347" sldId="282"/>
            <ac:picMk id="23" creationId="{D11C3F4A-2BAA-176C-EE89-054EE00BA446}"/>
          </ac:picMkLst>
        </pc:picChg>
        <pc:picChg chg="add del mod ord">
          <ac:chgData name="Leonie Smith" userId="fed1330f33f5650e" providerId="LiveId" clId="{498C9C00-65D0-4B9E-8317-DC30946C86DB}" dt="2023-10-31T05:46:28.408" v="29"/>
          <ac:picMkLst>
            <pc:docMk/>
            <pc:sldMk cId="3681266347" sldId="282"/>
            <ac:picMk id="26" creationId="{76893FD5-A7E8-7AF8-F69A-2CBC66734C89}"/>
          </ac:picMkLst>
        </pc:picChg>
        <pc:picChg chg="add mod">
          <ac:chgData name="Leonie Smith" userId="fed1330f33f5650e" providerId="LiveId" clId="{498C9C00-65D0-4B9E-8317-DC30946C86DB}" dt="2023-10-31T05:46:28.408" v="29"/>
          <ac:picMkLst>
            <pc:docMk/>
            <pc:sldMk cId="3681266347" sldId="282"/>
            <ac:picMk id="27" creationId="{1783EB04-EC62-A7FC-5972-5DF43F3FBF61}"/>
          </ac:picMkLst>
        </pc:picChg>
      </pc:sldChg>
      <pc:sldChg chg="addSp delSp modSp mod modTransition modAnim">
        <pc:chgData name="Leonie Smith" userId="fed1330f33f5650e" providerId="LiveId" clId="{498C9C00-65D0-4B9E-8317-DC30946C86DB}" dt="2023-10-31T05:47:16.262" v="32"/>
        <pc:sldMkLst>
          <pc:docMk/>
          <pc:sldMk cId="26953390" sldId="283"/>
        </pc:sldMkLst>
        <pc:picChg chg="add del mod">
          <ac:chgData name="Leonie Smith" userId="fed1330f33f5650e" providerId="LiveId" clId="{498C9C00-65D0-4B9E-8317-DC30946C86DB}" dt="2023-10-31T05:47:16.262" v="32"/>
          <ac:picMkLst>
            <pc:docMk/>
            <pc:sldMk cId="26953390" sldId="283"/>
            <ac:picMk id="3" creationId="{13FA551A-7F8C-E488-4491-8BEDAD942F9A}"/>
          </ac:picMkLst>
        </pc:picChg>
        <pc:picChg chg="add mod">
          <ac:chgData name="Leonie Smith" userId="fed1330f33f5650e" providerId="LiveId" clId="{498C9C00-65D0-4B9E-8317-DC30946C86DB}" dt="2023-10-31T05:47:16.262" v="32"/>
          <ac:picMkLst>
            <pc:docMk/>
            <pc:sldMk cId="26953390" sldId="283"/>
            <ac:picMk id="5" creationId="{26C287CA-BB8D-EEA1-7A1C-CE524B8E600C}"/>
          </ac:picMkLst>
        </pc:picChg>
        <pc:picChg chg="del">
          <ac:chgData name="Leonie Smith" userId="fed1330f33f5650e" providerId="LiveId" clId="{498C9C00-65D0-4B9E-8317-DC30946C86DB}" dt="2023-10-31T05:47:00.989" v="31"/>
          <ac:picMkLst>
            <pc:docMk/>
            <pc:sldMk cId="26953390" sldId="283"/>
            <ac:picMk id="7" creationId="{BA25207E-CCB2-44A4-8E0B-5FC38C7FD361}"/>
          </ac:picMkLst>
        </pc:picChg>
      </pc:sldChg>
      <pc:sldChg chg="addSp delSp modSp mod modTransition modAnim">
        <pc:chgData name="Leonie Smith" userId="fed1330f33f5650e" providerId="LiveId" clId="{498C9C00-65D0-4B9E-8317-DC30946C86DB}" dt="2023-10-31T05:48:00.558" v="35"/>
        <pc:sldMkLst>
          <pc:docMk/>
          <pc:sldMk cId="2872476414" sldId="284"/>
        </pc:sldMkLst>
        <pc:picChg chg="add del mod">
          <ac:chgData name="Leonie Smith" userId="fed1330f33f5650e" providerId="LiveId" clId="{498C9C00-65D0-4B9E-8317-DC30946C86DB}" dt="2023-10-31T05:48:00.558" v="35"/>
          <ac:picMkLst>
            <pc:docMk/>
            <pc:sldMk cId="2872476414" sldId="284"/>
            <ac:picMk id="3" creationId="{D80D3D36-4178-9928-460E-923FA98527E7}"/>
          </ac:picMkLst>
        </pc:picChg>
        <pc:picChg chg="add mod">
          <ac:chgData name="Leonie Smith" userId="fed1330f33f5650e" providerId="LiveId" clId="{498C9C00-65D0-4B9E-8317-DC30946C86DB}" dt="2023-10-31T05:48:00.558" v="35"/>
          <ac:picMkLst>
            <pc:docMk/>
            <pc:sldMk cId="2872476414" sldId="284"/>
            <ac:picMk id="5" creationId="{ED256233-D816-8A36-3D96-EA4858F3E755}"/>
          </ac:picMkLst>
        </pc:picChg>
        <pc:picChg chg="del">
          <ac:chgData name="Leonie Smith" userId="fed1330f33f5650e" providerId="LiveId" clId="{498C9C00-65D0-4B9E-8317-DC30946C86DB}" dt="2023-10-31T05:47:41.571" v="34"/>
          <ac:picMkLst>
            <pc:docMk/>
            <pc:sldMk cId="2872476414" sldId="284"/>
            <ac:picMk id="13" creationId="{9698CA34-7BE7-4F8E-AAF7-D4985C6A8214}"/>
          </ac:picMkLst>
        </pc:picChg>
      </pc:sldChg>
      <pc:sldChg chg="addSp delSp modSp mod modTransition modAnim">
        <pc:chgData name="Leonie Smith" userId="fed1330f33f5650e" providerId="LiveId" clId="{498C9C00-65D0-4B9E-8317-DC30946C86DB}" dt="2023-10-31T05:50:06.553" v="44"/>
        <pc:sldMkLst>
          <pc:docMk/>
          <pc:sldMk cId="2342427813" sldId="285"/>
        </pc:sldMkLst>
        <pc:picChg chg="add del mod">
          <ac:chgData name="Leonie Smith" userId="fed1330f33f5650e" providerId="LiveId" clId="{498C9C00-65D0-4B9E-8317-DC30946C86DB}" dt="2023-10-31T05:50:06.553" v="44"/>
          <ac:picMkLst>
            <pc:docMk/>
            <pc:sldMk cId="2342427813" sldId="285"/>
            <ac:picMk id="3" creationId="{DD9D7C2A-EAFB-503C-6621-08E151C6F596}"/>
          </ac:picMkLst>
        </pc:picChg>
        <pc:picChg chg="del">
          <ac:chgData name="Leonie Smith" userId="fed1330f33f5650e" providerId="LiveId" clId="{498C9C00-65D0-4B9E-8317-DC30946C86DB}" dt="2023-10-31T05:49:47.528" v="43"/>
          <ac:picMkLst>
            <pc:docMk/>
            <pc:sldMk cId="2342427813" sldId="285"/>
            <ac:picMk id="5" creationId="{8B322D16-E24C-4D3B-9623-2E10B6A5E41D}"/>
          </ac:picMkLst>
        </pc:picChg>
        <pc:picChg chg="add mod">
          <ac:chgData name="Leonie Smith" userId="fed1330f33f5650e" providerId="LiveId" clId="{498C9C00-65D0-4B9E-8317-DC30946C86DB}" dt="2023-10-31T05:50:06.553" v="44"/>
          <ac:picMkLst>
            <pc:docMk/>
            <pc:sldMk cId="2342427813" sldId="285"/>
            <ac:picMk id="7" creationId="{EC55E724-A024-35AD-3E4D-A4604FDF3214}"/>
          </ac:picMkLst>
        </pc:picChg>
      </pc:sldChg>
      <pc:sldChg chg="addSp delSp modSp mod modTransition modAnim">
        <pc:chgData name="Leonie Smith" userId="fed1330f33f5650e" providerId="LiveId" clId="{498C9C00-65D0-4B9E-8317-DC30946C86DB}" dt="2023-10-31T05:49:17.406" v="41"/>
        <pc:sldMkLst>
          <pc:docMk/>
          <pc:sldMk cId="2223752114" sldId="286"/>
        </pc:sldMkLst>
        <pc:picChg chg="del">
          <ac:chgData name="Leonie Smith" userId="fed1330f33f5650e" providerId="LiveId" clId="{498C9C00-65D0-4B9E-8317-DC30946C86DB}" dt="2023-10-31T05:48:30.847" v="37"/>
          <ac:picMkLst>
            <pc:docMk/>
            <pc:sldMk cId="2223752114" sldId="286"/>
            <ac:picMk id="2" creationId="{867A5B29-B154-4FA7-BE64-3096C0346E6E}"/>
          </ac:picMkLst>
        </pc:picChg>
        <pc:picChg chg="add del mod">
          <ac:chgData name="Leonie Smith" userId="fed1330f33f5650e" providerId="LiveId" clId="{498C9C00-65D0-4B9E-8317-DC30946C86DB}" dt="2023-10-31T05:48:40.506" v="38"/>
          <ac:picMkLst>
            <pc:docMk/>
            <pc:sldMk cId="2223752114" sldId="286"/>
            <ac:picMk id="5" creationId="{FBEA9B47-4F31-8813-BB57-260AF639DD6F}"/>
          </ac:picMkLst>
        </pc:picChg>
        <pc:picChg chg="add del mod">
          <ac:chgData name="Leonie Smith" userId="fed1330f33f5650e" providerId="LiveId" clId="{498C9C00-65D0-4B9E-8317-DC30946C86DB}" dt="2023-10-31T05:49:08.526" v="40"/>
          <ac:picMkLst>
            <pc:docMk/>
            <pc:sldMk cId="2223752114" sldId="286"/>
            <ac:picMk id="7" creationId="{A03A9340-8EDF-D21B-ACD4-2EF10FE699E8}"/>
          </ac:picMkLst>
        </pc:picChg>
        <pc:picChg chg="add del mod ord">
          <ac:chgData name="Leonie Smith" userId="fed1330f33f5650e" providerId="LiveId" clId="{498C9C00-65D0-4B9E-8317-DC30946C86DB}" dt="2023-10-31T05:49:17.406" v="41"/>
          <ac:picMkLst>
            <pc:docMk/>
            <pc:sldMk cId="2223752114" sldId="286"/>
            <ac:picMk id="13" creationId="{CB60AE51-D704-5A05-0980-D0E3CFC1D4DD}"/>
          </ac:picMkLst>
        </pc:picChg>
        <pc:picChg chg="add mod">
          <ac:chgData name="Leonie Smith" userId="fed1330f33f5650e" providerId="LiveId" clId="{498C9C00-65D0-4B9E-8317-DC30946C86DB}" dt="2023-10-31T05:49:17.406" v="41"/>
          <ac:picMkLst>
            <pc:docMk/>
            <pc:sldMk cId="2223752114" sldId="286"/>
            <ac:picMk id="14" creationId="{562D40FA-219A-1D23-6D93-40A3330C480C}"/>
          </ac:picMkLst>
        </pc:picChg>
      </pc:sldChg>
      <pc:sldChg chg="addSp delSp modSp mod modTransition modAnim modNotesTx">
        <pc:chgData name="Leonie Smith" userId="fed1330f33f5650e" providerId="LiveId" clId="{498C9C00-65D0-4B9E-8317-DC30946C86DB}" dt="2023-11-01T04:34:32.669" v="50" actId="20577"/>
        <pc:sldMkLst>
          <pc:docMk/>
          <pc:sldMk cId="1009247972" sldId="289"/>
        </pc:sldMkLst>
        <pc:picChg chg="del">
          <ac:chgData name="Leonie Smith" userId="fed1330f33f5650e" providerId="LiveId" clId="{498C9C00-65D0-4B9E-8317-DC30946C86DB}" dt="2023-10-31T05:41:21.515" v="1"/>
          <ac:picMkLst>
            <pc:docMk/>
            <pc:sldMk cId="1009247972" sldId="289"/>
            <ac:picMk id="4" creationId="{E48EC669-6E46-4299-84AB-AF5AAF23CAA2}"/>
          </ac:picMkLst>
        </pc:picChg>
        <pc:picChg chg="add del mod">
          <ac:chgData name="Leonie Smith" userId="fed1330f33f5650e" providerId="LiveId" clId="{498C9C00-65D0-4B9E-8317-DC30946C86DB}" dt="2023-10-31T05:41:27.419" v="2"/>
          <ac:picMkLst>
            <pc:docMk/>
            <pc:sldMk cId="1009247972" sldId="289"/>
            <ac:picMk id="7" creationId="{1EDD7AEF-C301-DE6A-0FCB-B0F3972DEDA6}"/>
          </ac:picMkLst>
        </pc:picChg>
        <pc:picChg chg="add mod">
          <ac:chgData name="Leonie Smith" userId="fed1330f33f5650e" providerId="LiveId" clId="{498C9C00-65D0-4B9E-8317-DC30946C86DB}" dt="2023-10-31T05:41:27.419" v="2"/>
          <ac:picMkLst>
            <pc:docMk/>
            <pc:sldMk cId="1009247972" sldId="289"/>
            <ac:picMk id="8" creationId="{07DC5570-39C4-24CC-743F-EE2126508EEE}"/>
          </ac:picMkLst>
        </pc:picChg>
      </pc:sldChg>
    </pc:docChg>
  </pc:docChgLst>
  <pc:docChgLst>
    <pc:chgData name="dhondup tsering" userId="425dcc2034446b72" providerId="LiveId" clId="{8BADDB3D-7933-4E78-87B6-629EEE2A26B3}"/>
    <pc:docChg chg="modSld">
      <pc:chgData name="dhondup tsering" userId="425dcc2034446b72" providerId="LiveId" clId="{8BADDB3D-7933-4E78-87B6-629EEE2A26B3}" dt="2021-09-03T06:16:01.232" v="30"/>
      <pc:docMkLst>
        <pc:docMk/>
      </pc:docMkLst>
      <pc:sldChg chg="addSp delSp modSp">
        <pc:chgData name="dhondup tsering" userId="425dcc2034446b72" providerId="LiveId" clId="{8BADDB3D-7933-4E78-87B6-629EEE2A26B3}" dt="2021-09-03T05:54:50.996" v="1"/>
        <pc:sldMkLst>
          <pc:docMk/>
          <pc:sldMk cId="3348757415" sldId="256"/>
        </pc:sldMkLst>
        <pc:picChg chg="add del mod">
          <ac:chgData name="dhondup tsering" userId="425dcc2034446b72" providerId="LiveId" clId="{8BADDB3D-7933-4E78-87B6-629EEE2A26B3}" dt="2021-09-03T05:54:50.996" v="1"/>
          <ac:picMkLst>
            <pc:docMk/>
            <pc:sldMk cId="3348757415" sldId="256"/>
            <ac:picMk id="2" creationId="{FABC6E0E-4AEC-4527-B5E3-316669FBC132}"/>
          </ac:picMkLst>
        </pc:picChg>
        <pc:picChg chg="add mod">
          <ac:chgData name="dhondup tsering" userId="425dcc2034446b72" providerId="LiveId" clId="{8BADDB3D-7933-4E78-87B6-629EEE2A26B3}" dt="2021-09-03T05:54:50.996" v="1"/>
          <ac:picMkLst>
            <pc:docMk/>
            <pc:sldMk cId="3348757415" sldId="256"/>
            <ac:picMk id="3" creationId="{4869B853-9C9C-4C0F-A559-5523736A859A}"/>
          </ac:picMkLst>
        </pc:picChg>
      </pc:sldChg>
      <pc:sldChg chg="addSp delSp modSp">
        <pc:chgData name="dhondup tsering" userId="425dcc2034446b72" providerId="LiveId" clId="{8BADDB3D-7933-4E78-87B6-629EEE2A26B3}" dt="2021-09-03T05:56:54.874" v="4"/>
        <pc:sldMkLst>
          <pc:docMk/>
          <pc:sldMk cId="525752733" sldId="258"/>
        </pc:sldMkLst>
        <pc:picChg chg="add del mod">
          <ac:chgData name="dhondup tsering" userId="425dcc2034446b72" providerId="LiveId" clId="{8BADDB3D-7933-4E78-87B6-629EEE2A26B3}" dt="2021-09-03T05:56:34.141" v="3"/>
          <ac:picMkLst>
            <pc:docMk/>
            <pc:sldMk cId="525752733" sldId="258"/>
            <ac:picMk id="2" creationId="{14914687-3886-40D0-BD5C-569420289379}"/>
          </ac:picMkLst>
        </pc:picChg>
        <pc:picChg chg="add del mod">
          <ac:chgData name="dhondup tsering" userId="425dcc2034446b72" providerId="LiveId" clId="{8BADDB3D-7933-4E78-87B6-629EEE2A26B3}" dt="2021-09-03T05:56:54.874" v="4"/>
          <ac:picMkLst>
            <pc:docMk/>
            <pc:sldMk cId="525752733" sldId="258"/>
            <ac:picMk id="3" creationId="{DAB038AB-35C7-45E6-A7A6-84F255442073}"/>
          </ac:picMkLst>
        </pc:picChg>
        <pc:picChg chg="add mod">
          <ac:chgData name="dhondup tsering" userId="425dcc2034446b72" providerId="LiveId" clId="{8BADDB3D-7933-4E78-87B6-629EEE2A26B3}" dt="2021-09-03T05:56:54.874" v="4"/>
          <ac:picMkLst>
            <pc:docMk/>
            <pc:sldMk cId="525752733" sldId="258"/>
            <ac:picMk id="5" creationId="{7B4BF63F-04F7-4257-B11D-52CFE911EEA9}"/>
          </ac:picMkLst>
        </pc:picChg>
      </pc:sldChg>
      <pc:sldChg chg="addSp delSp modSp">
        <pc:chgData name="dhondup tsering" userId="425dcc2034446b72" providerId="LiveId" clId="{8BADDB3D-7933-4E78-87B6-629EEE2A26B3}" dt="2021-09-03T06:00:11.242" v="8"/>
        <pc:sldMkLst>
          <pc:docMk/>
          <pc:sldMk cId="2044568653" sldId="281"/>
        </pc:sldMkLst>
        <pc:picChg chg="add del mod">
          <ac:chgData name="dhondup tsering" userId="425dcc2034446b72" providerId="LiveId" clId="{8BADDB3D-7933-4E78-87B6-629EEE2A26B3}" dt="2021-09-03T05:59:33.587" v="6"/>
          <ac:picMkLst>
            <pc:docMk/>
            <pc:sldMk cId="2044568653" sldId="281"/>
            <ac:picMk id="2" creationId="{DEE84013-21F6-4768-92A8-547831B0E2C2}"/>
          </ac:picMkLst>
        </pc:picChg>
        <pc:picChg chg="add del mod">
          <ac:chgData name="dhondup tsering" userId="425dcc2034446b72" providerId="LiveId" clId="{8BADDB3D-7933-4E78-87B6-629EEE2A26B3}" dt="2021-09-03T05:59:49.488" v="7"/>
          <ac:picMkLst>
            <pc:docMk/>
            <pc:sldMk cId="2044568653" sldId="281"/>
            <ac:picMk id="3" creationId="{A693EA0E-65CB-4405-AEF8-7A0D6CF3ABB3}"/>
          </ac:picMkLst>
        </pc:picChg>
        <pc:picChg chg="add del mod">
          <ac:chgData name="dhondup tsering" userId="425dcc2034446b72" providerId="LiveId" clId="{8BADDB3D-7933-4E78-87B6-629EEE2A26B3}" dt="2021-09-03T06:00:11.242" v="8"/>
          <ac:picMkLst>
            <pc:docMk/>
            <pc:sldMk cId="2044568653" sldId="281"/>
            <ac:picMk id="5" creationId="{48952D0C-C559-4C9D-89E4-A66C9FD1CF30}"/>
          </ac:picMkLst>
        </pc:picChg>
        <pc:picChg chg="add mod">
          <ac:chgData name="dhondup tsering" userId="425dcc2034446b72" providerId="LiveId" clId="{8BADDB3D-7933-4E78-87B6-629EEE2A26B3}" dt="2021-09-03T06:00:11.242" v="8"/>
          <ac:picMkLst>
            <pc:docMk/>
            <pc:sldMk cId="2044568653" sldId="281"/>
            <ac:picMk id="7" creationId="{E0A51212-E0F7-4B89-86F5-0AE8A8127EEE}"/>
          </ac:picMkLst>
        </pc:picChg>
      </pc:sldChg>
      <pc:sldChg chg="addSp modSp">
        <pc:chgData name="dhondup tsering" userId="425dcc2034446b72" providerId="LiveId" clId="{8BADDB3D-7933-4E78-87B6-629EEE2A26B3}" dt="2021-09-03T06:01:24.155" v="9"/>
        <pc:sldMkLst>
          <pc:docMk/>
          <pc:sldMk cId="3681266347" sldId="282"/>
        </pc:sldMkLst>
        <pc:picChg chg="add mod">
          <ac:chgData name="dhondup tsering" userId="425dcc2034446b72" providerId="LiveId" clId="{8BADDB3D-7933-4E78-87B6-629EEE2A26B3}" dt="2021-09-03T06:01:24.155" v="9"/>
          <ac:picMkLst>
            <pc:docMk/>
            <pc:sldMk cId="3681266347" sldId="282"/>
            <ac:picMk id="2" creationId="{A42AC637-46A1-42D6-91C9-0A1B2A2E0C6E}"/>
          </ac:picMkLst>
        </pc:picChg>
      </pc:sldChg>
      <pc:sldChg chg="addSp modSp">
        <pc:chgData name="dhondup tsering" userId="425dcc2034446b72" providerId="LiveId" clId="{8BADDB3D-7933-4E78-87B6-629EEE2A26B3}" dt="2021-09-03T06:02:32.832" v="10"/>
        <pc:sldMkLst>
          <pc:docMk/>
          <pc:sldMk cId="26953390" sldId="283"/>
        </pc:sldMkLst>
        <pc:picChg chg="add mod">
          <ac:chgData name="dhondup tsering" userId="425dcc2034446b72" providerId="LiveId" clId="{8BADDB3D-7933-4E78-87B6-629EEE2A26B3}" dt="2021-09-03T06:02:32.832" v="10"/>
          <ac:picMkLst>
            <pc:docMk/>
            <pc:sldMk cId="26953390" sldId="283"/>
            <ac:picMk id="2" creationId="{4473602C-638D-409F-8044-13044C277A60}"/>
          </ac:picMkLst>
        </pc:picChg>
      </pc:sldChg>
      <pc:sldChg chg="addSp delSp modSp">
        <pc:chgData name="dhondup tsering" userId="425dcc2034446b72" providerId="LiveId" clId="{8BADDB3D-7933-4E78-87B6-629EEE2A26B3}" dt="2021-09-03T06:05:36.130" v="12"/>
        <pc:sldMkLst>
          <pc:docMk/>
          <pc:sldMk cId="2872476414" sldId="284"/>
        </pc:sldMkLst>
        <pc:picChg chg="add del mod">
          <ac:chgData name="dhondup tsering" userId="425dcc2034446b72" providerId="LiveId" clId="{8BADDB3D-7933-4E78-87B6-629EEE2A26B3}" dt="2021-09-03T06:05:36.130" v="12"/>
          <ac:picMkLst>
            <pc:docMk/>
            <pc:sldMk cId="2872476414" sldId="284"/>
            <ac:picMk id="2" creationId="{BB6EB109-28F3-4D83-95B9-56FEACF3EF05}"/>
          </ac:picMkLst>
        </pc:picChg>
        <pc:picChg chg="add mod">
          <ac:chgData name="dhondup tsering" userId="425dcc2034446b72" providerId="LiveId" clId="{8BADDB3D-7933-4E78-87B6-629EEE2A26B3}" dt="2021-09-03T06:05:36.130" v="12"/>
          <ac:picMkLst>
            <pc:docMk/>
            <pc:sldMk cId="2872476414" sldId="284"/>
            <ac:picMk id="3" creationId="{DD642D24-C5A2-439B-A126-F399910516DC}"/>
          </ac:picMkLst>
        </pc:picChg>
      </pc:sldChg>
      <pc:sldChg chg="addSp delSp modSp">
        <pc:chgData name="dhondup tsering" userId="425dcc2034446b72" providerId="LiveId" clId="{8BADDB3D-7933-4E78-87B6-629EEE2A26B3}" dt="2021-09-03T06:11:10.913" v="22"/>
        <pc:sldMkLst>
          <pc:docMk/>
          <pc:sldMk cId="2342427813" sldId="285"/>
        </pc:sldMkLst>
        <pc:picChg chg="add del mod">
          <ac:chgData name="dhondup tsering" userId="425dcc2034446b72" providerId="LiveId" clId="{8BADDB3D-7933-4E78-87B6-629EEE2A26B3}" dt="2021-09-03T06:08:38.918" v="16"/>
          <ac:picMkLst>
            <pc:docMk/>
            <pc:sldMk cId="2342427813" sldId="285"/>
            <ac:picMk id="2" creationId="{A4EF5D24-E304-4A89-94BF-E85235E19C05}"/>
          </ac:picMkLst>
        </pc:picChg>
        <pc:picChg chg="add del mod">
          <ac:chgData name="dhondup tsering" userId="425dcc2034446b72" providerId="LiveId" clId="{8BADDB3D-7933-4E78-87B6-629EEE2A26B3}" dt="2021-09-03T06:08:55.007" v="17"/>
          <ac:picMkLst>
            <pc:docMk/>
            <pc:sldMk cId="2342427813" sldId="285"/>
            <ac:picMk id="3" creationId="{E26A6DBF-BD4D-44AC-8BB8-6CB135D632B8}"/>
          </ac:picMkLst>
        </pc:picChg>
        <pc:picChg chg="add del mod">
          <ac:chgData name="dhondup tsering" userId="425dcc2034446b72" providerId="LiveId" clId="{8BADDB3D-7933-4E78-87B6-629EEE2A26B3}" dt="2021-09-03T06:09:21.312" v="18"/>
          <ac:picMkLst>
            <pc:docMk/>
            <pc:sldMk cId="2342427813" sldId="285"/>
            <ac:picMk id="5" creationId="{22D4D181-C503-40EC-B446-8051FE21346C}"/>
          </ac:picMkLst>
        </pc:picChg>
        <pc:picChg chg="add del mod">
          <ac:chgData name="dhondup tsering" userId="425dcc2034446b72" providerId="LiveId" clId="{8BADDB3D-7933-4E78-87B6-629EEE2A26B3}" dt="2021-09-03T06:09:48.244" v="19"/>
          <ac:picMkLst>
            <pc:docMk/>
            <pc:sldMk cId="2342427813" sldId="285"/>
            <ac:picMk id="7" creationId="{E89BFE6C-552E-4079-8BD7-A4D4763BB2B9}"/>
          </ac:picMkLst>
        </pc:picChg>
        <pc:picChg chg="add del mod">
          <ac:chgData name="dhondup tsering" userId="425dcc2034446b72" providerId="LiveId" clId="{8BADDB3D-7933-4E78-87B6-629EEE2A26B3}" dt="2021-09-03T06:10:22.949" v="20"/>
          <ac:picMkLst>
            <pc:docMk/>
            <pc:sldMk cId="2342427813" sldId="285"/>
            <ac:picMk id="8" creationId="{9A9B5652-0348-43D0-8ED0-F3D4689B5650}"/>
          </ac:picMkLst>
        </pc:picChg>
        <pc:picChg chg="add del mod">
          <ac:chgData name="dhondup tsering" userId="425dcc2034446b72" providerId="LiveId" clId="{8BADDB3D-7933-4E78-87B6-629EEE2A26B3}" dt="2021-09-03T06:10:50.564" v="21"/>
          <ac:picMkLst>
            <pc:docMk/>
            <pc:sldMk cId="2342427813" sldId="285"/>
            <ac:picMk id="9" creationId="{D0B8A2E1-B424-4F43-BAEB-E6B57CFD0E99}"/>
          </ac:picMkLst>
        </pc:picChg>
        <pc:picChg chg="add del mod">
          <ac:chgData name="dhondup tsering" userId="425dcc2034446b72" providerId="LiveId" clId="{8BADDB3D-7933-4E78-87B6-629EEE2A26B3}" dt="2021-09-03T06:11:10.913" v="22"/>
          <ac:picMkLst>
            <pc:docMk/>
            <pc:sldMk cId="2342427813" sldId="285"/>
            <ac:picMk id="10" creationId="{917E63D9-9007-4874-93FC-D89DCAFBAED6}"/>
          </ac:picMkLst>
        </pc:picChg>
        <pc:picChg chg="add mod">
          <ac:chgData name="dhondup tsering" userId="425dcc2034446b72" providerId="LiveId" clId="{8BADDB3D-7933-4E78-87B6-629EEE2A26B3}" dt="2021-09-03T06:11:10.913" v="22"/>
          <ac:picMkLst>
            <pc:docMk/>
            <pc:sldMk cId="2342427813" sldId="285"/>
            <ac:picMk id="11" creationId="{337647A0-5D98-4EC9-9918-74C04154484B}"/>
          </ac:picMkLst>
        </pc:picChg>
      </pc:sldChg>
      <pc:sldChg chg="addSp delSp modSp">
        <pc:chgData name="dhondup tsering" userId="425dcc2034446b72" providerId="LiveId" clId="{8BADDB3D-7933-4E78-87B6-629EEE2A26B3}" dt="2021-09-03T06:07:05.177" v="14"/>
        <pc:sldMkLst>
          <pc:docMk/>
          <pc:sldMk cId="2223752114" sldId="286"/>
        </pc:sldMkLst>
        <pc:picChg chg="add del mod">
          <ac:chgData name="dhondup tsering" userId="425dcc2034446b72" providerId="LiveId" clId="{8BADDB3D-7933-4E78-87B6-629EEE2A26B3}" dt="2021-09-03T06:07:05.177" v="14"/>
          <ac:picMkLst>
            <pc:docMk/>
            <pc:sldMk cId="2223752114" sldId="286"/>
            <ac:picMk id="2" creationId="{F2792FED-8C1A-4C7C-B4FD-246D2BE5369D}"/>
          </ac:picMkLst>
        </pc:picChg>
        <pc:picChg chg="add mod">
          <ac:chgData name="dhondup tsering" userId="425dcc2034446b72" providerId="LiveId" clId="{8BADDB3D-7933-4E78-87B6-629EEE2A26B3}" dt="2021-09-03T06:07:05.177" v="14"/>
          <ac:picMkLst>
            <pc:docMk/>
            <pc:sldMk cId="2223752114" sldId="286"/>
            <ac:picMk id="3" creationId="{389C770F-CCDB-432F-B8CB-8EAD98CDF64B}"/>
          </ac:picMkLst>
        </pc:picChg>
      </pc:sldChg>
      <pc:sldChg chg="addSp delSp modSp">
        <pc:chgData name="dhondup tsering" userId="425dcc2034446b72" providerId="LiveId" clId="{8BADDB3D-7933-4E78-87B6-629EEE2A26B3}" dt="2021-09-03T06:14:07.453" v="28"/>
        <pc:sldMkLst>
          <pc:docMk/>
          <pc:sldMk cId="680484570" sldId="287"/>
        </pc:sldMkLst>
        <pc:picChg chg="add del mod">
          <ac:chgData name="dhondup tsering" userId="425dcc2034446b72" providerId="LiveId" clId="{8BADDB3D-7933-4E78-87B6-629EEE2A26B3}" dt="2021-09-03T06:12:59.053" v="24"/>
          <ac:picMkLst>
            <pc:docMk/>
            <pc:sldMk cId="680484570" sldId="287"/>
            <ac:picMk id="2" creationId="{27AB4BDD-3B08-458D-8CCA-ED0DD60F860C}"/>
          </ac:picMkLst>
        </pc:picChg>
        <pc:picChg chg="add del mod">
          <ac:chgData name="dhondup tsering" userId="425dcc2034446b72" providerId="LiveId" clId="{8BADDB3D-7933-4E78-87B6-629EEE2A26B3}" dt="2021-09-03T06:13:10.362" v="25"/>
          <ac:picMkLst>
            <pc:docMk/>
            <pc:sldMk cId="680484570" sldId="287"/>
            <ac:picMk id="3" creationId="{4FC82A0E-C72A-426A-A90F-E0600D072CCA}"/>
          </ac:picMkLst>
        </pc:picChg>
        <pc:picChg chg="add del mod">
          <ac:chgData name="dhondup tsering" userId="425dcc2034446b72" providerId="LiveId" clId="{8BADDB3D-7933-4E78-87B6-629EEE2A26B3}" dt="2021-09-03T06:13:19.634" v="26"/>
          <ac:picMkLst>
            <pc:docMk/>
            <pc:sldMk cId="680484570" sldId="287"/>
            <ac:picMk id="5" creationId="{7B85D442-872F-42C1-B8B3-5920AD8380F2}"/>
          </ac:picMkLst>
        </pc:picChg>
        <pc:picChg chg="add del mod">
          <ac:chgData name="dhondup tsering" userId="425dcc2034446b72" providerId="LiveId" clId="{8BADDB3D-7933-4E78-87B6-629EEE2A26B3}" dt="2021-09-03T06:13:45.257" v="27"/>
          <ac:picMkLst>
            <pc:docMk/>
            <pc:sldMk cId="680484570" sldId="287"/>
            <ac:picMk id="7" creationId="{18ACC6DD-4BC1-4BA8-8442-E4256B2233C7}"/>
          </ac:picMkLst>
        </pc:picChg>
        <pc:picChg chg="add del mod">
          <ac:chgData name="dhondup tsering" userId="425dcc2034446b72" providerId="LiveId" clId="{8BADDB3D-7933-4E78-87B6-629EEE2A26B3}" dt="2021-09-03T06:14:07.453" v="28"/>
          <ac:picMkLst>
            <pc:docMk/>
            <pc:sldMk cId="680484570" sldId="287"/>
            <ac:picMk id="8" creationId="{F2BEFD24-5C3B-4210-8BF7-12F2DD346B0D}"/>
          </ac:picMkLst>
        </pc:picChg>
        <pc:picChg chg="add mod">
          <ac:chgData name="dhondup tsering" userId="425dcc2034446b72" providerId="LiveId" clId="{8BADDB3D-7933-4E78-87B6-629EEE2A26B3}" dt="2021-09-03T06:14:07.453" v="28"/>
          <ac:picMkLst>
            <pc:docMk/>
            <pc:sldMk cId="680484570" sldId="287"/>
            <ac:picMk id="9" creationId="{EFBD2308-48B7-4B13-93D9-157D8E77322C}"/>
          </ac:picMkLst>
        </pc:picChg>
      </pc:sldChg>
      <pc:sldChg chg="addSp delSp modSp">
        <pc:chgData name="dhondup tsering" userId="425dcc2034446b72" providerId="LiveId" clId="{8BADDB3D-7933-4E78-87B6-629EEE2A26B3}" dt="2021-09-03T06:16:01.232" v="30"/>
        <pc:sldMkLst>
          <pc:docMk/>
          <pc:sldMk cId="1123929638" sldId="288"/>
        </pc:sldMkLst>
        <pc:picChg chg="add del mod">
          <ac:chgData name="dhondup tsering" userId="425dcc2034446b72" providerId="LiveId" clId="{8BADDB3D-7933-4E78-87B6-629EEE2A26B3}" dt="2021-09-03T06:16:01.232" v="30"/>
          <ac:picMkLst>
            <pc:docMk/>
            <pc:sldMk cId="1123929638" sldId="288"/>
            <ac:picMk id="2" creationId="{D7916222-DF6E-4335-9EFA-C83071639ECF}"/>
          </ac:picMkLst>
        </pc:picChg>
        <pc:picChg chg="add mod">
          <ac:chgData name="dhondup tsering" userId="425dcc2034446b72" providerId="LiveId" clId="{8BADDB3D-7933-4E78-87B6-629EEE2A26B3}" dt="2021-09-03T06:16:01.232" v="30"/>
          <ac:picMkLst>
            <pc:docMk/>
            <pc:sldMk cId="1123929638" sldId="288"/>
            <ac:picMk id="3" creationId="{01C5992D-B84C-4079-9C49-D39C6449E9A0}"/>
          </ac:picMkLst>
        </pc:picChg>
      </pc:sldChg>
    </pc:docChg>
  </pc:docChgLst>
  <pc:docChgLst>
    <pc:chgData name="Leonie Smith" userId="fed1330f33f5650e" providerId="LiveId" clId="{10E889E4-D366-4A30-81B4-B9C15A3B5518}"/>
    <pc:docChg chg="undo custSel addSld delSld modSld sldOrd">
      <pc:chgData name="Leonie Smith" userId="fed1330f33f5650e" providerId="LiveId" clId="{10E889E4-D366-4A30-81B4-B9C15A3B5518}" dt="2022-03-23T11:09:10.223" v="84" actId="20577"/>
      <pc:docMkLst>
        <pc:docMk/>
      </pc:docMkLst>
      <pc:sldChg chg="modSp mod">
        <pc:chgData name="Leonie Smith" userId="fed1330f33f5650e" providerId="LiveId" clId="{10E889E4-D366-4A30-81B4-B9C15A3B5518}" dt="2022-03-23T11:07:21.155" v="67" actId="403"/>
        <pc:sldMkLst>
          <pc:docMk/>
          <pc:sldMk cId="3348757415" sldId="256"/>
        </pc:sldMkLst>
        <pc:spChg chg="mod">
          <ac:chgData name="Leonie Smith" userId="fed1330f33f5650e" providerId="LiveId" clId="{10E889E4-D366-4A30-81B4-B9C15A3B5518}" dt="2022-03-23T11:07:21.155" v="67" actId="403"/>
          <ac:spMkLst>
            <pc:docMk/>
            <pc:sldMk cId="3348757415" sldId="256"/>
            <ac:spMk id="6" creationId="{416C064E-628E-47C0-A712-DB178FE9901E}"/>
          </ac:spMkLst>
        </pc:spChg>
      </pc:sldChg>
      <pc:sldChg chg="addSp modSp new add del mod">
        <pc:chgData name="Leonie Smith" userId="fed1330f33f5650e" providerId="LiveId" clId="{10E889E4-D366-4A30-81B4-B9C15A3B5518}" dt="2022-03-23T11:07:49.088" v="71" actId="1076"/>
        <pc:sldMkLst>
          <pc:docMk/>
          <pc:sldMk cId="117800948" sldId="290"/>
        </pc:sldMkLst>
        <pc:spChg chg="add mod">
          <ac:chgData name="Leonie Smith" userId="fed1330f33f5650e" providerId="LiveId" clId="{10E889E4-D366-4A30-81B4-B9C15A3B5518}" dt="2022-03-23T11:07:49.088" v="71" actId="1076"/>
          <ac:spMkLst>
            <pc:docMk/>
            <pc:sldMk cId="117800948" sldId="290"/>
            <ac:spMk id="4" creationId="{BD366D6A-A1D6-4123-8298-719CD2BAC9DF}"/>
          </ac:spMkLst>
        </pc:spChg>
        <pc:picChg chg="add mod">
          <ac:chgData name="Leonie Smith" userId="fed1330f33f5650e" providerId="LiveId" clId="{10E889E4-D366-4A30-81B4-B9C15A3B5518}" dt="2022-03-23T10:57:59.229" v="29" actId="14100"/>
          <ac:picMkLst>
            <pc:docMk/>
            <pc:sldMk cId="117800948" sldId="290"/>
            <ac:picMk id="3" creationId="{3B9A88F1-8F7B-4EA3-A274-2B6A7A765A0B}"/>
          </ac:picMkLst>
        </pc:picChg>
      </pc:sldChg>
      <pc:sldChg chg="addSp modSp add ord">
        <pc:chgData name="Leonie Smith" userId="fed1330f33f5650e" providerId="LiveId" clId="{10E889E4-D366-4A30-81B4-B9C15A3B5518}" dt="2022-03-23T11:08:11.973" v="72"/>
        <pc:sldMkLst>
          <pc:docMk/>
          <pc:sldMk cId="984978851" sldId="291"/>
        </pc:sldMkLst>
        <pc:spChg chg="add mod">
          <ac:chgData name="Leonie Smith" userId="fed1330f33f5650e" providerId="LiveId" clId="{10E889E4-D366-4A30-81B4-B9C15A3B5518}" dt="2022-03-23T11:08:11.973" v="72"/>
          <ac:spMkLst>
            <pc:docMk/>
            <pc:sldMk cId="984978851" sldId="291"/>
            <ac:spMk id="3" creationId="{1DD9C22F-BB04-4110-BB65-C401C9236FB2}"/>
          </ac:spMkLst>
        </pc:spChg>
        <pc:picChg chg="add mod">
          <ac:chgData name="Leonie Smith" userId="fed1330f33f5650e" providerId="LiveId" clId="{10E889E4-D366-4A30-81B4-B9C15A3B5518}" dt="2022-03-23T10:58:10.571" v="30"/>
          <ac:picMkLst>
            <pc:docMk/>
            <pc:sldMk cId="984978851" sldId="291"/>
            <ac:picMk id="2" creationId="{73FCBD07-5FEB-421A-B50C-9E35B99CEEF1}"/>
          </ac:picMkLst>
        </pc:picChg>
      </pc:sldChg>
      <pc:sldChg chg="addSp delSp modSp add mod ord">
        <pc:chgData name="Leonie Smith" userId="fed1330f33f5650e" providerId="LiveId" clId="{10E889E4-D366-4A30-81B4-B9C15A3B5518}" dt="2022-03-23T11:08:24.449" v="73" actId="20577"/>
        <pc:sldMkLst>
          <pc:docMk/>
          <pc:sldMk cId="3036463859" sldId="292"/>
        </pc:sldMkLst>
        <pc:spChg chg="add mod">
          <ac:chgData name="Leonie Smith" userId="fed1330f33f5650e" providerId="LiveId" clId="{10E889E4-D366-4A30-81B4-B9C15A3B5518}" dt="2022-03-23T11:08:24.449" v="73" actId="20577"/>
          <ac:spMkLst>
            <pc:docMk/>
            <pc:sldMk cId="3036463859" sldId="292"/>
            <ac:spMk id="6" creationId="{E2CCBC79-648A-4D5F-8B3F-41DD90C562B8}"/>
          </ac:spMkLst>
        </pc:spChg>
        <pc:picChg chg="add del mod">
          <ac:chgData name="Leonie Smith" userId="fed1330f33f5650e" providerId="LiveId" clId="{10E889E4-D366-4A30-81B4-B9C15A3B5518}" dt="2022-03-23T10:59:35.121" v="35" actId="478"/>
          <ac:picMkLst>
            <pc:docMk/>
            <pc:sldMk cId="3036463859" sldId="292"/>
            <ac:picMk id="3" creationId="{D6AF8806-BDBA-4153-9ADD-F8209239B06E}"/>
          </ac:picMkLst>
        </pc:picChg>
        <pc:picChg chg="add mod">
          <ac:chgData name="Leonie Smith" userId="fed1330f33f5650e" providerId="LiveId" clId="{10E889E4-D366-4A30-81B4-B9C15A3B5518}" dt="2022-03-23T11:01:15.585" v="38" actId="14100"/>
          <ac:picMkLst>
            <pc:docMk/>
            <pc:sldMk cId="3036463859" sldId="292"/>
            <ac:picMk id="5" creationId="{EFE34C44-86B5-492D-B169-B76BB47B601C}"/>
          </ac:picMkLst>
        </pc:picChg>
      </pc:sldChg>
      <pc:sldChg chg="addSp modSp add mod ord">
        <pc:chgData name="Leonie Smith" userId="fed1330f33f5650e" providerId="LiveId" clId="{10E889E4-D366-4A30-81B4-B9C15A3B5518}" dt="2022-03-23T11:08:35.105" v="74" actId="20577"/>
        <pc:sldMkLst>
          <pc:docMk/>
          <pc:sldMk cId="1330202915" sldId="293"/>
        </pc:sldMkLst>
        <pc:spChg chg="add mod">
          <ac:chgData name="Leonie Smith" userId="fed1330f33f5650e" providerId="LiveId" clId="{10E889E4-D366-4A30-81B4-B9C15A3B5518}" dt="2022-03-23T11:08:35.105" v="74" actId="20577"/>
          <ac:spMkLst>
            <pc:docMk/>
            <pc:sldMk cId="1330202915" sldId="293"/>
            <ac:spMk id="4" creationId="{B7A3285E-EB12-4872-B172-69122FB91711}"/>
          </ac:spMkLst>
        </pc:spChg>
        <pc:picChg chg="add mod">
          <ac:chgData name="Leonie Smith" userId="fed1330f33f5650e" providerId="LiveId" clId="{10E889E4-D366-4A30-81B4-B9C15A3B5518}" dt="2022-03-23T11:01:59.205" v="41" actId="14100"/>
          <ac:picMkLst>
            <pc:docMk/>
            <pc:sldMk cId="1330202915" sldId="293"/>
            <ac:picMk id="3" creationId="{AE31F160-9D4B-4225-89ED-5FEC131EDB00}"/>
          </ac:picMkLst>
        </pc:picChg>
      </pc:sldChg>
      <pc:sldChg chg="addSp modSp add mod ord">
        <pc:chgData name="Leonie Smith" userId="fed1330f33f5650e" providerId="LiveId" clId="{10E889E4-D366-4A30-81B4-B9C15A3B5518}" dt="2022-03-23T11:08:42.084" v="76" actId="20577"/>
        <pc:sldMkLst>
          <pc:docMk/>
          <pc:sldMk cId="807223254" sldId="294"/>
        </pc:sldMkLst>
        <pc:spChg chg="add mod">
          <ac:chgData name="Leonie Smith" userId="fed1330f33f5650e" providerId="LiveId" clId="{10E889E4-D366-4A30-81B4-B9C15A3B5518}" dt="2022-03-23T11:08:42.084" v="76" actId="20577"/>
          <ac:spMkLst>
            <pc:docMk/>
            <pc:sldMk cId="807223254" sldId="294"/>
            <ac:spMk id="4" creationId="{EAE8FBAE-255C-4CFE-8248-A04E1CD300A4}"/>
          </ac:spMkLst>
        </pc:spChg>
        <pc:picChg chg="add mod">
          <ac:chgData name="Leonie Smith" userId="fed1330f33f5650e" providerId="LiveId" clId="{10E889E4-D366-4A30-81B4-B9C15A3B5518}" dt="2022-03-23T11:02:59.369" v="44" actId="14100"/>
          <ac:picMkLst>
            <pc:docMk/>
            <pc:sldMk cId="807223254" sldId="294"/>
            <ac:picMk id="3" creationId="{E8D411ED-AEFA-4917-B633-45771AA3597E}"/>
          </ac:picMkLst>
        </pc:picChg>
      </pc:sldChg>
      <pc:sldChg chg="addSp modSp add mod ord">
        <pc:chgData name="Leonie Smith" userId="fed1330f33f5650e" providerId="LiveId" clId="{10E889E4-D366-4A30-81B4-B9C15A3B5518}" dt="2022-03-23T11:08:50.214" v="78" actId="20577"/>
        <pc:sldMkLst>
          <pc:docMk/>
          <pc:sldMk cId="3303785605" sldId="295"/>
        </pc:sldMkLst>
        <pc:spChg chg="add mod">
          <ac:chgData name="Leonie Smith" userId="fed1330f33f5650e" providerId="LiveId" clId="{10E889E4-D366-4A30-81B4-B9C15A3B5518}" dt="2022-03-23T11:08:50.214" v="78" actId="20577"/>
          <ac:spMkLst>
            <pc:docMk/>
            <pc:sldMk cId="3303785605" sldId="295"/>
            <ac:spMk id="4" creationId="{30497445-270C-4703-8DDB-6C4DA6823769}"/>
          </ac:spMkLst>
        </pc:spChg>
        <pc:picChg chg="add mod">
          <ac:chgData name="Leonie Smith" userId="fed1330f33f5650e" providerId="LiveId" clId="{10E889E4-D366-4A30-81B4-B9C15A3B5518}" dt="2022-03-23T11:07:02.639" v="66" actId="14100"/>
          <ac:picMkLst>
            <pc:docMk/>
            <pc:sldMk cId="3303785605" sldId="295"/>
            <ac:picMk id="3" creationId="{CE4FCB37-FF23-4955-8B58-7650BB772F52}"/>
          </ac:picMkLst>
        </pc:picChg>
      </pc:sldChg>
      <pc:sldChg chg="addSp modSp add mod ord">
        <pc:chgData name="Leonie Smith" userId="fed1330f33f5650e" providerId="LiveId" clId="{10E889E4-D366-4A30-81B4-B9C15A3B5518}" dt="2022-03-23T11:08:56.919" v="80" actId="20577"/>
        <pc:sldMkLst>
          <pc:docMk/>
          <pc:sldMk cId="4166471750" sldId="296"/>
        </pc:sldMkLst>
        <pc:spChg chg="add mod">
          <ac:chgData name="Leonie Smith" userId="fed1330f33f5650e" providerId="LiveId" clId="{10E889E4-D366-4A30-81B4-B9C15A3B5518}" dt="2022-03-23T11:08:56.919" v="80" actId="20577"/>
          <ac:spMkLst>
            <pc:docMk/>
            <pc:sldMk cId="4166471750" sldId="296"/>
            <ac:spMk id="4" creationId="{86B007DA-EEB5-48F2-B66C-CBC22A109DC1}"/>
          </ac:spMkLst>
        </pc:spChg>
        <pc:picChg chg="add mod">
          <ac:chgData name="Leonie Smith" userId="fed1330f33f5650e" providerId="LiveId" clId="{10E889E4-D366-4A30-81B4-B9C15A3B5518}" dt="2022-03-23T11:04:14.745" v="50" actId="14100"/>
          <ac:picMkLst>
            <pc:docMk/>
            <pc:sldMk cId="4166471750" sldId="296"/>
            <ac:picMk id="3" creationId="{46396698-B117-4B25-A0FA-D071F9D01AAB}"/>
          </ac:picMkLst>
        </pc:picChg>
      </pc:sldChg>
      <pc:sldChg chg="addSp modSp add mod ord">
        <pc:chgData name="Leonie Smith" userId="fed1330f33f5650e" providerId="LiveId" clId="{10E889E4-D366-4A30-81B4-B9C15A3B5518}" dt="2022-03-23T11:09:03.386" v="82" actId="20577"/>
        <pc:sldMkLst>
          <pc:docMk/>
          <pc:sldMk cId="1110493500" sldId="297"/>
        </pc:sldMkLst>
        <pc:spChg chg="add mod">
          <ac:chgData name="Leonie Smith" userId="fed1330f33f5650e" providerId="LiveId" clId="{10E889E4-D366-4A30-81B4-B9C15A3B5518}" dt="2022-03-23T11:09:03.386" v="82" actId="20577"/>
          <ac:spMkLst>
            <pc:docMk/>
            <pc:sldMk cId="1110493500" sldId="297"/>
            <ac:spMk id="4" creationId="{95F2877B-C086-4FA3-99E5-54F9B2C1A771}"/>
          </ac:spMkLst>
        </pc:spChg>
        <pc:picChg chg="add mod">
          <ac:chgData name="Leonie Smith" userId="fed1330f33f5650e" providerId="LiveId" clId="{10E889E4-D366-4A30-81B4-B9C15A3B5518}" dt="2022-03-23T11:05:07.910" v="54" actId="1076"/>
          <ac:picMkLst>
            <pc:docMk/>
            <pc:sldMk cId="1110493500" sldId="297"/>
            <ac:picMk id="3" creationId="{E4E9A81D-6312-44D8-9B82-F0BD4FB48B35}"/>
          </ac:picMkLst>
        </pc:picChg>
      </pc:sldChg>
      <pc:sldChg chg="addSp modSp add mod ord">
        <pc:chgData name="Leonie Smith" userId="fed1330f33f5650e" providerId="LiveId" clId="{10E889E4-D366-4A30-81B4-B9C15A3B5518}" dt="2022-03-23T11:09:10.223" v="84" actId="20577"/>
        <pc:sldMkLst>
          <pc:docMk/>
          <pc:sldMk cId="1321595638" sldId="298"/>
        </pc:sldMkLst>
        <pc:spChg chg="add mod">
          <ac:chgData name="Leonie Smith" userId="fed1330f33f5650e" providerId="LiveId" clId="{10E889E4-D366-4A30-81B4-B9C15A3B5518}" dt="2022-03-23T11:09:10.223" v="84" actId="20577"/>
          <ac:spMkLst>
            <pc:docMk/>
            <pc:sldMk cId="1321595638" sldId="298"/>
            <ac:spMk id="4" creationId="{3462B48E-DE6E-4585-B699-C5836FA98A89}"/>
          </ac:spMkLst>
        </pc:spChg>
        <pc:picChg chg="add mod">
          <ac:chgData name="Leonie Smith" userId="fed1330f33f5650e" providerId="LiveId" clId="{10E889E4-D366-4A30-81B4-B9C15A3B5518}" dt="2022-03-23T11:05:45.865" v="57" actId="14100"/>
          <ac:picMkLst>
            <pc:docMk/>
            <pc:sldMk cId="1321595638" sldId="298"/>
            <ac:picMk id="3" creationId="{F16A8EBD-4047-47F4-8C3E-1EE41844D31A}"/>
          </ac:picMkLst>
        </pc:picChg>
      </pc:sldChg>
      <pc:sldChg chg="add del">
        <pc:chgData name="Leonie Smith" userId="fed1330f33f5650e" providerId="LiveId" clId="{10E889E4-D366-4A30-81B4-B9C15A3B5518}" dt="2022-03-23T10:57:42.289" v="26"/>
        <pc:sldMkLst>
          <pc:docMk/>
          <pc:sldMk cId="2174905966" sldId="299"/>
        </pc:sldMkLst>
      </pc:sldChg>
    </pc:docChg>
  </pc:docChgLst>
  <pc:docChgLst>
    <pc:chgData name="Leonie Smith" userId="fed1330f33f5650e" providerId="LiveId" clId="{9F617DC7-316F-4798-9D36-9DFC3B27616B}"/>
    <pc:docChg chg="addSld delSld modSld sldOrd">
      <pc:chgData name="Leonie Smith" userId="fed1330f33f5650e" providerId="LiveId" clId="{9F617DC7-316F-4798-9D36-9DFC3B27616B}" dt="2022-02-16T06:26:32.604" v="41" actId="20577"/>
      <pc:docMkLst>
        <pc:docMk/>
      </pc:docMkLst>
      <pc:sldChg chg="addSp delSp modSp">
        <pc:chgData name="Leonie Smith" userId="fed1330f33f5650e" providerId="LiveId" clId="{9F617DC7-316F-4798-9D36-9DFC3B27616B}" dt="2022-02-16T06:04:02.775" v="9"/>
        <pc:sldMkLst>
          <pc:docMk/>
          <pc:sldMk cId="2044568653" sldId="281"/>
        </pc:sldMkLst>
        <pc:picChg chg="add del mod">
          <ac:chgData name="Leonie Smith" userId="fed1330f33f5650e" providerId="LiveId" clId="{9F617DC7-316F-4798-9D36-9DFC3B27616B}" dt="2022-02-16T06:04:02.775" v="9"/>
          <ac:picMkLst>
            <pc:docMk/>
            <pc:sldMk cId="2044568653" sldId="281"/>
            <ac:picMk id="2" creationId="{2CD7A6CF-55CB-4143-BED8-9EE619963033}"/>
          </ac:picMkLst>
        </pc:picChg>
        <pc:picChg chg="add mod">
          <ac:chgData name="Leonie Smith" userId="fed1330f33f5650e" providerId="LiveId" clId="{9F617DC7-316F-4798-9D36-9DFC3B27616B}" dt="2022-02-16T06:04:02.775" v="9"/>
          <ac:picMkLst>
            <pc:docMk/>
            <pc:sldMk cId="2044568653" sldId="281"/>
            <ac:picMk id="3" creationId="{AB968C9C-4D99-4051-84BF-D09B1698232F}"/>
          </ac:picMkLst>
        </pc:picChg>
        <pc:picChg chg="del">
          <ac:chgData name="Leonie Smith" userId="fed1330f33f5650e" providerId="LiveId" clId="{9F617DC7-316F-4798-9D36-9DFC3B27616B}" dt="2022-02-16T06:03:18.830" v="8"/>
          <ac:picMkLst>
            <pc:docMk/>
            <pc:sldMk cId="2044568653" sldId="281"/>
            <ac:picMk id="7" creationId="{E0A51212-E0F7-4B89-86F5-0AE8A8127EEE}"/>
          </ac:picMkLst>
        </pc:picChg>
      </pc:sldChg>
      <pc:sldChg chg="addSp delSp modSp">
        <pc:chgData name="Leonie Smith" userId="fed1330f33f5650e" providerId="LiveId" clId="{9F617DC7-316F-4798-9D36-9DFC3B27616B}" dt="2022-02-16T06:07:24.128" v="16"/>
        <pc:sldMkLst>
          <pc:docMk/>
          <pc:sldMk cId="3681266347" sldId="282"/>
        </pc:sldMkLst>
        <pc:picChg chg="del">
          <ac:chgData name="Leonie Smith" userId="fed1330f33f5650e" providerId="LiveId" clId="{9F617DC7-316F-4798-9D36-9DFC3B27616B}" dt="2022-02-16T06:05:34.444" v="10"/>
          <ac:picMkLst>
            <pc:docMk/>
            <pc:sldMk cId="3681266347" sldId="282"/>
            <ac:picMk id="2" creationId="{A42AC637-46A1-42D6-91C9-0A1B2A2E0C6E}"/>
          </ac:picMkLst>
        </pc:picChg>
        <pc:picChg chg="add del mod">
          <ac:chgData name="Leonie Smith" userId="fed1330f33f5650e" providerId="LiveId" clId="{9F617DC7-316F-4798-9D36-9DFC3B27616B}" dt="2022-02-16T06:05:47.497" v="11"/>
          <ac:picMkLst>
            <pc:docMk/>
            <pc:sldMk cId="3681266347" sldId="282"/>
            <ac:picMk id="3" creationId="{14F9B3BD-B580-4F13-B2A2-1E72882CA5DC}"/>
          </ac:picMkLst>
        </pc:picChg>
        <pc:picChg chg="add del mod">
          <ac:chgData name="Leonie Smith" userId="fed1330f33f5650e" providerId="LiveId" clId="{9F617DC7-316F-4798-9D36-9DFC3B27616B}" dt="2022-02-16T06:06:14.777" v="12"/>
          <ac:picMkLst>
            <pc:docMk/>
            <pc:sldMk cId="3681266347" sldId="282"/>
            <ac:picMk id="5" creationId="{18FF7048-0613-459B-A5FC-0E57B4AEFA58}"/>
          </ac:picMkLst>
        </pc:picChg>
        <pc:picChg chg="add del mod">
          <ac:chgData name="Leonie Smith" userId="fed1330f33f5650e" providerId="LiveId" clId="{9F617DC7-316F-4798-9D36-9DFC3B27616B}" dt="2022-02-16T06:06:25.326" v="13"/>
          <ac:picMkLst>
            <pc:docMk/>
            <pc:sldMk cId="3681266347" sldId="282"/>
            <ac:picMk id="7" creationId="{046F35D7-CB68-47F4-924C-B90705A7AE35}"/>
          </ac:picMkLst>
        </pc:picChg>
        <pc:picChg chg="add del mod">
          <ac:chgData name="Leonie Smith" userId="fed1330f33f5650e" providerId="LiveId" clId="{9F617DC7-316F-4798-9D36-9DFC3B27616B}" dt="2022-02-16T06:06:40.924" v="14"/>
          <ac:picMkLst>
            <pc:docMk/>
            <pc:sldMk cId="3681266347" sldId="282"/>
            <ac:picMk id="8" creationId="{6D1EFDC0-324C-46A4-9C8C-85DB96104F6B}"/>
          </ac:picMkLst>
        </pc:picChg>
        <pc:picChg chg="add del mod">
          <ac:chgData name="Leonie Smith" userId="fed1330f33f5650e" providerId="LiveId" clId="{9F617DC7-316F-4798-9D36-9DFC3B27616B}" dt="2022-02-16T06:07:09.743" v="15"/>
          <ac:picMkLst>
            <pc:docMk/>
            <pc:sldMk cId="3681266347" sldId="282"/>
            <ac:picMk id="9" creationId="{63D40373-8FC0-4A71-AFE7-9F037D69B970}"/>
          </ac:picMkLst>
        </pc:picChg>
        <pc:picChg chg="add del mod">
          <ac:chgData name="Leonie Smith" userId="fed1330f33f5650e" providerId="LiveId" clId="{9F617DC7-316F-4798-9D36-9DFC3B27616B}" dt="2022-02-16T06:07:24.128" v="16"/>
          <ac:picMkLst>
            <pc:docMk/>
            <pc:sldMk cId="3681266347" sldId="282"/>
            <ac:picMk id="10" creationId="{C51BC6C6-B3FE-43E7-8780-9ADA4FBBDA5B}"/>
          </ac:picMkLst>
        </pc:picChg>
        <pc:picChg chg="add mod">
          <ac:chgData name="Leonie Smith" userId="fed1330f33f5650e" providerId="LiveId" clId="{9F617DC7-316F-4798-9D36-9DFC3B27616B}" dt="2022-02-16T06:07:24.128" v="16"/>
          <ac:picMkLst>
            <pc:docMk/>
            <pc:sldMk cId="3681266347" sldId="282"/>
            <ac:picMk id="11" creationId="{E54FBF42-4946-46B0-9FD4-F49D5341FA71}"/>
          </ac:picMkLst>
        </pc:picChg>
      </pc:sldChg>
      <pc:sldChg chg="addSp delSp modSp">
        <pc:chgData name="Leonie Smith" userId="fed1330f33f5650e" providerId="LiveId" clId="{9F617DC7-316F-4798-9D36-9DFC3B27616B}" dt="2022-02-16T06:08:38.109" v="19"/>
        <pc:sldMkLst>
          <pc:docMk/>
          <pc:sldMk cId="26953390" sldId="283"/>
        </pc:sldMkLst>
        <pc:picChg chg="del">
          <ac:chgData name="Leonie Smith" userId="fed1330f33f5650e" providerId="LiveId" clId="{9F617DC7-316F-4798-9D36-9DFC3B27616B}" dt="2022-02-16T06:08:03.304" v="17"/>
          <ac:picMkLst>
            <pc:docMk/>
            <pc:sldMk cId="26953390" sldId="283"/>
            <ac:picMk id="2" creationId="{4473602C-638D-409F-8044-13044C277A60}"/>
          </ac:picMkLst>
        </pc:picChg>
        <pc:picChg chg="add del mod">
          <ac:chgData name="Leonie Smith" userId="fed1330f33f5650e" providerId="LiveId" clId="{9F617DC7-316F-4798-9D36-9DFC3B27616B}" dt="2022-02-16T06:08:19.748" v="18"/>
          <ac:picMkLst>
            <pc:docMk/>
            <pc:sldMk cId="26953390" sldId="283"/>
            <ac:picMk id="3" creationId="{CAE0BB1C-6AAD-43AA-83E9-C06C9DFABB60}"/>
          </ac:picMkLst>
        </pc:picChg>
        <pc:picChg chg="add del mod">
          <ac:chgData name="Leonie Smith" userId="fed1330f33f5650e" providerId="LiveId" clId="{9F617DC7-316F-4798-9D36-9DFC3B27616B}" dt="2022-02-16T06:08:38.109" v="19"/>
          <ac:picMkLst>
            <pc:docMk/>
            <pc:sldMk cId="26953390" sldId="283"/>
            <ac:picMk id="5" creationId="{6F679D6E-C3DC-45F2-9808-B858E76E6070}"/>
          </ac:picMkLst>
        </pc:picChg>
        <pc:picChg chg="add mod">
          <ac:chgData name="Leonie Smith" userId="fed1330f33f5650e" providerId="LiveId" clId="{9F617DC7-316F-4798-9D36-9DFC3B27616B}" dt="2022-02-16T06:08:38.109" v="19"/>
          <ac:picMkLst>
            <pc:docMk/>
            <pc:sldMk cId="26953390" sldId="283"/>
            <ac:picMk id="7" creationId="{BA25207E-CCB2-44A4-8E0B-5FC38C7FD361}"/>
          </ac:picMkLst>
        </pc:picChg>
      </pc:sldChg>
      <pc:sldChg chg="addSp delSp modSp">
        <pc:chgData name="Leonie Smith" userId="fed1330f33f5650e" providerId="LiveId" clId="{9F617DC7-316F-4798-9D36-9DFC3B27616B}" dt="2022-02-16T06:16:53.530" v="28"/>
        <pc:sldMkLst>
          <pc:docMk/>
          <pc:sldMk cId="2872476414" sldId="284"/>
        </pc:sldMkLst>
        <pc:picChg chg="add del mod">
          <ac:chgData name="Leonie Smith" userId="fed1330f33f5650e" providerId="LiveId" clId="{9F617DC7-316F-4798-9D36-9DFC3B27616B}" dt="2022-02-16T06:10:43.271" v="21"/>
          <ac:picMkLst>
            <pc:docMk/>
            <pc:sldMk cId="2872476414" sldId="284"/>
            <ac:picMk id="2" creationId="{77BC55FA-6CA0-43A1-AC73-EE07C88F0CE5}"/>
          </ac:picMkLst>
        </pc:picChg>
        <pc:picChg chg="del">
          <ac:chgData name="Leonie Smith" userId="fed1330f33f5650e" providerId="LiveId" clId="{9F617DC7-316F-4798-9D36-9DFC3B27616B}" dt="2022-02-16T06:10:27.318" v="20"/>
          <ac:picMkLst>
            <pc:docMk/>
            <pc:sldMk cId="2872476414" sldId="284"/>
            <ac:picMk id="3" creationId="{DD642D24-C5A2-439B-A126-F399910516DC}"/>
          </ac:picMkLst>
        </pc:picChg>
        <pc:picChg chg="add del mod">
          <ac:chgData name="Leonie Smith" userId="fed1330f33f5650e" providerId="LiveId" clId="{9F617DC7-316F-4798-9D36-9DFC3B27616B}" dt="2022-02-16T06:10:57.254" v="22"/>
          <ac:picMkLst>
            <pc:docMk/>
            <pc:sldMk cId="2872476414" sldId="284"/>
            <ac:picMk id="5" creationId="{8F7F3CCA-6F20-444D-A4BC-4D7C76BE615A}"/>
          </ac:picMkLst>
        </pc:picChg>
        <pc:picChg chg="add del mod">
          <ac:chgData name="Leonie Smith" userId="fed1330f33f5650e" providerId="LiveId" clId="{9F617DC7-316F-4798-9D36-9DFC3B27616B}" dt="2022-02-16T06:11:20.026" v="23"/>
          <ac:picMkLst>
            <pc:docMk/>
            <pc:sldMk cId="2872476414" sldId="284"/>
            <ac:picMk id="7" creationId="{2D1952EC-B4F9-4274-9050-4B9CBBA75A72}"/>
          </ac:picMkLst>
        </pc:picChg>
        <pc:picChg chg="add del mod">
          <ac:chgData name="Leonie Smith" userId="fed1330f33f5650e" providerId="LiveId" clId="{9F617DC7-316F-4798-9D36-9DFC3B27616B}" dt="2022-02-16T06:11:36.190" v="24"/>
          <ac:picMkLst>
            <pc:docMk/>
            <pc:sldMk cId="2872476414" sldId="284"/>
            <ac:picMk id="8" creationId="{73F9A08B-7035-4865-A1D2-C2E96251C62E}"/>
          </ac:picMkLst>
        </pc:picChg>
        <pc:picChg chg="add del mod">
          <ac:chgData name="Leonie Smith" userId="fed1330f33f5650e" providerId="LiveId" clId="{9F617DC7-316F-4798-9D36-9DFC3B27616B}" dt="2022-02-16T06:11:54.451" v="25"/>
          <ac:picMkLst>
            <pc:docMk/>
            <pc:sldMk cId="2872476414" sldId="284"/>
            <ac:picMk id="9" creationId="{B28A5A58-5A6D-4BC1-921E-5DCA5A1BA66E}"/>
          </ac:picMkLst>
        </pc:picChg>
        <pc:picChg chg="add del mod">
          <ac:chgData name="Leonie Smith" userId="fed1330f33f5650e" providerId="LiveId" clId="{9F617DC7-316F-4798-9D36-9DFC3B27616B}" dt="2022-02-16T06:12:16.320" v="26"/>
          <ac:picMkLst>
            <pc:docMk/>
            <pc:sldMk cId="2872476414" sldId="284"/>
            <ac:picMk id="10" creationId="{C63C3361-E6D3-487D-862A-C96405039D6A}"/>
          </ac:picMkLst>
        </pc:picChg>
        <pc:picChg chg="add del mod">
          <ac:chgData name="Leonie Smith" userId="fed1330f33f5650e" providerId="LiveId" clId="{9F617DC7-316F-4798-9D36-9DFC3B27616B}" dt="2022-02-16T06:13:04.233" v="27"/>
          <ac:picMkLst>
            <pc:docMk/>
            <pc:sldMk cId="2872476414" sldId="284"/>
            <ac:picMk id="11" creationId="{C4C493A9-BE56-4FA0-A2B1-5E62E5932754}"/>
          </ac:picMkLst>
        </pc:picChg>
        <pc:picChg chg="add del mod">
          <ac:chgData name="Leonie Smith" userId="fed1330f33f5650e" providerId="LiveId" clId="{9F617DC7-316F-4798-9D36-9DFC3B27616B}" dt="2022-02-16T06:16:53.530" v="28"/>
          <ac:picMkLst>
            <pc:docMk/>
            <pc:sldMk cId="2872476414" sldId="284"/>
            <ac:picMk id="12" creationId="{AFAD8AD9-E112-424F-8D75-21BE2C23B633}"/>
          </ac:picMkLst>
        </pc:picChg>
        <pc:picChg chg="add mod">
          <ac:chgData name="Leonie Smith" userId="fed1330f33f5650e" providerId="LiveId" clId="{9F617DC7-316F-4798-9D36-9DFC3B27616B}" dt="2022-02-16T06:16:53.530" v="28"/>
          <ac:picMkLst>
            <pc:docMk/>
            <pc:sldMk cId="2872476414" sldId="284"/>
            <ac:picMk id="13" creationId="{9698CA34-7BE7-4F8E-AAF7-D4985C6A8214}"/>
          </ac:picMkLst>
        </pc:picChg>
      </pc:sldChg>
      <pc:sldChg chg="addSp delSp modSp">
        <pc:chgData name="Leonie Smith" userId="fed1330f33f5650e" providerId="LiveId" clId="{9F617DC7-316F-4798-9D36-9DFC3B27616B}" dt="2022-02-16T06:21:00.498" v="32"/>
        <pc:sldMkLst>
          <pc:docMk/>
          <pc:sldMk cId="2342427813" sldId="285"/>
        </pc:sldMkLst>
        <pc:picChg chg="add del mod">
          <ac:chgData name="Leonie Smith" userId="fed1330f33f5650e" providerId="LiveId" clId="{9F617DC7-316F-4798-9D36-9DFC3B27616B}" dt="2022-02-16T06:20:44.400" v="31"/>
          <ac:picMkLst>
            <pc:docMk/>
            <pc:sldMk cId="2342427813" sldId="285"/>
            <ac:picMk id="2" creationId="{FF81340C-E008-4F65-9AEA-3A5BC3402F8D}"/>
          </ac:picMkLst>
        </pc:picChg>
        <pc:picChg chg="add del mod">
          <ac:chgData name="Leonie Smith" userId="fed1330f33f5650e" providerId="LiveId" clId="{9F617DC7-316F-4798-9D36-9DFC3B27616B}" dt="2022-02-16T06:21:00.498" v="32"/>
          <ac:picMkLst>
            <pc:docMk/>
            <pc:sldMk cId="2342427813" sldId="285"/>
            <ac:picMk id="3" creationId="{FF910430-8A09-4A11-BDDD-59D1BBD57737}"/>
          </ac:picMkLst>
        </pc:picChg>
        <pc:picChg chg="add mod">
          <ac:chgData name="Leonie Smith" userId="fed1330f33f5650e" providerId="LiveId" clId="{9F617DC7-316F-4798-9D36-9DFC3B27616B}" dt="2022-02-16T06:21:00.498" v="32"/>
          <ac:picMkLst>
            <pc:docMk/>
            <pc:sldMk cId="2342427813" sldId="285"/>
            <ac:picMk id="5" creationId="{8B322D16-E24C-4D3B-9623-2E10B6A5E41D}"/>
          </ac:picMkLst>
        </pc:picChg>
        <pc:picChg chg="del">
          <ac:chgData name="Leonie Smith" userId="fed1330f33f5650e" providerId="LiveId" clId="{9F617DC7-316F-4798-9D36-9DFC3B27616B}" dt="2022-02-16T06:20:23.131" v="30"/>
          <ac:picMkLst>
            <pc:docMk/>
            <pc:sldMk cId="2342427813" sldId="285"/>
            <ac:picMk id="11" creationId="{337647A0-5D98-4EC9-9918-74C04154484B}"/>
          </ac:picMkLst>
        </pc:picChg>
      </pc:sldChg>
      <pc:sldChg chg="addSp delSp modSp">
        <pc:chgData name="Leonie Smith" userId="fed1330f33f5650e" providerId="LiveId" clId="{9F617DC7-316F-4798-9D36-9DFC3B27616B}" dt="2022-02-16T06:17:40.676" v="29"/>
        <pc:sldMkLst>
          <pc:docMk/>
          <pc:sldMk cId="2223752114" sldId="286"/>
        </pc:sldMkLst>
        <pc:picChg chg="add mod">
          <ac:chgData name="Leonie Smith" userId="fed1330f33f5650e" providerId="LiveId" clId="{9F617DC7-316F-4798-9D36-9DFC3B27616B}" dt="2022-02-16T06:17:40.676" v="29"/>
          <ac:picMkLst>
            <pc:docMk/>
            <pc:sldMk cId="2223752114" sldId="286"/>
            <ac:picMk id="2" creationId="{867A5B29-B154-4FA7-BE64-3096C0346E6E}"/>
          </ac:picMkLst>
        </pc:picChg>
        <pc:picChg chg="del">
          <ac:chgData name="Leonie Smith" userId="fed1330f33f5650e" providerId="LiveId" clId="{9F617DC7-316F-4798-9D36-9DFC3B27616B}" dt="2022-02-16T06:17:40.676" v="29"/>
          <ac:picMkLst>
            <pc:docMk/>
            <pc:sldMk cId="2223752114" sldId="286"/>
            <ac:picMk id="3" creationId="{389C770F-CCDB-432F-B8CB-8EAD98CDF64B}"/>
          </ac:picMkLst>
        </pc:picChg>
      </pc:sldChg>
      <pc:sldChg chg="del">
        <pc:chgData name="Leonie Smith" userId="fed1330f33f5650e" providerId="LiveId" clId="{9F617DC7-316F-4798-9D36-9DFC3B27616B}" dt="2022-02-16T06:21:45.957" v="34" actId="47"/>
        <pc:sldMkLst>
          <pc:docMk/>
          <pc:sldMk cId="680484570" sldId="287"/>
        </pc:sldMkLst>
      </pc:sldChg>
      <pc:sldChg chg="del">
        <pc:chgData name="Leonie Smith" userId="fed1330f33f5650e" providerId="LiveId" clId="{9F617DC7-316F-4798-9D36-9DFC3B27616B}" dt="2022-02-16T06:21:44.360" v="33" actId="47"/>
        <pc:sldMkLst>
          <pc:docMk/>
          <pc:sldMk cId="1123929638" sldId="288"/>
        </pc:sldMkLst>
      </pc:sldChg>
      <pc:sldChg chg="addSp modSp new mod ord modNotesTx">
        <pc:chgData name="Leonie Smith" userId="fed1330f33f5650e" providerId="LiveId" clId="{9F617DC7-316F-4798-9D36-9DFC3B27616B}" dt="2022-02-16T06:26:32.604" v="41" actId="20577"/>
        <pc:sldMkLst>
          <pc:docMk/>
          <pc:sldMk cId="1009247972" sldId="289"/>
        </pc:sldMkLst>
        <pc:spChg chg="mod">
          <ac:chgData name="Leonie Smith" userId="fed1330f33f5650e" providerId="LiveId" clId="{9F617DC7-316F-4798-9D36-9DFC3B27616B}" dt="2022-02-16T06:01:45.037" v="4" actId="20577"/>
          <ac:spMkLst>
            <pc:docMk/>
            <pc:sldMk cId="1009247972" sldId="289"/>
            <ac:spMk id="2" creationId="{F9D76D22-4CCD-4A9B-BCA6-517B9FAF7BA2}"/>
          </ac:spMkLst>
        </pc:spChg>
        <pc:picChg chg="add mod">
          <ac:chgData name="Leonie Smith" userId="fed1330f33f5650e" providerId="LiveId" clId="{9F617DC7-316F-4798-9D36-9DFC3B27616B}" dt="2022-02-16T06:02:00.894" v="7"/>
          <ac:picMkLst>
            <pc:docMk/>
            <pc:sldMk cId="1009247972" sldId="289"/>
            <ac:picMk id="4" creationId="{E48EC669-6E46-4299-84AB-AF5AAF23CAA2}"/>
          </ac:picMkLst>
        </pc:picChg>
      </pc:sldChg>
    </pc:docChg>
  </pc:docChgLst>
  <pc:docChgLst>
    <pc:chgData name="Alfred Smith" userId="3c60a3631c0db8ad" providerId="LiveId" clId="{02D3BA2A-FDD7-47A1-AB49-F77B2F3825BE}"/>
    <pc:docChg chg="custSel modSld">
      <pc:chgData name="Alfred Smith" userId="3c60a3631c0db8ad" providerId="LiveId" clId="{02D3BA2A-FDD7-47A1-AB49-F77B2F3825BE}" dt="2024-06-28T08:51:33.691" v="18"/>
      <pc:docMkLst>
        <pc:docMk/>
      </pc:docMkLst>
      <pc:sldChg chg="modSp mod">
        <pc:chgData name="Alfred Smith" userId="3c60a3631c0db8ad" providerId="LiveId" clId="{02D3BA2A-FDD7-47A1-AB49-F77B2F3825BE}" dt="2024-06-28T08:50:29.967" v="11"/>
        <pc:sldMkLst>
          <pc:docMk/>
          <pc:sldMk cId="525752733" sldId="258"/>
        </pc:sldMkLst>
        <pc:spChg chg="mod">
          <ac:chgData name="Alfred Smith" userId="3c60a3631c0db8ad" providerId="LiveId" clId="{02D3BA2A-FDD7-47A1-AB49-F77B2F3825BE}" dt="2024-06-28T08:48:56.685" v="3"/>
          <ac:spMkLst>
            <pc:docMk/>
            <pc:sldMk cId="525752733" sldId="258"/>
            <ac:spMk id="4" creationId="{9A13E2D8-2F59-44C1-B1D2-79C300C26DD4}"/>
          </ac:spMkLst>
        </pc:spChg>
        <pc:spChg chg="mod">
          <ac:chgData name="Alfred Smith" userId="3c60a3631c0db8ad" providerId="LiveId" clId="{02D3BA2A-FDD7-47A1-AB49-F77B2F3825BE}" dt="2024-06-28T08:50:29.967" v="11"/>
          <ac:spMkLst>
            <pc:docMk/>
            <pc:sldMk cId="525752733" sldId="258"/>
            <ac:spMk id="6" creationId="{416C064E-628E-47C0-A712-DB178FE9901E}"/>
          </ac:spMkLst>
        </pc:spChg>
      </pc:sldChg>
      <pc:sldChg chg="modSp mod">
        <pc:chgData name="Alfred Smith" userId="3c60a3631c0db8ad" providerId="LiveId" clId="{02D3BA2A-FDD7-47A1-AB49-F77B2F3825BE}" dt="2024-06-28T08:50:37.632" v="12"/>
        <pc:sldMkLst>
          <pc:docMk/>
          <pc:sldMk cId="2044568653" sldId="281"/>
        </pc:sldMkLst>
        <pc:spChg chg="mod">
          <ac:chgData name="Alfred Smith" userId="3c60a3631c0db8ad" providerId="LiveId" clId="{02D3BA2A-FDD7-47A1-AB49-F77B2F3825BE}" dt="2024-06-28T08:49:05.455" v="4"/>
          <ac:spMkLst>
            <pc:docMk/>
            <pc:sldMk cId="2044568653" sldId="281"/>
            <ac:spMk id="4" creationId="{9A13E2D8-2F59-44C1-B1D2-79C300C26DD4}"/>
          </ac:spMkLst>
        </pc:spChg>
        <pc:spChg chg="mod">
          <ac:chgData name="Alfred Smith" userId="3c60a3631c0db8ad" providerId="LiveId" clId="{02D3BA2A-FDD7-47A1-AB49-F77B2F3825BE}" dt="2024-06-28T08:50:37.632" v="12"/>
          <ac:spMkLst>
            <pc:docMk/>
            <pc:sldMk cId="2044568653" sldId="281"/>
            <ac:spMk id="6" creationId="{416C064E-628E-47C0-A712-DB178FE9901E}"/>
          </ac:spMkLst>
        </pc:spChg>
      </pc:sldChg>
      <pc:sldChg chg="modSp mod">
        <pc:chgData name="Alfred Smith" userId="3c60a3631c0db8ad" providerId="LiveId" clId="{02D3BA2A-FDD7-47A1-AB49-F77B2F3825BE}" dt="2024-06-28T08:50:46.061" v="13"/>
        <pc:sldMkLst>
          <pc:docMk/>
          <pc:sldMk cId="3681266347" sldId="282"/>
        </pc:sldMkLst>
        <pc:spChg chg="mod">
          <ac:chgData name="Alfred Smith" userId="3c60a3631c0db8ad" providerId="LiveId" clId="{02D3BA2A-FDD7-47A1-AB49-F77B2F3825BE}" dt="2024-06-28T08:49:12.027" v="5"/>
          <ac:spMkLst>
            <pc:docMk/>
            <pc:sldMk cId="3681266347" sldId="282"/>
            <ac:spMk id="4" creationId="{9A13E2D8-2F59-44C1-B1D2-79C300C26DD4}"/>
          </ac:spMkLst>
        </pc:spChg>
        <pc:spChg chg="mod">
          <ac:chgData name="Alfred Smith" userId="3c60a3631c0db8ad" providerId="LiveId" clId="{02D3BA2A-FDD7-47A1-AB49-F77B2F3825BE}" dt="2024-06-28T08:50:46.061" v="13"/>
          <ac:spMkLst>
            <pc:docMk/>
            <pc:sldMk cId="3681266347" sldId="282"/>
            <ac:spMk id="6" creationId="{416C064E-628E-47C0-A712-DB178FE9901E}"/>
          </ac:spMkLst>
        </pc:spChg>
      </pc:sldChg>
      <pc:sldChg chg="modSp mod">
        <pc:chgData name="Alfred Smith" userId="3c60a3631c0db8ad" providerId="LiveId" clId="{02D3BA2A-FDD7-47A1-AB49-F77B2F3825BE}" dt="2024-06-28T08:50:54.049" v="14"/>
        <pc:sldMkLst>
          <pc:docMk/>
          <pc:sldMk cId="26953390" sldId="283"/>
        </pc:sldMkLst>
        <pc:spChg chg="mod">
          <ac:chgData name="Alfred Smith" userId="3c60a3631c0db8ad" providerId="LiveId" clId="{02D3BA2A-FDD7-47A1-AB49-F77B2F3825BE}" dt="2024-06-28T08:49:20.238" v="6"/>
          <ac:spMkLst>
            <pc:docMk/>
            <pc:sldMk cId="26953390" sldId="283"/>
            <ac:spMk id="4" creationId="{9A13E2D8-2F59-44C1-B1D2-79C300C26DD4}"/>
          </ac:spMkLst>
        </pc:spChg>
        <pc:spChg chg="mod">
          <ac:chgData name="Alfred Smith" userId="3c60a3631c0db8ad" providerId="LiveId" clId="{02D3BA2A-FDD7-47A1-AB49-F77B2F3825BE}" dt="2024-06-28T08:50:54.049" v="14"/>
          <ac:spMkLst>
            <pc:docMk/>
            <pc:sldMk cId="26953390" sldId="283"/>
            <ac:spMk id="6" creationId="{416C064E-628E-47C0-A712-DB178FE9901E}"/>
          </ac:spMkLst>
        </pc:spChg>
      </pc:sldChg>
      <pc:sldChg chg="modSp mod">
        <pc:chgData name="Alfred Smith" userId="3c60a3631c0db8ad" providerId="LiveId" clId="{02D3BA2A-FDD7-47A1-AB49-F77B2F3825BE}" dt="2024-06-28T08:51:10.909" v="16" actId="404"/>
        <pc:sldMkLst>
          <pc:docMk/>
          <pc:sldMk cId="2872476414" sldId="284"/>
        </pc:sldMkLst>
        <pc:spChg chg="mod">
          <ac:chgData name="Alfred Smith" userId="3c60a3631c0db8ad" providerId="LiveId" clId="{02D3BA2A-FDD7-47A1-AB49-F77B2F3825BE}" dt="2024-06-28T08:49:32.714" v="7"/>
          <ac:spMkLst>
            <pc:docMk/>
            <pc:sldMk cId="2872476414" sldId="284"/>
            <ac:spMk id="4" creationId="{9A13E2D8-2F59-44C1-B1D2-79C300C26DD4}"/>
          </ac:spMkLst>
        </pc:spChg>
        <pc:spChg chg="mod">
          <ac:chgData name="Alfred Smith" userId="3c60a3631c0db8ad" providerId="LiveId" clId="{02D3BA2A-FDD7-47A1-AB49-F77B2F3825BE}" dt="2024-06-28T08:51:10.909" v="16" actId="404"/>
          <ac:spMkLst>
            <pc:docMk/>
            <pc:sldMk cId="2872476414" sldId="284"/>
            <ac:spMk id="6" creationId="{416C064E-628E-47C0-A712-DB178FE9901E}"/>
          </ac:spMkLst>
        </pc:spChg>
      </pc:sldChg>
      <pc:sldChg chg="modSp mod">
        <pc:chgData name="Alfred Smith" userId="3c60a3631c0db8ad" providerId="LiveId" clId="{02D3BA2A-FDD7-47A1-AB49-F77B2F3825BE}" dt="2024-06-28T08:51:33.691" v="18"/>
        <pc:sldMkLst>
          <pc:docMk/>
          <pc:sldMk cId="2342427813" sldId="285"/>
        </pc:sldMkLst>
        <pc:spChg chg="mod">
          <ac:chgData name="Alfred Smith" userId="3c60a3631c0db8ad" providerId="LiveId" clId="{02D3BA2A-FDD7-47A1-AB49-F77B2F3825BE}" dt="2024-06-28T08:49:57.312" v="10"/>
          <ac:spMkLst>
            <pc:docMk/>
            <pc:sldMk cId="2342427813" sldId="285"/>
            <ac:spMk id="4" creationId="{9A13E2D8-2F59-44C1-B1D2-79C300C26DD4}"/>
          </ac:spMkLst>
        </pc:spChg>
        <pc:spChg chg="mod">
          <ac:chgData name="Alfred Smith" userId="3c60a3631c0db8ad" providerId="LiveId" clId="{02D3BA2A-FDD7-47A1-AB49-F77B2F3825BE}" dt="2024-06-28T08:51:33.691" v="18"/>
          <ac:spMkLst>
            <pc:docMk/>
            <pc:sldMk cId="2342427813" sldId="285"/>
            <ac:spMk id="6" creationId="{416C064E-628E-47C0-A712-DB178FE9901E}"/>
          </ac:spMkLst>
        </pc:spChg>
      </pc:sldChg>
      <pc:sldChg chg="modSp mod">
        <pc:chgData name="Alfred Smith" userId="3c60a3631c0db8ad" providerId="LiveId" clId="{02D3BA2A-FDD7-47A1-AB49-F77B2F3825BE}" dt="2024-06-28T08:51:20.206" v="17"/>
        <pc:sldMkLst>
          <pc:docMk/>
          <pc:sldMk cId="2223752114" sldId="286"/>
        </pc:sldMkLst>
        <pc:spChg chg="mod">
          <ac:chgData name="Alfred Smith" userId="3c60a3631c0db8ad" providerId="LiveId" clId="{02D3BA2A-FDD7-47A1-AB49-F77B2F3825BE}" dt="2024-06-28T08:49:47.860" v="9" actId="6549"/>
          <ac:spMkLst>
            <pc:docMk/>
            <pc:sldMk cId="2223752114" sldId="286"/>
            <ac:spMk id="4" creationId="{9A13E2D8-2F59-44C1-B1D2-79C300C26DD4}"/>
          </ac:spMkLst>
        </pc:spChg>
        <pc:spChg chg="mod">
          <ac:chgData name="Alfred Smith" userId="3c60a3631c0db8ad" providerId="LiveId" clId="{02D3BA2A-FDD7-47A1-AB49-F77B2F3825BE}" dt="2024-06-28T08:51:20.206" v="17"/>
          <ac:spMkLst>
            <pc:docMk/>
            <pc:sldMk cId="2223752114" sldId="286"/>
            <ac:spMk id="6" creationId="{416C064E-628E-47C0-A712-DB178FE9901E}"/>
          </ac:spMkLst>
        </pc:spChg>
      </pc:sldChg>
      <pc:sldChg chg="addSp delSp modSp mod">
        <pc:chgData name="Alfred Smith" userId="3c60a3631c0db8ad" providerId="LiveId" clId="{02D3BA2A-FDD7-47A1-AB49-F77B2F3825BE}" dt="2024-06-27T10:50:16.197" v="1"/>
        <pc:sldMkLst>
          <pc:docMk/>
          <pc:sldMk cId="1009247972" sldId="289"/>
        </pc:sldMkLst>
        <pc:spChg chg="del">
          <ac:chgData name="Alfred Smith" userId="3c60a3631c0db8ad" providerId="LiveId" clId="{02D3BA2A-FDD7-47A1-AB49-F77B2F3825BE}" dt="2024-06-27T10:50:15.600" v="0" actId="478"/>
          <ac:spMkLst>
            <pc:docMk/>
            <pc:sldMk cId="1009247972" sldId="289"/>
            <ac:spMk id="3" creationId="{F512165B-4509-47CC-A3CA-BE34AF26ECDB}"/>
          </ac:spMkLst>
        </pc:spChg>
        <pc:spChg chg="add mod">
          <ac:chgData name="Alfred Smith" userId="3c60a3631c0db8ad" providerId="LiveId" clId="{02D3BA2A-FDD7-47A1-AB49-F77B2F3825BE}" dt="2024-06-27T10:50:16.197" v="1"/>
          <ac:spMkLst>
            <pc:docMk/>
            <pc:sldMk cId="1009247972" sldId="289"/>
            <ac:spMk id="4" creationId="{A93D8F46-4998-796F-8CE1-5049C295C676}"/>
          </ac:spMkLst>
        </pc:spChg>
      </pc:sldChg>
      <pc:sldChg chg="addSp modSp">
        <pc:chgData name="Alfred Smith" userId="3c60a3631c0db8ad" providerId="LiveId" clId="{02D3BA2A-FDD7-47A1-AB49-F77B2F3825BE}" dt="2024-06-27T10:51:09.359" v="2"/>
        <pc:sldMkLst>
          <pc:docMk/>
          <pc:sldMk cId="984978851" sldId="291"/>
        </pc:sldMkLst>
        <pc:spChg chg="add mod">
          <ac:chgData name="Alfred Smith" userId="3c60a3631c0db8ad" providerId="LiveId" clId="{02D3BA2A-FDD7-47A1-AB49-F77B2F3825BE}" dt="2024-06-27T10:51:09.359" v="2"/>
          <ac:spMkLst>
            <pc:docMk/>
            <pc:sldMk cId="984978851" sldId="291"/>
            <ac:spMk id="4" creationId="{29AADB5E-B3F4-92AC-769F-A900D0BF099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A8B1AA-F10F-48F2-BC3C-0FF936E738A7}" type="datetimeFigureOut">
              <a:rPr lang="en-IN" smtClean="0"/>
              <a:t>27-06-2024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AD84D-7B4F-481D-8A9B-F7FAC8CB191B}" type="slidenum">
              <a:rPr lang="en-IN" smtClean="0"/>
              <a:t>‹#›</a:t>
            </a:fld>
            <a:endParaRPr lang="en-IN"/>
          </a:p>
        </p:txBody>
      </p:sp>
    </p:spTree>
    <p:extLst>
      <p:ext uri="{BB962C8B-B14F-4D97-AF65-F5344CB8AC3E}">
        <p14:creationId xmlns:p14="http://schemas.microsoft.com/office/powerpoint/2010/main" val="1344564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F7AAD84D-7B4F-481D-8A9B-F7FAC8CB191B}" type="slidenum">
              <a:rPr lang="en-IN" smtClean="0"/>
              <a:t>1</a:t>
            </a:fld>
            <a:endParaRPr lang="en-IN"/>
          </a:p>
        </p:txBody>
      </p:sp>
    </p:spTree>
    <p:extLst>
      <p:ext uri="{BB962C8B-B14F-4D97-AF65-F5344CB8AC3E}">
        <p14:creationId xmlns:p14="http://schemas.microsoft.com/office/powerpoint/2010/main" val="3052464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IN"/>
          </a:p>
        </p:txBody>
      </p:sp>
      <p:sp>
        <p:nvSpPr>
          <p:cNvPr id="4" name="Slide Number Placeholder 3"/>
          <p:cNvSpPr>
            <a:spLocks noGrp="1"/>
          </p:cNvSpPr>
          <p:nvPr>
            <p:ph type="sldNum" sz="quarter" idx="5"/>
          </p:nvPr>
        </p:nvSpPr>
        <p:spPr/>
        <p:txBody>
          <a:bodyPr/>
          <a:lstStyle/>
          <a:p>
            <a:fld id="{F7AAD84D-7B4F-481D-8A9B-F7FAC8CB191B}" type="slidenum">
              <a:rPr lang="en-IN" smtClean="0"/>
              <a:t>3</a:t>
            </a:fld>
            <a:endParaRPr lang="en-IN"/>
          </a:p>
        </p:txBody>
      </p:sp>
    </p:spTree>
    <p:extLst>
      <p:ext uri="{BB962C8B-B14F-4D97-AF65-F5344CB8AC3E}">
        <p14:creationId xmlns:p14="http://schemas.microsoft.com/office/powerpoint/2010/main" val="3643348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76D22-4CCD-4A9B-BCA6-517B9FAF7BA2}"/>
              </a:ext>
            </a:extLst>
          </p:cNvPr>
          <p:cNvSpPr>
            <a:spLocks noGrp="1"/>
          </p:cNvSpPr>
          <p:nvPr>
            <p:ph type="title"/>
          </p:nvPr>
        </p:nvSpPr>
        <p:spPr/>
        <p:txBody>
          <a:bodyPr/>
          <a:lstStyle/>
          <a:p>
            <a:r>
              <a:rPr lang="en-IN" dirty="0"/>
              <a:t>10-7</a:t>
            </a:r>
          </a:p>
        </p:txBody>
      </p:sp>
      <p:pic>
        <p:nvPicPr>
          <p:cNvPr id="8" name="Audio 7">
            <a:hlinkClick r:id="" action="ppaction://media"/>
            <a:extLst>
              <a:ext uri="{FF2B5EF4-FFF2-40B4-BE49-F238E27FC236}">
                <a16:creationId xmlns:a16="http://schemas.microsoft.com/office/drawing/2014/main" id="{07DC5570-39C4-24CC-743F-EE2126508EE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A93D8F46-4998-796F-8CE1-5049C295C67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009247972"/>
      </p:ext>
    </p:extLst>
  </p:cSld>
  <p:clrMapOvr>
    <a:masterClrMapping/>
  </p:clrMapOvr>
  <mc:AlternateContent xmlns:mc="http://schemas.openxmlformats.org/markup-compatibility/2006" xmlns:p14="http://schemas.microsoft.com/office/powerpoint/2010/main">
    <mc:Choice Requires="p14">
      <p:transition spd="slow" p14:dur="2000" advTm="2567"/>
    </mc:Choice>
    <mc:Fallback xmlns="">
      <p:transition spd="slow" advTm="2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11ED-AEFA-4917-B633-45771AA3597E}"/>
              </a:ext>
            </a:extLst>
          </p:cNvPr>
          <p:cNvPicPr>
            <a:picLocks noChangeAspect="1"/>
          </p:cNvPicPr>
          <p:nvPr/>
        </p:nvPicPr>
        <p:blipFill>
          <a:blip r:embed="rId2"/>
          <a:stretch>
            <a:fillRect/>
          </a:stretch>
        </p:blipFill>
        <p:spPr>
          <a:xfrm>
            <a:off x="0" y="-677055"/>
            <a:ext cx="12192000" cy="7535056"/>
          </a:xfrm>
          <a:prstGeom prst="rect">
            <a:avLst/>
          </a:prstGeom>
        </p:spPr>
      </p:pic>
      <p:sp>
        <p:nvSpPr>
          <p:cNvPr id="4" name="TextBox 3">
            <a:extLst>
              <a:ext uri="{FF2B5EF4-FFF2-40B4-BE49-F238E27FC236}">
                <a16:creationId xmlns:a16="http://schemas.microsoft.com/office/drawing/2014/main" id="{EAE8FBAE-255C-4CFE-8248-A04E1CD300A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17:10</a:t>
            </a:r>
            <a:endParaRPr lang="bo-CN" sz="2000" b="1" cap="all" dirty="0">
              <a:solidFill>
                <a:schemeClr val="bg1"/>
              </a:solidFill>
              <a:latin typeface="ArialMT"/>
            </a:endParaRPr>
          </a:p>
        </p:txBody>
      </p:sp>
    </p:spTree>
    <p:extLst>
      <p:ext uri="{BB962C8B-B14F-4D97-AF65-F5344CB8AC3E}">
        <p14:creationId xmlns:p14="http://schemas.microsoft.com/office/powerpoint/2010/main" val="807223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As long as Moses held up his hands, Israel prevailed; but when he lowered them, Amalek prevailed.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11</a:t>
            </a:r>
            <a:r>
              <a:rPr lang="bo-CN" sz="5400" b="0" i="0" dirty="0">
                <a:solidFill>
                  <a:srgbClr val="121212"/>
                </a:solidFill>
                <a:effectLst/>
                <a:highlight>
                  <a:srgbClr val="FFFFFF"/>
                </a:highlight>
                <a:latin typeface="Inter"/>
              </a:rPr>
              <a:t>ཡང་འདི་ལྟར་བྱུང་བ་སྟེ། མོ་ཤེ་ཡིས་ནམ་ཞིག་ལ་ལག་པ་ཡར་བཀྱགས་ཚེ་ཡེས་ར་ཨེལ་པ་རྣམས་རྒྱལ་བ་དང་། ནམ་ཞིག་ལ་ལག་པ་མར་བཞག་ཚེ་ཨ་མཱད་ལེག་པ་རྣམས་རྒྱལ་བ་རེད། </a:t>
            </a:r>
            <a:endParaRPr lang="en-ZA" dirty="0"/>
          </a:p>
        </p:txBody>
      </p:sp>
      <p:pic>
        <p:nvPicPr>
          <p:cNvPr id="5" name="Audio 4">
            <a:hlinkClick r:id="" action="ppaction://media"/>
            <a:extLst>
              <a:ext uri="{FF2B5EF4-FFF2-40B4-BE49-F238E27FC236}">
                <a16:creationId xmlns:a16="http://schemas.microsoft.com/office/drawing/2014/main" id="{26C287CA-BB8D-EEA1-7A1C-CE524B8E60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1939"/>
    </mc:Choice>
    <mc:Fallback xmlns="">
      <p:transition spd="slow" advTm="11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4FCB37-FF23-4955-8B58-7650BB772F52}"/>
              </a:ext>
            </a:extLst>
          </p:cNvPr>
          <p:cNvPicPr>
            <a:picLocks noChangeAspect="1"/>
          </p:cNvPicPr>
          <p:nvPr/>
        </p:nvPicPr>
        <p:blipFill>
          <a:blip r:embed="rId2"/>
          <a:stretch>
            <a:fillRect/>
          </a:stretch>
        </p:blipFill>
        <p:spPr>
          <a:xfrm>
            <a:off x="0" y="-1121514"/>
            <a:ext cx="16243658" cy="10631274"/>
          </a:xfrm>
          <a:prstGeom prst="rect">
            <a:avLst/>
          </a:prstGeom>
        </p:spPr>
      </p:pic>
      <p:sp>
        <p:nvSpPr>
          <p:cNvPr id="4" name="TextBox 3">
            <a:extLst>
              <a:ext uri="{FF2B5EF4-FFF2-40B4-BE49-F238E27FC236}">
                <a16:creationId xmlns:a16="http://schemas.microsoft.com/office/drawing/2014/main" id="{30497445-270C-4703-8DDB-6C4DA682376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17:11</a:t>
            </a:r>
            <a:endParaRPr lang="bo-CN" sz="2000" b="1" cap="all" dirty="0">
              <a:solidFill>
                <a:schemeClr val="bg1"/>
              </a:solidFill>
              <a:latin typeface="ArialMT"/>
            </a:endParaRPr>
          </a:p>
        </p:txBody>
      </p:sp>
    </p:spTree>
    <p:extLst>
      <p:ext uri="{BB962C8B-B14F-4D97-AF65-F5344CB8AC3E}">
        <p14:creationId xmlns:p14="http://schemas.microsoft.com/office/powerpoint/2010/main" val="3303785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339634"/>
            <a:ext cx="5155324" cy="5935041"/>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12</a:t>
            </a:r>
            <a:r>
              <a:rPr lang="en-US" sz="3600" b="0" i="0" dirty="0">
                <a:solidFill>
                  <a:srgbClr val="121212"/>
                </a:solidFill>
                <a:effectLst/>
                <a:highlight>
                  <a:srgbClr val="FFFFFF"/>
                </a:highlight>
                <a:latin typeface="Inter"/>
              </a:rPr>
              <a:t>When Moses’ hands grew heavy, they took a stone and put it under him, and he sat on it. Then Aaron and Hur held his hands up, one on each side, so that his hands remained steady until the sun went down.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12</a:t>
            </a:r>
            <a:r>
              <a:rPr lang="bo-CN" sz="4800" b="0" i="0" dirty="0">
                <a:solidFill>
                  <a:srgbClr val="121212"/>
                </a:solidFill>
                <a:effectLst/>
                <a:highlight>
                  <a:srgbClr val="FFFFFF"/>
                </a:highlight>
                <a:latin typeface="Inter"/>
              </a:rPr>
              <a:t>འོན་ཀྱང་མོ་ཤེའི་ལག་པ་ངལ་བས། ཨ་རོན་དང་ཧུ་རཱ་གཉིས་ཀྱིས་རྡོ་ཞིག་ཁྱེར་འོངས་ཏེ་ཁོའི་འཕོངས་སྟེགས་བྱེད་དུ་བཅུག་པ་དང་ཁོ་དེ་ལ་བསྡད་ཅིང་། དེ་གཉིས་ཀྱིས་གཅིག་གིས་གཡས་དང་གཅིག་གིས་གཡོན་ནས་ཁོའི་ལག་པ་བསྐྱོར་བ་དང་། ཁོའི་ལག་པ་ཉི་མ་ནུབ་པའི་བར་དུ་བརྟན་པོར་ཚུགས།</a:t>
            </a:r>
            <a:endParaRPr lang="en-ZA" sz="1600" dirty="0"/>
          </a:p>
        </p:txBody>
      </p:sp>
      <p:pic>
        <p:nvPicPr>
          <p:cNvPr id="5" name="Audio 4">
            <a:hlinkClick r:id="" action="ppaction://media"/>
            <a:extLst>
              <a:ext uri="{FF2B5EF4-FFF2-40B4-BE49-F238E27FC236}">
                <a16:creationId xmlns:a16="http://schemas.microsoft.com/office/drawing/2014/main" id="{ED256233-D816-8A36-3D96-EA4858F3E7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15644"/>
    </mc:Choice>
    <mc:Fallback xmlns="">
      <p:transition spd="slow" advTm="15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96698-B117-4B25-A0FA-D071F9D01AAB}"/>
              </a:ext>
            </a:extLst>
          </p:cNvPr>
          <p:cNvPicPr>
            <a:picLocks noChangeAspect="1"/>
          </p:cNvPicPr>
          <p:nvPr/>
        </p:nvPicPr>
        <p:blipFill>
          <a:blip r:embed="rId2"/>
          <a:stretch>
            <a:fillRect/>
          </a:stretch>
        </p:blipFill>
        <p:spPr>
          <a:xfrm>
            <a:off x="0" y="0"/>
            <a:ext cx="12192000" cy="7113094"/>
          </a:xfrm>
          <a:prstGeom prst="rect">
            <a:avLst/>
          </a:prstGeom>
        </p:spPr>
      </p:pic>
      <p:sp>
        <p:nvSpPr>
          <p:cNvPr id="4" name="TextBox 3">
            <a:extLst>
              <a:ext uri="{FF2B5EF4-FFF2-40B4-BE49-F238E27FC236}">
                <a16:creationId xmlns:a16="http://schemas.microsoft.com/office/drawing/2014/main" id="{86B007DA-EEB5-48F2-B66C-CBC22A109DC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17:12</a:t>
            </a:r>
            <a:endParaRPr lang="bo-CN" sz="2000" b="1" cap="all" dirty="0">
              <a:solidFill>
                <a:schemeClr val="bg1"/>
              </a:solidFill>
              <a:latin typeface="ArialMT"/>
            </a:endParaRPr>
          </a:p>
        </p:txBody>
      </p:sp>
    </p:spTree>
    <p:extLst>
      <p:ext uri="{BB962C8B-B14F-4D97-AF65-F5344CB8AC3E}">
        <p14:creationId xmlns:p14="http://schemas.microsoft.com/office/powerpoint/2010/main" val="4166471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So Joshua overwhelmed Amalek and his army with the sword.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13</a:t>
            </a:r>
            <a:r>
              <a:rPr lang="bo-CN" sz="6000" b="0" i="0" dirty="0">
                <a:solidFill>
                  <a:srgbClr val="121212"/>
                </a:solidFill>
                <a:effectLst/>
                <a:highlight>
                  <a:srgbClr val="FFFFFF"/>
                </a:highlight>
                <a:latin typeface="Inter"/>
              </a:rPr>
              <a:t>ཡང་ཡོ་ཤུ་ཨ་ཡིས་ཨ་མཱད་ལེག་རྒྱལ་པོ་དང་དེའི་འབངས་མི་རྣམས་རལ་གྲིས་ཕམ་པར་བརྒྱབ། </a:t>
            </a:r>
            <a:endParaRPr lang="en-ZA" dirty="0"/>
          </a:p>
        </p:txBody>
      </p:sp>
      <p:pic>
        <p:nvPicPr>
          <p:cNvPr id="14" name="Audio 13">
            <a:hlinkClick r:id="" action="ppaction://media"/>
            <a:extLst>
              <a:ext uri="{FF2B5EF4-FFF2-40B4-BE49-F238E27FC236}">
                <a16:creationId xmlns:a16="http://schemas.microsoft.com/office/drawing/2014/main" id="{562D40FA-219A-1D23-6D93-40A3330C48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5529"/>
    </mc:Choice>
    <mc:Fallback xmlns="">
      <p:transition spd="slow" advTm="5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E9A81D-6312-44D8-9B82-F0BD4FB48B35}"/>
              </a:ext>
            </a:extLst>
          </p:cNvPr>
          <p:cNvPicPr>
            <a:picLocks noChangeAspect="1"/>
          </p:cNvPicPr>
          <p:nvPr/>
        </p:nvPicPr>
        <p:blipFill>
          <a:blip r:embed="rId2"/>
          <a:stretch>
            <a:fillRect/>
          </a:stretch>
        </p:blipFill>
        <p:spPr>
          <a:xfrm>
            <a:off x="0" y="-137040"/>
            <a:ext cx="12192000" cy="7132079"/>
          </a:xfrm>
          <a:prstGeom prst="rect">
            <a:avLst/>
          </a:prstGeom>
        </p:spPr>
      </p:pic>
      <p:sp>
        <p:nvSpPr>
          <p:cNvPr id="4" name="TextBox 3">
            <a:extLst>
              <a:ext uri="{FF2B5EF4-FFF2-40B4-BE49-F238E27FC236}">
                <a16:creationId xmlns:a16="http://schemas.microsoft.com/office/drawing/2014/main" id="{95F2877B-C086-4FA3-99E5-54F9B2C1A77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17:13</a:t>
            </a:r>
            <a:endParaRPr lang="bo-CN" sz="2000" b="1" cap="all" dirty="0">
              <a:solidFill>
                <a:schemeClr val="bg1"/>
              </a:solidFill>
              <a:latin typeface="ArialMT"/>
            </a:endParaRPr>
          </a:p>
        </p:txBody>
      </p:sp>
    </p:spTree>
    <p:extLst>
      <p:ext uri="{BB962C8B-B14F-4D97-AF65-F5344CB8AC3E}">
        <p14:creationId xmlns:p14="http://schemas.microsoft.com/office/powerpoint/2010/main" val="1110493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Then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Moses, “Write this on a scroll as a reminder and recite it to Joshua, because I will utterly blot out the memory of Amalek from under heaven.”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14</a:t>
            </a:r>
            <a:r>
              <a:rPr lang="bo-CN" sz="5400" b="0" i="0" dirty="0">
                <a:solidFill>
                  <a:srgbClr val="121212"/>
                </a:solidFill>
                <a:effectLst/>
                <a:highlight>
                  <a:srgbClr val="FFFFFF"/>
                </a:highlight>
                <a:latin typeface="Inter"/>
              </a:rPr>
              <a:t>དེ་ནས་དཀོན་མཆོག་ཡ་ཝཱེས་མོ་ཤེ་ལ་འདི་སྐད་དུ། ངས་ཨ་མཱད་ལེག་གི་མིང་ཡང་གནམ་འོག་ཏུ་རྩ་བ་ནས་གསུབ་པར་བྱ། རྗེས་དྲན་གྱི་ཕྱིར་གཏམ་དེ་ཤོག་སྒྲིལ་སྟེང་བྲིས་ཏེ་ཡོ་ཤུ་ཨའི་རྣ་ལམ་དུ་འཇོག་དགོས་ཞེས་གསུངས་སོ། ། </a:t>
            </a:r>
            <a:endParaRPr lang="en-ZA" dirty="0"/>
          </a:p>
        </p:txBody>
      </p:sp>
      <p:pic>
        <p:nvPicPr>
          <p:cNvPr id="7" name="Audio 6">
            <a:hlinkClick r:id="" action="ppaction://media"/>
            <a:extLst>
              <a:ext uri="{FF2B5EF4-FFF2-40B4-BE49-F238E27FC236}">
                <a16:creationId xmlns:a16="http://schemas.microsoft.com/office/drawing/2014/main" id="{EC55E724-A024-35AD-3E4D-A4604FDF32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15382"/>
    </mc:Choice>
    <mc:Fallback xmlns="">
      <p:transition spd="slow" advTm="15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A8EBD-4047-47F4-8C3E-1EE41844D31A}"/>
              </a:ext>
            </a:extLst>
          </p:cNvPr>
          <p:cNvPicPr>
            <a:picLocks noChangeAspect="1"/>
          </p:cNvPicPr>
          <p:nvPr/>
        </p:nvPicPr>
        <p:blipFill>
          <a:blip r:embed="rId2"/>
          <a:stretch>
            <a:fillRect/>
          </a:stretch>
        </p:blipFill>
        <p:spPr>
          <a:xfrm>
            <a:off x="0" y="0"/>
            <a:ext cx="12192000" cy="6959382"/>
          </a:xfrm>
          <a:prstGeom prst="rect">
            <a:avLst/>
          </a:prstGeom>
        </p:spPr>
      </p:pic>
      <p:sp>
        <p:nvSpPr>
          <p:cNvPr id="4" name="TextBox 3">
            <a:extLst>
              <a:ext uri="{FF2B5EF4-FFF2-40B4-BE49-F238E27FC236}">
                <a16:creationId xmlns:a16="http://schemas.microsoft.com/office/drawing/2014/main" id="{3462B48E-DE6E-4585-B699-C5836FA98A8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17:14</a:t>
            </a:r>
            <a:endParaRPr lang="bo-CN" sz="2000" b="1" cap="all" dirty="0">
              <a:solidFill>
                <a:schemeClr val="bg1"/>
              </a:solidFill>
              <a:latin typeface="ArialMT"/>
            </a:endParaRPr>
          </a:p>
        </p:txBody>
      </p:sp>
    </p:spTree>
    <p:extLst>
      <p:ext uri="{BB962C8B-B14F-4D97-AF65-F5344CB8AC3E}">
        <p14:creationId xmlns:p14="http://schemas.microsoft.com/office/powerpoint/2010/main" val="1321595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9A88F1-8F7B-4EA3-A274-2B6A7A765A0B}"/>
              </a:ext>
            </a:extLst>
          </p:cNvPr>
          <p:cNvPicPr>
            <a:picLocks noChangeAspect="1"/>
          </p:cNvPicPr>
          <p:nvPr/>
        </p:nvPicPr>
        <p:blipFill>
          <a:blip r:embed="rId2"/>
          <a:stretch>
            <a:fillRect/>
          </a:stretch>
        </p:blipFill>
        <p:spPr>
          <a:xfrm>
            <a:off x="1" y="0"/>
            <a:ext cx="12192000" cy="7613210"/>
          </a:xfrm>
          <a:prstGeom prst="rect">
            <a:avLst/>
          </a:prstGeom>
        </p:spPr>
      </p:pic>
      <p:sp>
        <p:nvSpPr>
          <p:cNvPr id="4" name="TextBox 3">
            <a:extLst>
              <a:ext uri="{FF2B5EF4-FFF2-40B4-BE49-F238E27FC236}">
                <a16:creationId xmlns:a16="http://schemas.microsoft.com/office/drawing/2014/main" id="{BD366D6A-A1D6-4123-8298-719CD2BAC9DF}"/>
              </a:ext>
            </a:extLst>
          </p:cNvPr>
          <p:cNvSpPr txBox="1"/>
          <p:nvPr/>
        </p:nvSpPr>
        <p:spPr>
          <a:xfrm>
            <a:off x="7164520" y="2959905"/>
            <a:ext cx="5155324" cy="5675586"/>
          </a:xfrm>
          <a:prstGeom prst="rect">
            <a:avLst/>
          </a:prstGeom>
          <a:noFill/>
        </p:spPr>
        <p:txBody>
          <a:bodyPr wrap="square" rtlCol="0">
            <a:noAutofit/>
          </a:bodyPr>
          <a:lstStyle/>
          <a:p>
            <a:r>
              <a:rPr lang="bo-CN" sz="8000" b="1" i="0" cap="all" dirty="0">
                <a:solidFill>
                  <a:schemeClr val="bg1"/>
                </a:solidFill>
                <a:effectLst/>
                <a:latin typeface="ArialMT"/>
              </a:rPr>
              <a:t>སྡེབ་ཐོན 17</a:t>
            </a:r>
          </a:p>
          <a:p>
            <a:r>
              <a:rPr lang="bo-CN" sz="8000" b="1" dirty="0">
                <a:solidFill>
                  <a:schemeClr val="bg1"/>
                </a:solidFill>
                <a:latin typeface="Arial" panose="020B0604020202020204" pitchFamily="34" charset="0"/>
              </a:rPr>
              <a:t>ཨ་མ་ལེག་པ་མཉམ་དུ་དམག་བརྒྱབ་པ།</a:t>
            </a:r>
            <a:endParaRPr lang="en-ZA" sz="8000" dirty="0">
              <a:solidFill>
                <a:schemeClr val="bg1"/>
              </a:solidFill>
            </a:endParaRPr>
          </a:p>
        </p:txBody>
      </p:sp>
    </p:spTree>
    <p:extLst>
      <p:ext uri="{BB962C8B-B14F-4D97-AF65-F5344CB8AC3E}">
        <p14:creationId xmlns:p14="http://schemas.microsoft.com/office/powerpoint/2010/main" val="117800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1800" b="0" i="0" u="none" strike="noStrike" baseline="0" dirty="0">
                <a:latin typeface="TimesNewRomanPSMT"/>
              </a:rPr>
              <a:t>6) </a:t>
            </a:r>
            <a:r>
              <a:rPr lang="en-ZA" sz="4400" b="0" i="0" u="none" strike="noStrike" baseline="0" dirty="0">
                <a:latin typeface="TimesNewRomanPSMT"/>
              </a:rPr>
              <a:t>Fighting Amalek – Ex 17:8-16 </a:t>
            </a:r>
            <a:r>
              <a:rPr lang="en-ZA" sz="1800" b="0" i="0" u="none" strike="noStrike" baseline="0" dirty="0">
                <a:latin typeface="TimesNewRomanPSMT"/>
              </a:rPr>
              <a:t>(Left </a:t>
            </a:r>
            <a:r>
              <a:rPr lang="en-ZA" sz="1800" b="0" i="0" u="none" strike="noStrike" baseline="0" dirty="0" err="1">
                <a:latin typeface="TimesNewRomanPSMT"/>
              </a:rPr>
              <a:t>Center</a:t>
            </a:r>
            <a:r>
              <a:rPr lang="en-ZA" sz="1800" b="0" i="0" u="none" strike="noStrike" baseline="0" dirty="0">
                <a:latin typeface="TimesNewRomanPSMT"/>
              </a:rPr>
              <a: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8000" b="1" i="0" cap="all" dirty="0">
                <a:solidFill>
                  <a:srgbClr val="444444"/>
                </a:solidFill>
                <a:effectLst/>
                <a:latin typeface="ArialMT"/>
              </a:rPr>
              <a:t>སྡེབ་ཐོན 17</a:t>
            </a:r>
          </a:p>
          <a:p>
            <a:r>
              <a:rPr lang="bo-CN" sz="8000" b="1" dirty="0">
                <a:solidFill>
                  <a:srgbClr val="444444"/>
                </a:solidFill>
                <a:latin typeface="Arial" panose="020B0604020202020204" pitchFamily="34" charset="0"/>
              </a:rPr>
              <a:t>ཨ་མ་ལེག་པ་མཉམ་དུ་དམག་བརྒྱབ་པ།</a:t>
            </a:r>
            <a:endParaRPr lang="en-ZA" sz="8000" dirty="0"/>
          </a:p>
        </p:txBody>
      </p:sp>
      <p:pic>
        <p:nvPicPr>
          <p:cNvPr id="9" name="Audio 8">
            <a:hlinkClick r:id="" action="ppaction://media"/>
            <a:extLst>
              <a:ext uri="{FF2B5EF4-FFF2-40B4-BE49-F238E27FC236}">
                <a16:creationId xmlns:a16="http://schemas.microsoft.com/office/drawing/2014/main" id="{A662A17C-F87E-7990-2C39-543409B4390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060"/>
    </mc:Choice>
    <mc:Fallback xmlns="">
      <p:transition spd="slow" advTm="3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FCBD07-5FEB-421A-B50C-9E35B99CEEF1}"/>
              </a:ext>
            </a:extLst>
          </p:cNvPr>
          <p:cNvPicPr>
            <a:picLocks noChangeAspect="1"/>
          </p:cNvPicPr>
          <p:nvPr/>
        </p:nvPicPr>
        <p:blipFill>
          <a:blip r:embed="rId2"/>
          <a:stretch>
            <a:fillRect/>
          </a:stretch>
        </p:blipFill>
        <p:spPr>
          <a:xfrm>
            <a:off x="1" y="0"/>
            <a:ext cx="12192000" cy="7613210"/>
          </a:xfrm>
          <a:prstGeom prst="rect">
            <a:avLst/>
          </a:prstGeom>
        </p:spPr>
      </p:pic>
      <p:sp>
        <p:nvSpPr>
          <p:cNvPr id="3" name="TextBox 2">
            <a:extLst>
              <a:ext uri="{FF2B5EF4-FFF2-40B4-BE49-F238E27FC236}">
                <a16:creationId xmlns:a16="http://schemas.microsoft.com/office/drawing/2014/main" id="{1DD9C22F-BB04-4110-BB65-C401C9236FB2}"/>
              </a:ext>
            </a:extLst>
          </p:cNvPr>
          <p:cNvSpPr txBox="1"/>
          <p:nvPr/>
        </p:nvSpPr>
        <p:spPr>
          <a:xfrm>
            <a:off x="7164520" y="2959905"/>
            <a:ext cx="5155324" cy="5675586"/>
          </a:xfrm>
          <a:prstGeom prst="rect">
            <a:avLst/>
          </a:prstGeom>
          <a:noFill/>
        </p:spPr>
        <p:txBody>
          <a:bodyPr wrap="square" rtlCol="0">
            <a:noAutofit/>
          </a:bodyPr>
          <a:lstStyle/>
          <a:p>
            <a:r>
              <a:rPr lang="bo-CN" sz="8000" b="1" i="0" cap="all" dirty="0">
                <a:solidFill>
                  <a:schemeClr val="bg1"/>
                </a:solidFill>
                <a:effectLst/>
                <a:latin typeface="ArialMT"/>
              </a:rPr>
              <a:t>སྡེབ་ཐོན 17</a:t>
            </a:r>
          </a:p>
          <a:p>
            <a:r>
              <a:rPr lang="bo-CN" sz="8000" b="1" dirty="0">
                <a:solidFill>
                  <a:schemeClr val="bg1"/>
                </a:solidFill>
                <a:latin typeface="Arial" panose="020B0604020202020204" pitchFamily="34" charset="0"/>
              </a:rPr>
              <a:t>ཨ་མ་ལེག་པ་མཉམ་དུ་དམག་བརྒྱབ་པ།</a:t>
            </a:r>
            <a:endParaRPr lang="en-ZA" sz="8000" dirty="0">
              <a:solidFill>
                <a:schemeClr val="bg1"/>
              </a:solidFill>
            </a:endParaRPr>
          </a:p>
        </p:txBody>
      </p:sp>
      <p:sp>
        <p:nvSpPr>
          <p:cNvPr id="4" name="TextBox 2">
            <a:extLst>
              <a:ext uri="{FF2B5EF4-FFF2-40B4-BE49-F238E27FC236}">
                <a16:creationId xmlns:a16="http://schemas.microsoft.com/office/drawing/2014/main" id="{29AADB5E-B3F4-92AC-769F-A900D0BF099A}"/>
              </a:ext>
            </a:extLst>
          </p:cNvPr>
          <p:cNvSpPr txBox="1"/>
          <p:nvPr/>
        </p:nvSpPr>
        <p:spPr>
          <a:xfrm>
            <a:off x="149860" y="6361829"/>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84978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After this, the Amalekites came and attacked the Israelites at Rephidim.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8</a:t>
            </a:r>
            <a:r>
              <a:rPr lang="bo-CN" sz="6000" b="0" i="0" dirty="0">
                <a:solidFill>
                  <a:srgbClr val="121212"/>
                </a:solidFill>
                <a:effectLst/>
                <a:highlight>
                  <a:srgbClr val="FFFFFF"/>
                </a:highlight>
                <a:latin typeface="Inter"/>
              </a:rPr>
              <a:t>སྐབས་དེར་ཨ་མཱད་ལེག་གི་མི་རྣམས་འོངས་ཏེ། རཱ་ཕི་དིམ་ཡུལ་དུ་ཡེས་ར་ཨེལ་དང་འཐབ་ཅིང་། </a:t>
            </a:r>
            <a:endParaRPr lang="en-ZA" dirty="0"/>
          </a:p>
        </p:txBody>
      </p:sp>
      <p:pic>
        <p:nvPicPr>
          <p:cNvPr id="7" name="Audio 6">
            <a:hlinkClick r:id="" action="ppaction://media"/>
            <a:extLst>
              <a:ext uri="{FF2B5EF4-FFF2-40B4-BE49-F238E27FC236}">
                <a16:creationId xmlns:a16="http://schemas.microsoft.com/office/drawing/2014/main" id="{D3981833-81CB-CFB2-8250-35F3F218CA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5835"/>
    </mc:Choice>
    <mc:Fallback xmlns="">
      <p:transition spd="slow" advTm="5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E34C44-86B5-492D-B169-B76BB47B601C}"/>
              </a:ext>
            </a:extLst>
          </p:cNvPr>
          <p:cNvPicPr>
            <a:picLocks noChangeAspect="1"/>
          </p:cNvPicPr>
          <p:nvPr/>
        </p:nvPicPr>
        <p:blipFill>
          <a:blip r:embed="rId2"/>
          <a:stretch>
            <a:fillRect/>
          </a:stretch>
        </p:blipFill>
        <p:spPr>
          <a:xfrm>
            <a:off x="-1" y="-40698"/>
            <a:ext cx="12884727" cy="6898698"/>
          </a:xfrm>
          <a:prstGeom prst="rect">
            <a:avLst/>
          </a:prstGeom>
        </p:spPr>
      </p:pic>
      <p:sp>
        <p:nvSpPr>
          <p:cNvPr id="6" name="TextBox 5">
            <a:extLst>
              <a:ext uri="{FF2B5EF4-FFF2-40B4-BE49-F238E27FC236}">
                <a16:creationId xmlns:a16="http://schemas.microsoft.com/office/drawing/2014/main" id="{E2CCBC79-648A-4D5F-8B3F-41DD90C562B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17:8</a:t>
            </a:r>
            <a:endParaRPr lang="bo-CN" sz="2000" b="1" cap="all" dirty="0">
              <a:solidFill>
                <a:schemeClr val="bg1"/>
              </a:solidFill>
              <a:latin typeface="ArialMT"/>
            </a:endParaRPr>
          </a:p>
        </p:txBody>
      </p:sp>
    </p:spTree>
    <p:extLst>
      <p:ext uri="{BB962C8B-B14F-4D97-AF65-F5344CB8AC3E}">
        <p14:creationId xmlns:p14="http://schemas.microsoft.com/office/powerpoint/2010/main" val="3036463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9</a:t>
            </a:r>
            <a:r>
              <a:rPr lang="en-US" sz="3600" b="0" i="0" dirty="0">
                <a:solidFill>
                  <a:srgbClr val="121212"/>
                </a:solidFill>
                <a:effectLst/>
                <a:highlight>
                  <a:srgbClr val="FFFFFF"/>
                </a:highlight>
                <a:latin typeface="Inter"/>
              </a:rPr>
              <a:t>So Moses said to Joshua, “Choose some of our men and go out to fight the Amalekites. Tomorrow I will stand on the hilltop with the staff of God in my hand.”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མོ་ཤེ་ཡིས་ཡོ་ཤུ་ཨ་ལ་ན་རེ། རང་ཅག་གི་ཕྱིར་སྐྱེས་པ་རྣམས་བདམས་ནས་ཨ་མཱད་ལེག་པ་རྣམས་དང་འཐབ་ཏུ་སོང་། སང་ཉིན་བདག་གིས་ལག་ཏུ་དཀོན་མཆོག་གི་འཁར་བ་བཟུང་ནས་རི་བོའི་རྩེ་མོར་ལངས་སྡོད་པར་བྱའོ་ཞེས་སྨྲས་པ་དང་། </a:t>
            </a:r>
            <a:endParaRPr lang="en-ZA" dirty="0"/>
          </a:p>
        </p:txBody>
      </p:sp>
      <p:pic>
        <p:nvPicPr>
          <p:cNvPr id="7" name="Audio 6">
            <a:hlinkClick r:id="" action="ppaction://media"/>
            <a:extLst>
              <a:ext uri="{FF2B5EF4-FFF2-40B4-BE49-F238E27FC236}">
                <a16:creationId xmlns:a16="http://schemas.microsoft.com/office/drawing/2014/main" id="{6D630B85-B6FA-D82C-0201-73CF04AF4E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14945"/>
    </mc:Choice>
    <mc:Fallback xmlns="">
      <p:transition spd="slow" advTm="14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1F160-9D4B-4225-89ED-5FEC131EDB00}"/>
              </a:ext>
            </a:extLst>
          </p:cNvPr>
          <p:cNvPicPr>
            <a:picLocks noChangeAspect="1"/>
          </p:cNvPicPr>
          <p:nvPr/>
        </p:nvPicPr>
        <p:blipFill>
          <a:blip r:embed="rId2"/>
          <a:stretch>
            <a:fillRect/>
          </a:stretch>
        </p:blipFill>
        <p:spPr>
          <a:xfrm>
            <a:off x="0" y="-2364153"/>
            <a:ext cx="12192000" cy="9222154"/>
          </a:xfrm>
          <a:prstGeom prst="rect">
            <a:avLst/>
          </a:prstGeom>
        </p:spPr>
      </p:pic>
      <p:sp>
        <p:nvSpPr>
          <p:cNvPr id="4" name="TextBox 3">
            <a:extLst>
              <a:ext uri="{FF2B5EF4-FFF2-40B4-BE49-F238E27FC236}">
                <a16:creationId xmlns:a16="http://schemas.microsoft.com/office/drawing/2014/main" id="{B7A3285E-EB12-4872-B172-69122FB9171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17:9</a:t>
            </a:r>
            <a:endParaRPr lang="bo-CN" sz="2000" b="1" cap="all" dirty="0">
              <a:solidFill>
                <a:schemeClr val="bg1"/>
              </a:solidFill>
              <a:latin typeface="ArialMT"/>
            </a:endParaRPr>
          </a:p>
        </p:txBody>
      </p:sp>
    </p:spTree>
    <p:extLst>
      <p:ext uri="{BB962C8B-B14F-4D97-AF65-F5344CB8AC3E}">
        <p14:creationId xmlns:p14="http://schemas.microsoft.com/office/powerpoint/2010/main" val="1330202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Joshua did as Moses had instructed him and fought against the Amalekites, while Moses, Aaron, and Hur went up to the top of the hill.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10</a:t>
            </a:r>
            <a:r>
              <a:rPr lang="bo-CN" sz="6000" b="0" i="0" dirty="0">
                <a:solidFill>
                  <a:srgbClr val="121212"/>
                </a:solidFill>
                <a:effectLst/>
                <a:highlight>
                  <a:srgbClr val="FFFFFF"/>
                </a:highlight>
                <a:latin typeface="Inter"/>
              </a:rPr>
              <a:t>ཡོ་ཤུ་ཨ་ཡིས་མོ་ཤེའི་བཀའ་བཞིན་བྱས་ཏེ་ཨ་མཱད་ལེག་པ་རྣམས་དང་འཐབ་ཅིང་། མོ་ཤེ་དང་ཨ་རོན་དང་ཧུ་རཱ་བཅས་རི་བོའི་རྩེ་མོར་འགོས།</a:t>
            </a:r>
            <a:endParaRPr lang="en-ZA" dirty="0"/>
          </a:p>
        </p:txBody>
      </p:sp>
      <p:pic>
        <p:nvPicPr>
          <p:cNvPr id="27" name="Audio 26">
            <a:hlinkClick r:id="" action="ppaction://media"/>
            <a:extLst>
              <a:ext uri="{FF2B5EF4-FFF2-40B4-BE49-F238E27FC236}">
                <a16:creationId xmlns:a16="http://schemas.microsoft.com/office/drawing/2014/main" id="{1783EB04-EC62-A7FC-5972-5DF43F3FBF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10948"/>
    </mc:Choice>
    <mc:Fallback xmlns="">
      <p:transition spd="slow" advTm="10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1514</TotalTime>
  <Words>746</Words>
  <Application>Microsoft Office PowerPoint</Application>
  <PresentationFormat>Widescreen</PresentationFormat>
  <Paragraphs>43</Paragraphs>
  <Slides>18</Slides>
  <Notes>2</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2021-07-20T09:23:46Z</dcterms:created>
  <dcterms:modified xsi:type="dcterms:W3CDTF">2024-06-28T08:51:37Z</dcterms:modified>
</cp:coreProperties>
</file>