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1" r:id="rId2"/>
    <p:sldId id="302" r:id="rId3"/>
    <p:sldId id="256" r:id="rId4"/>
    <p:sldId id="303" r:id="rId5"/>
    <p:sldId id="258" r:id="rId6"/>
    <p:sldId id="304" r:id="rId7"/>
    <p:sldId id="281" r:id="rId8"/>
    <p:sldId id="305" r:id="rId9"/>
    <p:sldId id="282" r:id="rId10"/>
    <p:sldId id="306" r:id="rId11"/>
    <p:sldId id="283" r:id="rId12"/>
    <p:sldId id="307" r:id="rId13"/>
    <p:sldId id="284" r:id="rId14"/>
    <p:sldId id="308" r:id="rId15"/>
    <p:sldId id="285" r:id="rId16"/>
    <p:sldId id="309" r:id="rId17"/>
    <p:sldId id="286" r:id="rId18"/>
    <p:sldId id="311" r:id="rId19"/>
    <p:sldId id="287" r:id="rId20"/>
    <p:sldId id="310" r:id="rId21"/>
    <p:sldId id="288" r:id="rId22"/>
    <p:sldId id="312" r:id="rId23"/>
    <p:sldId id="289" r:id="rId24"/>
    <p:sldId id="313" r:id="rId25"/>
    <p:sldId id="290" r:id="rId26"/>
    <p:sldId id="314" r:id="rId27"/>
    <p:sldId id="291" r:id="rId28"/>
    <p:sldId id="315" r:id="rId29"/>
    <p:sldId id="292" r:id="rId30"/>
    <p:sldId id="316" r:id="rId31"/>
    <p:sldId id="293" r:id="rId32"/>
    <p:sldId id="317" r:id="rId33"/>
    <p:sldId id="294" r:id="rId34"/>
    <p:sldId id="319" r:id="rId35"/>
    <p:sldId id="295" r:id="rId36"/>
    <p:sldId id="318" r:id="rId37"/>
    <p:sldId id="296" r:id="rId38"/>
    <p:sldId id="320" r:id="rId39"/>
    <p:sldId id="297" r:id="rId40"/>
    <p:sldId id="321" r:id="rId41"/>
    <p:sldId id="298" r:id="rId42"/>
    <p:sldId id="322" r:id="rId43"/>
    <p:sldId id="299" r:id="rId44"/>
    <p:sldId id="323" r:id="rId45"/>
    <p:sldId id="300" r:id="rId46"/>
    <p:sldId id="32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D036D-CF2B-4B78-BFF5-231BCD161FD6}" v="2" dt="2024-06-27T10:51:01.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62ED49C-3718-4223-8B30-440B5B66A0F0}"/>
    <pc:docChg chg="addSld modSld sldOrd">
      <pc:chgData name="Leonie Smith" userId="fed1330f33f5650e" providerId="LiveId" clId="{162ED49C-3718-4223-8B30-440B5B66A0F0}" dt="2022-02-16T06:51:54.371" v="31" actId="20577"/>
      <pc:docMkLst>
        <pc:docMk/>
      </pc:docMkLst>
      <pc:sldChg chg="ord modNotesTx">
        <pc:chgData name="Leonie Smith" userId="fed1330f33f5650e" providerId="LiveId" clId="{162ED49C-3718-4223-8B30-440B5B66A0F0}" dt="2022-02-16T06:30:26.569" v="8"/>
        <pc:sldMkLst>
          <pc:docMk/>
          <pc:sldMk cId="3348757415" sldId="256"/>
        </pc:sldMkLst>
      </pc:sldChg>
      <pc:sldChg chg="addSp delSp modSp">
        <pc:chgData name="Leonie Smith" userId="fed1330f33f5650e" providerId="LiveId" clId="{162ED49C-3718-4223-8B30-440B5B66A0F0}" dt="2022-02-16T06:33:22.572" v="11"/>
        <pc:sldMkLst>
          <pc:docMk/>
          <pc:sldMk cId="2044568653" sldId="281"/>
        </pc:sldMkLst>
        <pc:picChg chg="add del mod">
          <ac:chgData name="Leonie Smith" userId="fed1330f33f5650e" providerId="LiveId" clId="{162ED49C-3718-4223-8B30-440B5B66A0F0}" dt="2022-02-16T06:32:59.916" v="10"/>
          <ac:picMkLst>
            <pc:docMk/>
            <pc:sldMk cId="2044568653" sldId="281"/>
            <ac:picMk id="2" creationId="{1BA183B0-B29B-4973-80B0-666E29334E18}"/>
          </ac:picMkLst>
        </pc:picChg>
        <pc:picChg chg="add del mod">
          <ac:chgData name="Leonie Smith" userId="fed1330f33f5650e" providerId="LiveId" clId="{162ED49C-3718-4223-8B30-440B5B66A0F0}" dt="2022-02-16T06:33:22.572" v="11"/>
          <ac:picMkLst>
            <pc:docMk/>
            <pc:sldMk cId="2044568653" sldId="281"/>
            <ac:picMk id="3" creationId="{86457FB3-B79B-4159-8343-771D0898D4AA}"/>
          </ac:picMkLst>
        </pc:picChg>
        <pc:picChg chg="del">
          <ac:chgData name="Leonie Smith" userId="fed1330f33f5650e" providerId="LiveId" clId="{162ED49C-3718-4223-8B30-440B5B66A0F0}" dt="2022-02-16T06:32:46.185" v="9"/>
          <ac:picMkLst>
            <pc:docMk/>
            <pc:sldMk cId="2044568653" sldId="281"/>
            <ac:picMk id="5" creationId="{B994704A-DD0C-4916-832C-E092C5566290}"/>
          </ac:picMkLst>
        </pc:picChg>
        <pc:picChg chg="add mod">
          <ac:chgData name="Leonie Smith" userId="fed1330f33f5650e" providerId="LiveId" clId="{162ED49C-3718-4223-8B30-440B5B66A0F0}" dt="2022-02-16T06:33:22.572" v="11"/>
          <ac:picMkLst>
            <pc:docMk/>
            <pc:sldMk cId="2044568653" sldId="281"/>
            <ac:picMk id="7" creationId="{E17C1B17-A0DF-495F-A2C4-AA4133BFB4ED}"/>
          </ac:picMkLst>
        </pc:picChg>
      </pc:sldChg>
      <pc:sldChg chg="addSp delSp modSp">
        <pc:chgData name="Leonie Smith" userId="fed1330f33f5650e" providerId="LiveId" clId="{162ED49C-3718-4223-8B30-440B5B66A0F0}" dt="2022-02-16T06:43:13.361" v="17"/>
        <pc:sldMkLst>
          <pc:docMk/>
          <pc:sldMk cId="3681266347" sldId="282"/>
        </pc:sldMkLst>
        <pc:picChg chg="add del mod">
          <ac:chgData name="Leonie Smith" userId="fed1330f33f5650e" providerId="LiveId" clId="{162ED49C-3718-4223-8B30-440B5B66A0F0}" dt="2022-02-16T06:40:07.647" v="13"/>
          <ac:picMkLst>
            <pc:docMk/>
            <pc:sldMk cId="3681266347" sldId="282"/>
            <ac:picMk id="2" creationId="{1E0643DC-4C1A-423E-BE15-708F419AC64B}"/>
          </ac:picMkLst>
        </pc:picChg>
        <pc:picChg chg="add del mod">
          <ac:chgData name="Leonie Smith" userId="fed1330f33f5650e" providerId="LiveId" clId="{162ED49C-3718-4223-8B30-440B5B66A0F0}" dt="2022-02-16T06:41:26.744" v="14"/>
          <ac:picMkLst>
            <pc:docMk/>
            <pc:sldMk cId="3681266347" sldId="282"/>
            <ac:picMk id="3" creationId="{79301F02-7CB1-425D-92D8-497AF49E7847}"/>
          </ac:picMkLst>
        </pc:picChg>
        <pc:picChg chg="add del mod">
          <ac:chgData name="Leonie Smith" userId="fed1330f33f5650e" providerId="LiveId" clId="{162ED49C-3718-4223-8B30-440B5B66A0F0}" dt="2022-02-16T06:42:44.683" v="15"/>
          <ac:picMkLst>
            <pc:docMk/>
            <pc:sldMk cId="3681266347" sldId="282"/>
            <ac:picMk id="5" creationId="{C59D8E5A-B50A-4C16-858C-A4A03F6AE3AA}"/>
          </ac:picMkLst>
        </pc:picChg>
        <pc:picChg chg="del">
          <ac:chgData name="Leonie Smith" userId="fed1330f33f5650e" providerId="LiveId" clId="{162ED49C-3718-4223-8B30-440B5B66A0F0}" dt="2022-02-16T06:39:36.553" v="12"/>
          <ac:picMkLst>
            <pc:docMk/>
            <pc:sldMk cId="3681266347" sldId="282"/>
            <ac:picMk id="7" creationId="{3BA869C2-130A-411B-A19B-A97256B0AF25}"/>
          </ac:picMkLst>
        </pc:picChg>
        <pc:picChg chg="add del mod">
          <ac:chgData name="Leonie Smith" userId="fed1330f33f5650e" providerId="LiveId" clId="{162ED49C-3718-4223-8B30-440B5B66A0F0}" dt="2022-02-16T06:42:58.275" v="16"/>
          <ac:picMkLst>
            <pc:docMk/>
            <pc:sldMk cId="3681266347" sldId="282"/>
            <ac:picMk id="8" creationId="{D2B6271A-57AE-42DE-9CD0-6A486B6CDCB3}"/>
          </ac:picMkLst>
        </pc:picChg>
        <pc:picChg chg="add del mod">
          <ac:chgData name="Leonie Smith" userId="fed1330f33f5650e" providerId="LiveId" clId="{162ED49C-3718-4223-8B30-440B5B66A0F0}" dt="2022-02-16T06:43:13.361" v="17"/>
          <ac:picMkLst>
            <pc:docMk/>
            <pc:sldMk cId="3681266347" sldId="282"/>
            <ac:picMk id="9" creationId="{AA8E6A2E-72A4-482E-879D-2FD35FCCB52B}"/>
          </ac:picMkLst>
        </pc:picChg>
        <pc:picChg chg="add mod">
          <ac:chgData name="Leonie Smith" userId="fed1330f33f5650e" providerId="LiveId" clId="{162ED49C-3718-4223-8B30-440B5B66A0F0}" dt="2022-02-16T06:43:13.361" v="17"/>
          <ac:picMkLst>
            <pc:docMk/>
            <pc:sldMk cId="3681266347" sldId="282"/>
            <ac:picMk id="10" creationId="{0BD8CE65-0FB5-48C6-B5BA-1146DF2D45D9}"/>
          </ac:picMkLst>
        </pc:picChg>
      </pc:sldChg>
      <pc:sldChg chg="addSp delSp modSp">
        <pc:chgData name="Leonie Smith" userId="fed1330f33f5650e" providerId="LiveId" clId="{162ED49C-3718-4223-8B30-440B5B66A0F0}" dt="2022-02-16T06:45:19.009" v="18"/>
        <pc:sldMkLst>
          <pc:docMk/>
          <pc:sldMk cId="2223752114" sldId="286"/>
        </pc:sldMkLst>
        <pc:picChg chg="add mod">
          <ac:chgData name="Leonie Smith" userId="fed1330f33f5650e" providerId="LiveId" clId="{162ED49C-3718-4223-8B30-440B5B66A0F0}" dt="2022-02-16T06:45:19.009" v="18"/>
          <ac:picMkLst>
            <pc:docMk/>
            <pc:sldMk cId="2223752114" sldId="286"/>
            <ac:picMk id="2" creationId="{5A48CB6D-1D6B-47C9-94C8-BFBEB0A92D03}"/>
          </ac:picMkLst>
        </pc:picChg>
        <pc:picChg chg="del">
          <ac:chgData name="Leonie Smith" userId="fed1330f33f5650e" providerId="LiveId" clId="{162ED49C-3718-4223-8B30-440B5B66A0F0}" dt="2022-02-16T06:45:19.009" v="18"/>
          <ac:picMkLst>
            <pc:docMk/>
            <pc:sldMk cId="2223752114" sldId="286"/>
            <ac:picMk id="8" creationId="{8E65DE08-427E-40C9-8EF2-BCF9D88830C0}"/>
          </ac:picMkLst>
        </pc:picChg>
      </pc:sldChg>
      <pc:sldChg chg="addSp delSp modSp">
        <pc:chgData name="Leonie Smith" userId="fed1330f33f5650e" providerId="LiveId" clId="{162ED49C-3718-4223-8B30-440B5B66A0F0}" dt="2022-02-16T06:47:53.297" v="24"/>
        <pc:sldMkLst>
          <pc:docMk/>
          <pc:sldMk cId="1123929638" sldId="288"/>
        </pc:sldMkLst>
        <pc:picChg chg="del">
          <ac:chgData name="Leonie Smith" userId="fed1330f33f5650e" providerId="LiveId" clId="{162ED49C-3718-4223-8B30-440B5B66A0F0}" dt="2022-02-16T06:46:21.055" v="19"/>
          <ac:picMkLst>
            <pc:docMk/>
            <pc:sldMk cId="1123929638" sldId="288"/>
            <ac:picMk id="2" creationId="{CD974ECC-FBEC-4F92-8617-52DAF3666F06}"/>
          </ac:picMkLst>
        </pc:picChg>
        <pc:picChg chg="add del mod">
          <ac:chgData name="Leonie Smith" userId="fed1330f33f5650e" providerId="LiveId" clId="{162ED49C-3718-4223-8B30-440B5B66A0F0}" dt="2022-02-16T06:46:36.543" v="20"/>
          <ac:picMkLst>
            <pc:docMk/>
            <pc:sldMk cId="1123929638" sldId="288"/>
            <ac:picMk id="3" creationId="{4A937A13-27A6-451A-AC20-95A6E6CA3944}"/>
          </ac:picMkLst>
        </pc:picChg>
        <pc:picChg chg="add del mod">
          <ac:chgData name="Leonie Smith" userId="fed1330f33f5650e" providerId="LiveId" clId="{162ED49C-3718-4223-8B30-440B5B66A0F0}" dt="2022-02-16T06:46:52.658" v="21"/>
          <ac:picMkLst>
            <pc:docMk/>
            <pc:sldMk cId="1123929638" sldId="288"/>
            <ac:picMk id="5" creationId="{0B44169B-E5B3-447D-AFB2-240BAA9D6F9C}"/>
          </ac:picMkLst>
        </pc:picChg>
        <pc:picChg chg="add del mod">
          <ac:chgData name="Leonie Smith" userId="fed1330f33f5650e" providerId="LiveId" clId="{162ED49C-3718-4223-8B30-440B5B66A0F0}" dt="2022-02-16T06:47:12.733" v="22"/>
          <ac:picMkLst>
            <pc:docMk/>
            <pc:sldMk cId="1123929638" sldId="288"/>
            <ac:picMk id="7" creationId="{61BCCD85-C75D-424D-BC33-00D21BD36D01}"/>
          </ac:picMkLst>
        </pc:picChg>
        <pc:picChg chg="add del mod">
          <ac:chgData name="Leonie Smith" userId="fed1330f33f5650e" providerId="LiveId" clId="{162ED49C-3718-4223-8B30-440B5B66A0F0}" dt="2022-02-16T06:47:26.982" v="23"/>
          <ac:picMkLst>
            <pc:docMk/>
            <pc:sldMk cId="1123929638" sldId="288"/>
            <ac:picMk id="8" creationId="{FCEAEB45-E88E-4361-B499-5F4E6C9A4A20}"/>
          </ac:picMkLst>
        </pc:picChg>
        <pc:picChg chg="add del mod">
          <ac:chgData name="Leonie Smith" userId="fed1330f33f5650e" providerId="LiveId" clId="{162ED49C-3718-4223-8B30-440B5B66A0F0}" dt="2022-02-16T06:47:53.297" v="24"/>
          <ac:picMkLst>
            <pc:docMk/>
            <pc:sldMk cId="1123929638" sldId="288"/>
            <ac:picMk id="9" creationId="{8D0E7F75-6164-47C4-BFF6-845CF8B34A1F}"/>
          </ac:picMkLst>
        </pc:picChg>
        <pc:picChg chg="add mod">
          <ac:chgData name="Leonie Smith" userId="fed1330f33f5650e" providerId="LiveId" clId="{162ED49C-3718-4223-8B30-440B5B66A0F0}" dt="2022-02-16T06:47:53.297" v="24"/>
          <ac:picMkLst>
            <pc:docMk/>
            <pc:sldMk cId="1123929638" sldId="288"/>
            <ac:picMk id="10" creationId="{3C4F33BE-C41E-40A9-9E3D-777D8DD8B07A}"/>
          </ac:picMkLst>
        </pc:picChg>
      </pc:sldChg>
      <pc:sldChg chg="addSp modSp new mod modNotesTx">
        <pc:chgData name="Leonie Smith" userId="fed1330f33f5650e" providerId="LiveId" clId="{162ED49C-3718-4223-8B30-440B5B66A0F0}" dt="2022-02-16T06:51:54.371" v="31" actId="20577"/>
        <pc:sldMkLst>
          <pc:docMk/>
          <pc:sldMk cId="3893924129" sldId="301"/>
        </pc:sldMkLst>
        <pc:spChg chg="mod">
          <ac:chgData name="Leonie Smith" userId="fed1330f33f5650e" providerId="LiveId" clId="{162ED49C-3718-4223-8B30-440B5B66A0F0}" dt="2022-02-16T06:28:37.885" v="5" actId="20577"/>
          <ac:spMkLst>
            <pc:docMk/>
            <pc:sldMk cId="3893924129" sldId="301"/>
            <ac:spMk id="2" creationId="{B494DC1F-EDCA-45D5-9DC9-BBECCBD1AE62}"/>
          </ac:spMkLst>
        </pc:spChg>
        <pc:picChg chg="add mod">
          <ac:chgData name="Leonie Smith" userId="fed1330f33f5650e" providerId="LiveId" clId="{162ED49C-3718-4223-8B30-440B5B66A0F0}" dt="2022-02-16T06:29:49.249" v="6"/>
          <ac:picMkLst>
            <pc:docMk/>
            <pc:sldMk cId="3893924129" sldId="301"/>
            <ac:picMk id="4" creationId="{B530C5FE-D3C3-4DC4-A5DC-C5B511E106A7}"/>
          </ac:picMkLst>
        </pc:picChg>
      </pc:sldChg>
    </pc:docChg>
  </pc:docChgLst>
  <pc:docChgLst>
    <pc:chgData name="dhondup tsering" userId="425dcc2034446b72" providerId="LiveId" clId="{4A4FF14F-51E7-4AA3-A6CD-5C239B958B93}"/>
    <pc:docChg chg="modSld">
      <pc:chgData name="dhondup tsering" userId="425dcc2034446b72" providerId="LiveId" clId="{4A4FF14F-51E7-4AA3-A6CD-5C239B958B93}" dt="2021-09-07T06:04:28.082" v="104"/>
      <pc:docMkLst>
        <pc:docMk/>
      </pc:docMkLst>
      <pc:sldChg chg="addSp delSp modSp">
        <pc:chgData name="dhondup tsering" userId="425dcc2034446b72" providerId="LiveId" clId="{4A4FF14F-51E7-4AA3-A6CD-5C239B958B93}" dt="2021-09-07T04:54:29.150" v="2"/>
        <pc:sldMkLst>
          <pc:docMk/>
          <pc:sldMk cId="3348757415" sldId="256"/>
        </pc:sldMkLst>
        <pc:picChg chg="add del mod">
          <ac:chgData name="dhondup tsering" userId="425dcc2034446b72" providerId="LiveId" clId="{4A4FF14F-51E7-4AA3-A6CD-5C239B958B93}" dt="2021-09-07T04:54:03.299" v="1"/>
          <ac:picMkLst>
            <pc:docMk/>
            <pc:sldMk cId="3348757415" sldId="256"/>
            <ac:picMk id="2" creationId="{B2FE0E1E-8809-4F19-B7AD-FBBD0F38C18C}"/>
          </ac:picMkLst>
        </pc:picChg>
        <pc:picChg chg="add del mod">
          <ac:chgData name="dhondup tsering" userId="425dcc2034446b72" providerId="LiveId" clId="{4A4FF14F-51E7-4AA3-A6CD-5C239B958B93}" dt="2021-09-07T04:54:29.150" v="2"/>
          <ac:picMkLst>
            <pc:docMk/>
            <pc:sldMk cId="3348757415" sldId="256"/>
            <ac:picMk id="3" creationId="{E4D425D3-4013-428E-AC0A-1AB2519586DF}"/>
          </ac:picMkLst>
        </pc:picChg>
        <pc:picChg chg="add mod">
          <ac:chgData name="dhondup tsering" userId="425dcc2034446b72" providerId="LiveId" clId="{4A4FF14F-51E7-4AA3-A6CD-5C239B958B93}" dt="2021-09-07T04:54:29.150" v="2"/>
          <ac:picMkLst>
            <pc:docMk/>
            <pc:sldMk cId="3348757415" sldId="256"/>
            <ac:picMk id="5" creationId="{CC0287BA-9EE6-4F76-99B8-84FA23C5200B}"/>
          </ac:picMkLst>
        </pc:picChg>
      </pc:sldChg>
      <pc:sldChg chg="addSp delSp modSp">
        <pc:chgData name="dhondup tsering" userId="425dcc2034446b72" providerId="LiveId" clId="{4A4FF14F-51E7-4AA3-A6CD-5C239B958B93}" dt="2021-09-07T04:57:41.025" v="8"/>
        <pc:sldMkLst>
          <pc:docMk/>
          <pc:sldMk cId="525752733" sldId="258"/>
        </pc:sldMkLst>
        <pc:picChg chg="add del mod">
          <ac:chgData name="dhondup tsering" userId="425dcc2034446b72" providerId="LiveId" clId="{4A4FF14F-51E7-4AA3-A6CD-5C239B958B93}" dt="2021-09-07T04:56:11.849" v="4"/>
          <ac:picMkLst>
            <pc:docMk/>
            <pc:sldMk cId="525752733" sldId="258"/>
            <ac:picMk id="2" creationId="{407CB94E-0243-40B4-B8C0-9974102DFE47}"/>
          </ac:picMkLst>
        </pc:picChg>
        <pc:picChg chg="add del mod">
          <ac:chgData name="dhondup tsering" userId="425dcc2034446b72" providerId="LiveId" clId="{4A4FF14F-51E7-4AA3-A6CD-5C239B958B93}" dt="2021-09-07T04:56:25.799" v="5"/>
          <ac:picMkLst>
            <pc:docMk/>
            <pc:sldMk cId="525752733" sldId="258"/>
            <ac:picMk id="3" creationId="{9AA956B2-ECE4-4DD4-A671-1D9968F3790D}"/>
          </ac:picMkLst>
        </pc:picChg>
        <pc:picChg chg="add del mod">
          <ac:chgData name="dhondup tsering" userId="425dcc2034446b72" providerId="LiveId" clId="{4A4FF14F-51E7-4AA3-A6CD-5C239B958B93}" dt="2021-09-07T04:56:44.182" v="6"/>
          <ac:picMkLst>
            <pc:docMk/>
            <pc:sldMk cId="525752733" sldId="258"/>
            <ac:picMk id="5" creationId="{3D13186B-DF0E-4376-81E3-209DA760FEDC}"/>
          </ac:picMkLst>
        </pc:picChg>
        <pc:picChg chg="add del mod">
          <ac:chgData name="dhondup tsering" userId="425dcc2034446b72" providerId="LiveId" clId="{4A4FF14F-51E7-4AA3-A6CD-5C239B958B93}" dt="2021-09-07T04:57:16.677" v="7"/>
          <ac:picMkLst>
            <pc:docMk/>
            <pc:sldMk cId="525752733" sldId="258"/>
            <ac:picMk id="7" creationId="{7B40FA21-320F-4B34-B0DD-7FB8CA798D7A}"/>
          </ac:picMkLst>
        </pc:picChg>
        <pc:picChg chg="add del mod">
          <ac:chgData name="dhondup tsering" userId="425dcc2034446b72" providerId="LiveId" clId="{4A4FF14F-51E7-4AA3-A6CD-5C239B958B93}" dt="2021-09-07T04:57:41.025" v="8"/>
          <ac:picMkLst>
            <pc:docMk/>
            <pc:sldMk cId="525752733" sldId="258"/>
            <ac:picMk id="8" creationId="{E82B44FB-842E-4BFA-8B96-1E3B042998B5}"/>
          </ac:picMkLst>
        </pc:picChg>
        <pc:picChg chg="add mod">
          <ac:chgData name="dhondup tsering" userId="425dcc2034446b72" providerId="LiveId" clId="{4A4FF14F-51E7-4AA3-A6CD-5C239B958B93}" dt="2021-09-07T04:57:41.025" v="8"/>
          <ac:picMkLst>
            <pc:docMk/>
            <pc:sldMk cId="525752733" sldId="258"/>
            <ac:picMk id="9" creationId="{4CB324E2-44F9-4D06-873F-D27C4DEC65C0}"/>
          </ac:picMkLst>
        </pc:picChg>
      </pc:sldChg>
      <pc:sldChg chg="addSp delSp modSp">
        <pc:chgData name="dhondup tsering" userId="425dcc2034446b72" providerId="LiveId" clId="{4A4FF14F-51E7-4AA3-A6CD-5C239B958B93}" dt="2021-09-07T05:00:00.434" v="11"/>
        <pc:sldMkLst>
          <pc:docMk/>
          <pc:sldMk cId="2044568653" sldId="281"/>
        </pc:sldMkLst>
        <pc:picChg chg="add del mod">
          <ac:chgData name="dhondup tsering" userId="425dcc2034446b72" providerId="LiveId" clId="{4A4FF14F-51E7-4AA3-A6CD-5C239B958B93}" dt="2021-09-07T04:59:34.526" v="10"/>
          <ac:picMkLst>
            <pc:docMk/>
            <pc:sldMk cId="2044568653" sldId="281"/>
            <ac:picMk id="2" creationId="{71594276-6413-4319-9D0C-AF1B56B19EAA}"/>
          </ac:picMkLst>
        </pc:picChg>
        <pc:picChg chg="add del mod">
          <ac:chgData name="dhondup tsering" userId="425dcc2034446b72" providerId="LiveId" clId="{4A4FF14F-51E7-4AA3-A6CD-5C239B958B93}" dt="2021-09-07T05:00:00.434" v="11"/>
          <ac:picMkLst>
            <pc:docMk/>
            <pc:sldMk cId="2044568653" sldId="281"/>
            <ac:picMk id="3" creationId="{0EB89422-9E6C-4C8C-8134-CB7E2D461AA2}"/>
          </ac:picMkLst>
        </pc:picChg>
        <pc:picChg chg="add mod">
          <ac:chgData name="dhondup tsering" userId="425dcc2034446b72" providerId="LiveId" clId="{4A4FF14F-51E7-4AA3-A6CD-5C239B958B93}" dt="2021-09-07T05:00:00.434" v="11"/>
          <ac:picMkLst>
            <pc:docMk/>
            <pc:sldMk cId="2044568653" sldId="281"/>
            <ac:picMk id="5" creationId="{B994704A-DD0C-4916-832C-E092C5566290}"/>
          </ac:picMkLst>
        </pc:picChg>
      </pc:sldChg>
      <pc:sldChg chg="addSp delSp modSp">
        <pc:chgData name="dhondup tsering" userId="425dcc2034446b72" providerId="LiveId" clId="{4A4FF14F-51E7-4AA3-A6CD-5C239B958B93}" dt="2021-09-07T05:05:34.270" v="15"/>
        <pc:sldMkLst>
          <pc:docMk/>
          <pc:sldMk cId="3681266347" sldId="282"/>
        </pc:sldMkLst>
        <pc:picChg chg="add del mod">
          <ac:chgData name="dhondup tsering" userId="425dcc2034446b72" providerId="LiveId" clId="{4A4FF14F-51E7-4AA3-A6CD-5C239B958B93}" dt="2021-09-07T05:04:42.017" v="13"/>
          <ac:picMkLst>
            <pc:docMk/>
            <pc:sldMk cId="3681266347" sldId="282"/>
            <ac:picMk id="2" creationId="{76523860-20BD-4836-9477-C3F9AB904211}"/>
          </ac:picMkLst>
        </pc:picChg>
        <pc:picChg chg="add del mod">
          <ac:chgData name="dhondup tsering" userId="425dcc2034446b72" providerId="LiveId" clId="{4A4FF14F-51E7-4AA3-A6CD-5C239B958B93}" dt="2021-09-07T05:05:00.513" v="14"/>
          <ac:picMkLst>
            <pc:docMk/>
            <pc:sldMk cId="3681266347" sldId="282"/>
            <ac:picMk id="3" creationId="{54FCAED3-C2C2-4F68-A2E7-822CA7EAD6E7}"/>
          </ac:picMkLst>
        </pc:picChg>
        <pc:picChg chg="add del mod">
          <ac:chgData name="dhondup tsering" userId="425dcc2034446b72" providerId="LiveId" clId="{4A4FF14F-51E7-4AA3-A6CD-5C239B958B93}" dt="2021-09-07T05:05:34.270" v="15"/>
          <ac:picMkLst>
            <pc:docMk/>
            <pc:sldMk cId="3681266347" sldId="282"/>
            <ac:picMk id="5" creationId="{5166CD6A-60BD-4F74-AC1A-6686D3064D32}"/>
          </ac:picMkLst>
        </pc:picChg>
        <pc:picChg chg="add mod">
          <ac:chgData name="dhondup tsering" userId="425dcc2034446b72" providerId="LiveId" clId="{4A4FF14F-51E7-4AA3-A6CD-5C239B958B93}" dt="2021-09-07T05:05:34.270" v="15"/>
          <ac:picMkLst>
            <pc:docMk/>
            <pc:sldMk cId="3681266347" sldId="282"/>
            <ac:picMk id="7" creationId="{3BA869C2-130A-411B-A19B-A97256B0AF25}"/>
          </ac:picMkLst>
        </pc:picChg>
      </pc:sldChg>
      <pc:sldChg chg="addSp delSp modSp">
        <pc:chgData name="dhondup tsering" userId="425dcc2034446b72" providerId="LiveId" clId="{4A4FF14F-51E7-4AA3-A6CD-5C239B958B93}" dt="2021-09-07T05:10:08.041" v="19"/>
        <pc:sldMkLst>
          <pc:docMk/>
          <pc:sldMk cId="26953390" sldId="283"/>
        </pc:sldMkLst>
        <pc:picChg chg="add del mod">
          <ac:chgData name="dhondup tsering" userId="425dcc2034446b72" providerId="LiveId" clId="{4A4FF14F-51E7-4AA3-A6CD-5C239B958B93}" dt="2021-09-07T05:09:24.502" v="17"/>
          <ac:picMkLst>
            <pc:docMk/>
            <pc:sldMk cId="26953390" sldId="283"/>
            <ac:picMk id="2" creationId="{C65906F7-68CB-4E54-AC9B-8646F1554706}"/>
          </ac:picMkLst>
        </pc:picChg>
        <pc:picChg chg="add del mod">
          <ac:chgData name="dhondup tsering" userId="425dcc2034446b72" providerId="LiveId" clId="{4A4FF14F-51E7-4AA3-A6CD-5C239B958B93}" dt="2021-09-07T05:09:51.312" v="18"/>
          <ac:picMkLst>
            <pc:docMk/>
            <pc:sldMk cId="26953390" sldId="283"/>
            <ac:picMk id="3" creationId="{28E56E2E-D19C-4C81-B99A-97966B9DA6C9}"/>
          </ac:picMkLst>
        </pc:picChg>
        <pc:picChg chg="add del mod">
          <ac:chgData name="dhondup tsering" userId="425dcc2034446b72" providerId="LiveId" clId="{4A4FF14F-51E7-4AA3-A6CD-5C239B958B93}" dt="2021-09-07T05:10:08.041" v="19"/>
          <ac:picMkLst>
            <pc:docMk/>
            <pc:sldMk cId="26953390" sldId="283"/>
            <ac:picMk id="5" creationId="{01DFE1DC-1CCE-4638-942B-14B2A9E58823}"/>
          </ac:picMkLst>
        </pc:picChg>
        <pc:picChg chg="add mod">
          <ac:chgData name="dhondup tsering" userId="425dcc2034446b72" providerId="LiveId" clId="{4A4FF14F-51E7-4AA3-A6CD-5C239B958B93}" dt="2021-09-07T05:10:08.041" v="19"/>
          <ac:picMkLst>
            <pc:docMk/>
            <pc:sldMk cId="26953390" sldId="283"/>
            <ac:picMk id="7" creationId="{987EA290-B4CA-47F5-A950-CC959EFC346B}"/>
          </ac:picMkLst>
        </pc:picChg>
      </pc:sldChg>
      <pc:sldChg chg="addSp delSp modSp">
        <pc:chgData name="dhondup tsering" userId="425dcc2034446b72" providerId="LiveId" clId="{4A4FF14F-51E7-4AA3-A6CD-5C239B958B93}" dt="2021-09-07T05:13:22.989" v="22"/>
        <pc:sldMkLst>
          <pc:docMk/>
          <pc:sldMk cId="2872476414" sldId="284"/>
        </pc:sldMkLst>
        <pc:picChg chg="add del mod">
          <ac:chgData name="dhondup tsering" userId="425dcc2034446b72" providerId="LiveId" clId="{4A4FF14F-51E7-4AA3-A6CD-5C239B958B93}" dt="2021-09-07T05:13:05.579" v="21"/>
          <ac:picMkLst>
            <pc:docMk/>
            <pc:sldMk cId="2872476414" sldId="284"/>
            <ac:picMk id="2" creationId="{F70E2150-F4EF-4BA9-BC53-8989A2DD2044}"/>
          </ac:picMkLst>
        </pc:picChg>
        <pc:picChg chg="add del mod">
          <ac:chgData name="dhondup tsering" userId="425dcc2034446b72" providerId="LiveId" clId="{4A4FF14F-51E7-4AA3-A6CD-5C239B958B93}" dt="2021-09-07T05:13:22.989" v="22"/>
          <ac:picMkLst>
            <pc:docMk/>
            <pc:sldMk cId="2872476414" sldId="284"/>
            <ac:picMk id="3" creationId="{3847C27C-D928-4217-9FF7-93356176351F}"/>
          </ac:picMkLst>
        </pc:picChg>
        <pc:picChg chg="add mod">
          <ac:chgData name="dhondup tsering" userId="425dcc2034446b72" providerId="LiveId" clId="{4A4FF14F-51E7-4AA3-A6CD-5C239B958B93}" dt="2021-09-07T05:13:22.989" v="22"/>
          <ac:picMkLst>
            <pc:docMk/>
            <pc:sldMk cId="2872476414" sldId="284"/>
            <ac:picMk id="5" creationId="{DCD9ADC7-C318-448A-9D11-BD2835B4C1C0}"/>
          </ac:picMkLst>
        </pc:picChg>
      </pc:sldChg>
      <pc:sldChg chg="addSp delSp modSp">
        <pc:chgData name="dhondup tsering" userId="425dcc2034446b72" providerId="LiveId" clId="{4A4FF14F-51E7-4AA3-A6CD-5C239B958B93}" dt="2021-09-07T05:16:44.701" v="32"/>
        <pc:sldMkLst>
          <pc:docMk/>
          <pc:sldMk cId="2342427813" sldId="285"/>
        </pc:sldMkLst>
        <pc:picChg chg="add del mod">
          <ac:chgData name="dhondup tsering" userId="425dcc2034446b72" providerId="LiveId" clId="{4A4FF14F-51E7-4AA3-A6CD-5C239B958B93}" dt="2021-09-07T05:14:40.318" v="24"/>
          <ac:picMkLst>
            <pc:docMk/>
            <pc:sldMk cId="2342427813" sldId="285"/>
            <ac:picMk id="2" creationId="{35FD4936-B5CE-4744-AD61-5AD12453F38A}"/>
          </ac:picMkLst>
        </pc:picChg>
        <pc:picChg chg="add del mod">
          <ac:chgData name="dhondup tsering" userId="425dcc2034446b72" providerId="LiveId" clId="{4A4FF14F-51E7-4AA3-A6CD-5C239B958B93}" dt="2021-09-07T05:14:53.810" v="25"/>
          <ac:picMkLst>
            <pc:docMk/>
            <pc:sldMk cId="2342427813" sldId="285"/>
            <ac:picMk id="3" creationId="{9A388C19-F21B-41F1-9107-A54BBF07190C}"/>
          </ac:picMkLst>
        </pc:picChg>
        <pc:picChg chg="add del mod">
          <ac:chgData name="dhondup tsering" userId="425dcc2034446b72" providerId="LiveId" clId="{4A4FF14F-51E7-4AA3-A6CD-5C239B958B93}" dt="2021-09-07T05:15:05.849" v="26"/>
          <ac:picMkLst>
            <pc:docMk/>
            <pc:sldMk cId="2342427813" sldId="285"/>
            <ac:picMk id="5" creationId="{2591CAE6-12E9-4C87-A942-C291D3293DD2}"/>
          </ac:picMkLst>
        </pc:picChg>
        <pc:picChg chg="add del mod">
          <ac:chgData name="dhondup tsering" userId="425dcc2034446b72" providerId="LiveId" clId="{4A4FF14F-51E7-4AA3-A6CD-5C239B958B93}" dt="2021-09-07T05:15:14.672" v="27"/>
          <ac:picMkLst>
            <pc:docMk/>
            <pc:sldMk cId="2342427813" sldId="285"/>
            <ac:picMk id="7" creationId="{9861FA35-AFD9-455F-823C-4CE00CF39185}"/>
          </ac:picMkLst>
        </pc:picChg>
        <pc:picChg chg="add del mod">
          <ac:chgData name="dhondup tsering" userId="425dcc2034446b72" providerId="LiveId" clId="{4A4FF14F-51E7-4AA3-A6CD-5C239B958B93}" dt="2021-09-07T05:15:26.469" v="28"/>
          <ac:picMkLst>
            <pc:docMk/>
            <pc:sldMk cId="2342427813" sldId="285"/>
            <ac:picMk id="8" creationId="{61272B21-840F-40E8-9C3C-AFFCFC9155F6}"/>
          </ac:picMkLst>
        </pc:picChg>
        <pc:picChg chg="add del mod">
          <ac:chgData name="dhondup tsering" userId="425dcc2034446b72" providerId="LiveId" clId="{4A4FF14F-51E7-4AA3-A6CD-5C239B958B93}" dt="2021-09-07T05:15:48.500" v="29"/>
          <ac:picMkLst>
            <pc:docMk/>
            <pc:sldMk cId="2342427813" sldId="285"/>
            <ac:picMk id="9" creationId="{C134E741-4400-4414-835E-D2A9776347AE}"/>
          </ac:picMkLst>
        </pc:picChg>
        <pc:picChg chg="add del mod">
          <ac:chgData name="dhondup tsering" userId="425dcc2034446b72" providerId="LiveId" clId="{4A4FF14F-51E7-4AA3-A6CD-5C239B958B93}" dt="2021-09-07T05:16:15.433" v="30"/>
          <ac:picMkLst>
            <pc:docMk/>
            <pc:sldMk cId="2342427813" sldId="285"/>
            <ac:picMk id="10" creationId="{E401FD9B-DBDA-421B-AE79-8CD2DF906983}"/>
          </ac:picMkLst>
        </pc:picChg>
        <pc:picChg chg="add del mod">
          <ac:chgData name="dhondup tsering" userId="425dcc2034446b72" providerId="LiveId" clId="{4A4FF14F-51E7-4AA3-A6CD-5C239B958B93}" dt="2021-09-07T05:16:25.990" v="31"/>
          <ac:picMkLst>
            <pc:docMk/>
            <pc:sldMk cId="2342427813" sldId="285"/>
            <ac:picMk id="11" creationId="{E187A63A-E6CB-4D4B-8A3D-28747440A679}"/>
          </ac:picMkLst>
        </pc:picChg>
        <pc:picChg chg="add del mod">
          <ac:chgData name="dhondup tsering" userId="425dcc2034446b72" providerId="LiveId" clId="{4A4FF14F-51E7-4AA3-A6CD-5C239B958B93}" dt="2021-09-07T05:16:44.701" v="32"/>
          <ac:picMkLst>
            <pc:docMk/>
            <pc:sldMk cId="2342427813" sldId="285"/>
            <ac:picMk id="12" creationId="{AB7721CA-7ACC-49BF-8C1F-255FE9936484}"/>
          </ac:picMkLst>
        </pc:picChg>
        <pc:picChg chg="add mod">
          <ac:chgData name="dhondup tsering" userId="425dcc2034446b72" providerId="LiveId" clId="{4A4FF14F-51E7-4AA3-A6CD-5C239B958B93}" dt="2021-09-07T05:16:44.701" v="32"/>
          <ac:picMkLst>
            <pc:docMk/>
            <pc:sldMk cId="2342427813" sldId="285"/>
            <ac:picMk id="13" creationId="{BFA29644-4FA1-4D67-A0BF-7BBE3479E8C7}"/>
          </ac:picMkLst>
        </pc:picChg>
      </pc:sldChg>
      <pc:sldChg chg="addSp delSp modSp">
        <pc:chgData name="dhondup tsering" userId="425dcc2034446b72" providerId="LiveId" clId="{4A4FF14F-51E7-4AA3-A6CD-5C239B958B93}" dt="2021-09-07T05:18:38.931" v="37"/>
        <pc:sldMkLst>
          <pc:docMk/>
          <pc:sldMk cId="2223752114" sldId="286"/>
        </pc:sldMkLst>
        <pc:picChg chg="add del mod">
          <ac:chgData name="dhondup tsering" userId="425dcc2034446b72" providerId="LiveId" clId="{4A4FF14F-51E7-4AA3-A6CD-5C239B958B93}" dt="2021-09-07T05:17:41.976" v="34"/>
          <ac:picMkLst>
            <pc:docMk/>
            <pc:sldMk cId="2223752114" sldId="286"/>
            <ac:picMk id="2" creationId="{2E620FB7-6AF7-4CEB-B319-F6434FE66957}"/>
          </ac:picMkLst>
        </pc:picChg>
        <pc:picChg chg="add del mod">
          <ac:chgData name="dhondup tsering" userId="425dcc2034446b72" providerId="LiveId" clId="{4A4FF14F-51E7-4AA3-A6CD-5C239B958B93}" dt="2021-09-07T05:18:04.191" v="35"/>
          <ac:picMkLst>
            <pc:docMk/>
            <pc:sldMk cId="2223752114" sldId="286"/>
            <ac:picMk id="3" creationId="{F966E753-2208-41C1-8AE4-B0CB3A167284}"/>
          </ac:picMkLst>
        </pc:picChg>
        <pc:picChg chg="add del mod">
          <ac:chgData name="dhondup tsering" userId="425dcc2034446b72" providerId="LiveId" clId="{4A4FF14F-51E7-4AA3-A6CD-5C239B958B93}" dt="2021-09-07T05:18:24.140" v="36"/>
          <ac:picMkLst>
            <pc:docMk/>
            <pc:sldMk cId="2223752114" sldId="286"/>
            <ac:picMk id="5" creationId="{CE4A5B70-8DC3-4690-890B-7DF7B60BCBE0}"/>
          </ac:picMkLst>
        </pc:picChg>
        <pc:picChg chg="add del mod">
          <ac:chgData name="dhondup tsering" userId="425dcc2034446b72" providerId="LiveId" clId="{4A4FF14F-51E7-4AA3-A6CD-5C239B958B93}" dt="2021-09-07T05:18:38.931" v="37"/>
          <ac:picMkLst>
            <pc:docMk/>
            <pc:sldMk cId="2223752114" sldId="286"/>
            <ac:picMk id="7" creationId="{986D30E7-36BD-4EC9-A816-59BDA3D208AE}"/>
          </ac:picMkLst>
        </pc:picChg>
        <pc:picChg chg="add mod">
          <ac:chgData name="dhondup tsering" userId="425dcc2034446b72" providerId="LiveId" clId="{4A4FF14F-51E7-4AA3-A6CD-5C239B958B93}" dt="2021-09-07T05:18:38.931" v="37"/>
          <ac:picMkLst>
            <pc:docMk/>
            <pc:sldMk cId="2223752114" sldId="286"/>
            <ac:picMk id="8" creationId="{8E65DE08-427E-40C9-8EF2-BCF9D88830C0}"/>
          </ac:picMkLst>
        </pc:picChg>
      </pc:sldChg>
      <pc:sldChg chg="addSp delSp modSp">
        <pc:chgData name="dhondup tsering" userId="425dcc2034446b72" providerId="LiveId" clId="{4A4FF14F-51E7-4AA3-A6CD-5C239B958B93}" dt="2021-09-07T05:26:49.246" v="44"/>
        <pc:sldMkLst>
          <pc:docMk/>
          <pc:sldMk cId="680484570" sldId="287"/>
        </pc:sldMkLst>
        <pc:picChg chg="add del mod">
          <ac:chgData name="dhondup tsering" userId="425dcc2034446b72" providerId="LiveId" clId="{4A4FF14F-51E7-4AA3-A6CD-5C239B958B93}" dt="2021-09-07T05:24:08.893" v="39"/>
          <ac:picMkLst>
            <pc:docMk/>
            <pc:sldMk cId="680484570" sldId="287"/>
            <ac:picMk id="2" creationId="{3D9C5EB8-A303-44C1-B4C7-9C5D22BA1E16}"/>
          </ac:picMkLst>
        </pc:picChg>
        <pc:picChg chg="add del mod">
          <ac:chgData name="dhondup tsering" userId="425dcc2034446b72" providerId="LiveId" clId="{4A4FF14F-51E7-4AA3-A6CD-5C239B958B93}" dt="2021-09-07T05:24:37.817" v="40"/>
          <ac:picMkLst>
            <pc:docMk/>
            <pc:sldMk cId="680484570" sldId="287"/>
            <ac:picMk id="3" creationId="{4CAF5C07-8B4D-4AD7-B16A-411B5E0B96F1}"/>
          </ac:picMkLst>
        </pc:picChg>
        <pc:picChg chg="add del mod">
          <ac:chgData name="dhondup tsering" userId="425dcc2034446b72" providerId="LiveId" clId="{4A4FF14F-51E7-4AA3-A6CD-5C239B958B93}" dt="2021-09-07T05:25:13.874" v="41"/>
          <ac:picMkLst>
            <pc:docMk/>
            <pc:sldMk cId="680484570" sldId="287"/>
            <ac:picMk id="5" creationId="{11AA073B-5080-4FFF-93B0-FF8263EC171B}"/>
          </ac:picMkLst>
        </pc:picChg>
        <pc:picChg chg="add del mod">
          <ac:chgData name="dhondup tsering" userId="425dcc2034446b72" providerId="LiveId" clId="{4A4FF14F-51E7-4AA3-A6CD-5C239B958B93}" dt="2021-09-07T05:26:10.885" v="42"/>
          <ac:picMkLst>
            <pc:docMk/>
            <pc:sldMk cId="680484570" sldId="287"/>
            <ac:picMk id="7" creationId="{8F3326C8-1DAA-4195-975A-A8FF1BE2FBED}"/>
          </ac:picMkLst>
        </pc:picChg>
        <pc:picChg chg="add del mod">
          <ac:chgData name="dhondup tsering" userId="425dcc2034446b72" providerId="LiveId" clId="{4A4FF14F-51E7-4AA3-A6CD-5C239B958B93}" dt="2021-09-07T05:26:27.080" v="43"/>
          <ac:picMkLst>
            <pc:docMk/>
            <pc:sldMk cId="680484570" sldId="287"/>
            <ac:picMk id="8" creationId="{11ED67AB-EC56-446C-9E1F-5B9F37832A70}"/>
          </ac:picMkLst>
        </pc:picChg>
        <pc:picChg chg="add del mod">
          <ac:chgData name="dhondup tsering" userId="425dcc2034446b72" providerId="LiveId" clId="{4A4FF14F-51E7-4AA3-A6CD-5C239B958B93}" dt="2021-09-07T05:26:49.246" v="44"/>
          <ac:picMkLst>
            <pc:docMk/>
            <pc:sldMk cId="680484570" sldId="287"/>
            <ac:picMk id="9" creationId="{A430899C-1980-4DA7-A3F1-55EDE5847A38}"/>
          </ac:picMkLst>
        </pc:picChg>
        <pc:picChg chg="add mod">
          <ac:chgData name="dhondup tsering" userId="425dcc2034446b72" providerId="LiveId" clId="{4A4FF14F-51E7-4AA3-A6CD-5C239B958B93}" dt="2021-09-07T05:26:49.246" v="44"/>
          <ac:picMkLst>
            <pc:docMk/>
            <pc:sldMk cId="680484570" sldId="287"/>
            <ac:picMk id="10" creationId="{0055466A-80B6-493C-91FF-761125C741C5}"/>
          </ac:picMkLst>
        </pc:picChg>
      </pc:sldChg>
      <pc:sldChg chg="addSp modSp">
        <pc:chgData name="dhondup tsering" userId="425dcc2034446b72" providerId="LiveId" clId="{4A4FF14F-51E7-4AA3-A6CD-5C239B958B93}" dt="2021-09-07T05:27:41.584" v="45"/>
        <pc:sldMkLst>
          <pc:docMk/>
          <pc:sldMk cId="1123929638" sldId="288"/>
        </pc:sldMkLst>
        <pc:picChg chg="add mod">
          <ac:chgData name="dhondup tsering" userId="425dcc2034446b72" providerId="LiveId" clId="{4A4FF14F-51E7-4AA3-A6CD-5C239B958B93}" dt="2021-09-07T05:27:41.584" v="45"/>
          <ac:picMkLst>
            <pc:docMk/>
            <pc:sldMk cId="1123929638" sldId="288"/>
            <ac:picMk id="2" creationId="{CD974ECC-FBEC-4F92-8617-52DAF3666F06}"/>
          </ac:picMkLst>
        </pc:picChg>
      </pc:sldChg>
      <pc:sldChg chg="addSp delSp modSp">
        <pc:chgData name="dhondup tsering" userId="425dcc2034446b72" providerId="LiveId" clId="{4A4FF14F-51E7-4AA3-A6CD-5C239B958B93}" dt="2021-09-07T05:29:53.807" v="48"/>
        <pc:sldMkLst>
          <pc:docMk/>
          <pc:sldMk cId="1206678836" sldId="289"/>
        </pc:sldMkLst>
        <pc:picChg chg="add del mod">
          <ac:chgData name="dhondup tsering" userId="425dcc2034446b72" providerId="LiveId" clId="{4A4FF14F-51E7-4AA3-A6CD-5C239B958B93}" dt="2021-09-07T05:29:37.063" v="47"/>
          <ac:picMkLst>
            <pc:docMk/>
            <pc:sldMk cId="1206678836" sldId="289"/>
            <ac:picMk id="2" creationId="{14A58D41-0784-455E-BAE4-6DCDCA674C98}"/>
          </ac:picMkLst>
        </pc:picChg>
        <pc:picChg chg="add del mod">
          <ac:chgData name="dhondup tsering" userId="425dcc2034446b72" providerId="LiveId" clId="{4A4FF14F-51E7-4AA3-A6CD-5C239B958B93}" dt="2021-09-07T05:29:53.807" v="48"/>
          <ac:picMkLst>
            <pc:docMk/>
            <pc:sldMk cId="1206678836" sldId="289"/>
            <ac:picMk id="3" creationId="{F6679720-D55D-45DB-9EF8-86C460742F7C}"/>
          </ac:picMkLst>
        </pc:picChg>
        <pc:picChg chg="add mod">
          <ac:chgData name="dhondup tsering" userId="425dcc2034446b72" providerId="LiveId" clId="{4A4FF14F-51E7-4AA3-A6CD-5C239B958B93}" dt="2021-09-07T05:29:53.807" v="48"/>
          <ac:picMkLst>
            <pc:docMk/>
            <pc:sldMk cId="1206678836" sldId="289"/>
            <ac:picMk id="5" creationId="{B9E2A551-4D39-4882-A67C-C3DF81976A61}"/>
          </ac:picMkLst>
        </pc:picChg>
      </pc:sldChg>
      <pc:sldChg chg="addSp delSp modSp">
        <pc:chgData name="dhondup tsering" userId="425dcc2034446b72" providerId="LiveId" clId="{4A4FF14F-51E7-4AA3-A6CD-5C239B958B93}" dt="2021-09-07T05:32:50.291" v="57"/>
        <pc:sldMkLst>
          <pc:docMk/>
          <pc:sldMk cId="3289899634" sldId="290"/>
        </pc:sldMkLst>
        <pc:picChg chg="add del mod">
          <ac:chgData name="dhondup tsering" userId="425dcc2034446b72" providerId="LiveId" clId="{4A4FF14F-51E7-4AA3-A6CD-5C239B958B93}" dt="2021-09-07T05:31:03.783" v="50"/>
          <ac:picMkLst>
            <pc:docMk/>
            <pc:sldMk cId="3289899634" sldId="290"/>
            <ac:picMk id="2" creationId="{AB3CAF45-A06C-4FEC-AFB7-B0EC4306BE8E}"/>
          </ac:picMkLst>
        </pc:picChg>
        <pc:picChg chg="add del mod">
          <ac:chgData name="dhondup tsering" userId="425dcc2034446b72" providerId="LiveId" clId="{4A4FF14F-51E7-4AA3-A6CD-5C239B958B93}" dt="2021-09-07T05:31:20.799" v="51"/>
          <ac:picMkLst>
            <pc:docMk/>
            <pc:sldMk cId="3289899634" sldId="290"/>
            <ac:picMk id="3" creationId="{29F6C6E7-D302-4E2E-8CA3-2B198495A41A}"/>
          </ac:picMkLst>
        </pc:picChg>
        <pc:picChg chg="add del mod">
          <ac:chgData name="dhondup tsering" userId="425dcc2034446b72" providerId="LiveId" clId="{4A4FF14F-51E7-4AA3-A6CD-5C239B958B93}" dt="2021-09-07T05:31:33.399" v="52"/>
          <ac:picMkLst>
            <pc:docMk/>
            <pc:sldMk cId="3289899634" sldId="290"/>
            <ac:picMk id="5" creationId="{50BAD4B0-02AD-4C14-9E34-D3C68D565932}"/>
          </ac:picMkLst>
        </pc:picChg>
        <pc:picChg chg="add del mod">
          <ac:chgData name="dhondup tsering" userId="425dcc2034446b72" providerId="LiveId" clId="{4A4FF14F-51E7-4AA3-A6CD-5C239B958B93}" dt="2021-09-07T05:31:48.284" v="53"/>
          <ac:picMkLst>
            <pc:docMk/>
            <pc:sldMk cId="3289899634" sldId="290"/>
            <ac:picMk id="7" creationId="{73AD4D5A-A1BB-44E9-80F1-D507A5257108}"/>
          </ac:picMkLst>
        </pc:picChg>
        <pc:picChg chg="add del mod">
          <ac:chgData name="dhondup tsering" userId="425dcc2034446b72" providerId="LiveId" clId="{4A4FF14F-51E7-4AA3-A6CD-5C239B958B93}" dt="2021-09-07T05:31:59.870" v="54"/>
          <ac:picMkLst>
            <pc:docMk/>
            <pc:sldMk cId="3289899634" sldId="290"/>
            <ac:picMk id="8" creationId="{41513E80-8D6C-4978-A459-96944FCB9AFD}"/>
          </ac:picMkLst>
        </pc:picChg>
        <pc:picChg chg="add del mod">
          <ac:chgData name="dhondup tsering" userId="425dcc2034446b72" providerId="LiveId" clId="{4A4FF14F-51E7-4AA3-A6CD-5C239B958B93}" dt="2021-09-07T05:32:09.727" v="55"/>
          <ac:picMkLst>
            <pc:docMk/>
            <pc:sldMk cId="3289899634" sldId="290"/>
            <ac:picMk id="9" creationId="{89B5F0F1-65D0-464C-9C0C-EF7FCCB925A7}"/>
          </ac:picMkLst>
        </pc:picChg>
        <pc:picChg chg="add del mod">
          <ac:chgData name="dhondup tsering" userId="425dcc2034446b72" providerId="LiveId" clId="{4A4FF14F-51E7-4AA3-A6CD-5C239B958B93}" dt="2021-09-07T05:32:19.250" v="56"/>
          <ac:picMkLst>
            <pc:docMk/>
            <pc:sldMk cId="3289899634" sldId="290"/>
            <ac:picMk id="10" creationId="{05881602-1E52-4115-8AA7-A3CDF4C9A41E}"/>
          </ac:picMkLst>
        </pc:picChg>
        <pc:picChg chg="add del mod">
          <ac:chgData name="dhondup tsering" userId="425dcc2034446b72" providerId="LiveId" clId="{4A4FF14F-51E7-4AA3-A6CD-5C239B958B93}" dt="2021-09-07T05:32:50.291" v="57"/>
          <ac:picMkLst>
            <pc:docMk/>
            <pc:sldMk cId="3289899634" sldId="290"/>
            <ac:picMk id="11" creationId="{EE5F3612-6B94-49F5-85B4-F1EA1915AC50}"/>
          </ac:picMkLst>
        </pc:picChg>
        <pc:picChg chg="add mod">
          <ac:chgData name="dhondup tsering" userId="425dcc2034446b72" providerId="LiveId" clId="{4A4FF14F-51E7-4AA3-A6CD-5C239B958B93}" dt="2021-09-07T05:32:50.291" v="57"/>
          <ac:picMkLst>
            <pc:docMk/>
            <pc:sldMk cId="3289899634" sldId="290"/>
            <ac:picMk id="12" creationId="{00C4FF89-A986-49D7-99BB-23C11114D5DC}"/>
          </ac:picMkLst>
        </pc:picChg>
      </pc:sldChg>
      <pc:sldChg chg="addSp delSp modSp">
        <pc:chgData name="dhondup tsering" userId="425dcc2034446b72" providerId="LiveId" clId="{4A4FF14F-51E7-4AA3-A6CD-5C239B958B93}" dt="2021-09-07T05:37:10.166" v="62"/>
        <pc:sldMkLst>
          <pc:docMk/>
          <pc:sldMk cId="66364055" sldId="291"/>
        </pc:sldMkLst>
        <pc:picChg chg="add del mod">
          <ac:chgData name="dhondup tsering" userId="425dcc2034446b72" providerId="LiveId" clId="{4A4FF14F-51E7-4AA3-A6CD-5C239B958B93}" dt="2021-09-07T05:35:53.296" v="59"/>
          <ac:picMkLst>
            <pc:docMk/>
            <pc:sldMk cId="66364055" sldId="291"/>
            <ac:picMk id="2" creationId="{1D787164-EBEB-4829-8FBA-4018E05A0FB1}"/>
          </ac:picMkLst>
        </pc:picChg>
        <pc:picChg chg="add del mod">
          <ac:chgData name="dhondup tsering" userId="425dcc2034446b72" providerId="LiveId" clId="{4A4FF14F-51E7-4AA3-A6CD-5C239B958B93}" dt="2021-09-07T05:36:13.703" v="60"/>
          <ac:picMkLst>
            <pc:docMk/>
            <pc:sldMk cId="66364055" sldId="291"/>
            <ac:picMk id="3" creationId="{7130D304-AF90-41E9-A2D0-00F4F266BE87}"/>
          </ac:picMkLst>
        </pc:picChg>
        <pc:picChg chg="add del mod">
          <ac:chgData name="dhondup tsering" userId="425dcc2034446b72" providerId="LiveId" clId="{4A4FF14F-51E7-4AA3-A6CD-5C239B958B93}" dt="2021-09-07T05:36:40.701" v="61"/>
          <ac:picMkLst>
            <pc:docMk/>
            <pc:sldMk cId="66364055" sldId="291"/>
            <ac:picMk id="5" creationId="{28A7BCD7-D8F8-4994-B332-D9D1E0940941}"/>
          </ac:picMkLst>
        </pc:picChg>
        <pc:picChg chg="add del mod">
          <ac:chgData name="dhondup tsering" userId="425dcc2034446b72" providerId="LiveId" clId="{4A4FF14F-51E7-4AA3-A6CD-5C239B958B93}" dt="2021-09-07T05:37:10.166" v="62"/>
          <ac:picMkLst>
            <pc:docMk/>
            <pc:sldMk cId="66364055" sldId="291"/>
            <ac:picMk id="7" creationId="{9970363B-13FF-4DC7-8A93-23777D6B7F6D}"/>
          </ac:picMkLst>
        </pc:picChg>
        <pc:picChg chg="add mod">
          <ac:chgData name="dhondup tsering" userId="425dcc2034446b72" providerId="LiveId" clId="{4A4FF14F-51E7-4AA3-A6CD-5C239B958B93}" dt="2021-09-07T05:37:10.166" v="62"/>
          <ac:picMkLst>
            <pc:docMk/>
            <pc:sldMk cId="66364055" sldId="291"/>
            <ac:picMk id="8" creationId="{C19F1AA0-7FC9-4255-B120-189A006564E0}"/>
          </ac:picMkLst>
        </pc:picChg>
      </pc:sldChg>
      <pc:sldChg chg="addSp delSp modSp">
        <pc:chgData name="dhondup tsering" userId="425dcc2034446b72" providerId="LiveId" clId="{4A4FF14F-51E7-4AA3-A6CD-5C239B958B93}" dt="2021-09-07T05:39:01.833" v="64"/>
        <pc:sldMkLst>
          <pc:docMk/>
          <pc:sldMk cId="768309068" sldId="292"/>
        </pc:sldMkLst>
        <pc:picChg chg="add del mod">
          <ac:chgData name="dhondup tsering" userId="425dcc2034446b72" providerId="LiveId" clId="{4A4FF14F-51E7-4AA3-A6CD-5C239B958B93}" dt="2021-09-07T05:39:01.833" v="64"/>
          <ac:picMkLst>
            <pc:docMk/>
            <pc:sldMk cId="768309068" sldId="292"/>
            <ac:picMk id="2" creationId="{C2A1A3BA-7F6C-4136-B086-D71F6C255FF7}"/>
          </ac:picMkLst>
        </pc:picChg>
        <pc:picChg chg="add mod">
          <ac:chgData name="dhondup tsering" userId="425dcc2034446b72" providerId="LiveId" clId="{4A4FF14F-51E7-4AA3-A6CD-5C239B958B93}" dt="2021-09-07T05:39:01.833" v="64"/>
          <ac:picMkLst>
            <pc:docMk/>
            <pc:sldMk cId="768309068" sldId="292"/>
            <ac:picMk id="3" creationId="{A9EA1546-72ED-4018-833C-883E6B452CD8}"/>
          </ac:picMkLst>
        </pc:picChg>
      </pc:sldChg>
      <pc:sldChg chg="addSp delSp modSp">
        <pc:chgData name="dhondup tsering" userId="425dcc2034446b72" providerId="LiveId" clId="{4A4FF14F-51E7-4AA3-A6CD-5C239B958B93}" dt="2021-09-07T05:42:15.636" v="70"/>
        <pc:sldMkLst>
          <pc:docMk/>
          <pc:sldMk cId="1272472953" sldId="293"/>
        </pc:sldMkLst>
        <pc:picChg chg="add del mod">
          <ac:chgData name="dhondup tsering" userId="425dcc2034446b72" providerId="LiveId" clId="{4A4FF14F-51E7-4AA3-A6CD-5C239B958B93}" dt="2021-09-07T05:40:51.915" v="66"/>
          <ac:picMkLst>
            <pc:docMk/>
            <pc:sldMk cId="1272472953" sldId="293"/>
            <ac:picMk id="2" creationId="{90BC68AF-29D5-4EB7-9C3E-A3107F7701BB}"/>
          </ac:picMkLst>
        </pc:picChg>
        <pc:picChg chg="add del mod">
          <ac:chgData name="dhondup tsering" userId="425dcc2034446b72" providerId="LiveId" clId="{4A4FF14F-51E7-4AA3-A6CD-5C239B958B93}" dt="2021-09-07T05:41:14.339" v="67"/>
          <ac:picMkLst>
            <pc:docMk/>
            <pc:sldMk cId="1272472953" sldId="293"/>
            <ac:picMk id="3" creationId="{D4A0A3F8-06D2-402F-83C1-1038A956031B}"/>
          </ac:picMkLst>
        </pc:picChg>
        <pc:picChg chg="add del mod">
          <ac:chgData name="dhondup tsering" userId="425dcc2034446b72" providerId="LiveId" clId="{4A4FF14F-51E7-4AA3-A6CD-5C239B958B93}" dt="2021-09-07T05:41:40.173" v="68"/>
          <ac:picMkLst>
            <pc:docMk/>
            <pc:sldMk cId="1272472953" sldId="293"/>
            <ac:picMk id="5" creationId="{0769EAE1-BBD0-42CA-9473-FEFC0485D1AD}"/>
          </ac:picMkLst>
        </pc:picChg>
        <pc:picChg chg="add del mod">
          <ac:chgData name="dhondup tsering" userId="425dcc2034446b72" providerId="LiveId" clId="{4A4FF14F-51E7-4AA3-A6CD-5C239B958B93}" dt="2021-09-07T05:41:53.840" v="69"/>
          <ac:picMkLst>
            <pc:docMk/>
            <pc:sldMk cId="1272472953" sldId="293"/>
            <ac:picMk id="7" creationId="{F9FF544A-0882-4D37-B842-35D29124EAFA}"/>
          </ac:picMkLst>
        </pc:picChg>
        <pc:picChg chg="add del mod">
          <ac:chgData name="dhondup tsering" userId="425dcc2034446b72" providerId="LiveId" clId="{4A4FF14F-51E7-4AA3-A6CD-5C239B958B93}" dt="2021-09-07T05:42:15.636" v="70"/>
          <ac:picMkLst>
            <pc:docMk/>
            <pc:sldMk cId="1272472953" sldId="293"/>
            <ac:picMk id="8" creationId="{4AC13AD6-9AB6-48FE-8DDC-83271208285C}"/>
          </ac:picMkLst>
        </pc:picChg>
        <pc:picChg chg="add mod">
          <ac:chgData name="dhondup tsering" userId="425dcc2034446b72" providerId="LiveId" clId="{4A4FF14F-51E7-4AA3-A6CD-5C239B958B93}" dt="2021-09-07T05:42:15.636" v="70"/>
          <ac:picMkLst>
            <pc:docMk/>
            <pc:sldMk cId="1272472953" sldId="293"/>
            <ac:picMk id="9" creationId="{F41E9347-1E8E-41C9-B382-416FBB2DE242}"/>
          </ac:picMkLst>
        </pc:picChg>
      </pc:sldChg>
      <pc:sldChg chg="addSp delSp modSp">
        <pc:chgData name="dhondup tsering" userId="425dcc2034446b72" providerId="LiveId" clId="{4A4FF14F-51E7-4AA3-A6CD-5C239B958B93}" dt="2021-09-07T05:44:27.227" v="73"/>
        <pc:sldMkLst>
          <pc:docMk/>
          <pc:sldMk cId="3592805693" sldId="294"/>
        </pc:sldMkLst>
        <pc:picChg chg="add del mod">
          <ac:chgData name="dhondup tsering" userId="425dcc2034446b72" providerId="LiveId" clId="{4A4FF14F-51E7-4AA3-A6CD-5C239B958B93}" dt="2021-09-07T05:44:10.715" v="72"/>
          <ac:picMkLst>
            <pc:docMk/>
            <pc:sldMk cId="3592805693" sldId="294"/>
            <ac:picMk id="2" creationId="{6C89041B-3653-45E2-9DE3-78B8A38F6B27}"/>
          </ac:picMkLst>
        </pc:picChg>
        <pc:picChg chg="add del mod">
          <ac:chgData name="dhondup tsering" userId="425dcc2034446b72" providerId="LiveId" clId="{4A4FF14F-51E7-4AA3-A6CD-5C239B958B93}" dt="2021-09-07T05:44:27.227" v="73"/>
          <ac:picMkLst>
            <pc:docMk/>
            <pc:sldMk cId="3592805693" sldId="294"/>
            <ac:picMk id="3" creationId="{DED042AE-D416-43ED-A9BE-306D272FAD10}"/>
          </ac:picMkLst>
        </pc:picChg>
        <pc:picChg chg="add mod">
          <ac:chgData name="dhondup tsering" userId="425dcc2034446b72" providerId="LiveId" clId="{4A4FF14F-51E7-4AA3-A6CD-5C239B958B93}" dt="2021-09-07T05:44:27.227" v="73"/>
          <ac:picMkLst>
            <pc:docMk/>
            <pc:sldMk cId="3592805693" sldId="294"/>
            <ac:picMk id="5" creationId="{D8AD7DF1-432B-4561-B078-CB088EC5928B}"/>
          </ac:picMkLst>
        </pc:picChg>
      </pc:sldChg>
      <pc:sldChg chg="addSp delSp modSp">
        <pc:chgData name="dhondup tsering" userId="425dcc2034446b72" providerId="LiveId" clId="{4A4FF14F-51E7-4AA3-A6CD-5C239B958B93}" dt="2021-09-07T05:46:42.465" v="76"/>
        <pc:sldMkLst>
          <pc:docMk/>
          <pc:sldMk cId="3256631608" sldId="295"/>
        </pc:sldMkLst>
        <pc:picChg chg="add del mod">
          <ac:chgData name="dhondup tsering" userId="425dcc2034446b72" providerId="LiveId" clId="{4A4FF14F-51E7-4AA3-A6CD-5C239B958B93}" dt="2021-09-07T05:46:10.516" v="75"/>
          <ac:picMkLst>
            <pc:docMk/>
            <pc:sldMk cId="3256631608" sldId="295"/>
            <ac:picMk id="2" creationId="{ECDDD13B-16F9-4962-BD0C-4E43EF635AAA}"/>
          </ac:picMkLst>
        </pc:picChg>
        <pc:picChg chg="add del mod">
          <ac:chgData name="dhondup tsering" userId="425dcc2034446b72" providerId="LiveId" clId="{4A4FF14F-51E7-4AA3-A6CD-5C239B958B93}" dt="2021-09-07T05:46:42.465" v="76"/>
          <ac:picMkLst>
            <pc:docMk/>
            <pc:sldMk cId="3256631608" sldId="295"/>
            <ac:picMk id="3" creationId="{9D68DCE9-607D-4018-A5ED-F3E5D115655A}"/>
          </ac:picMkLst>
        </pc:picChg>
        <pc:picChg chg="add mod">
          <ac:chgData name="dhondup tsering" userId="425dcc2034446b72" providerId="LiveId" clId="{4A4FF14F-51E7-4AA3-A6CD-5C239B958B93}" dt="2021-09-07T05:46:42.465" v="76"/>
          <ac:picMkLst>
            <pc:docMk/>
            <pc:sldMk cId="3256631608" sldId="295"/>
            <ac:picMk id="5" creationId="{6482C71E-479B-4476-9C3F-64B3AA0285CE}"/>
          </ac:picMkLst>
        </pc:picChg>
      </pc:sldChg>
      <pc:sldChg chg="addSp delSp modSp">
        <pc:chgData name="dhondup tsering" userId="425dcc2034446b72" providerId="LiveId" clId="{4A4FF14F-51E7-4AA3-A6CD-5C239B958B93}" dt="2021-09-07T05:53:18.242" v="84"/>
        <pc:sldMkLst>
          <pc:docMk/>
          <pc:sldMk cId="105009278" sldId="296"/>
        </pc:sldMkLst>
        <pc:picChg chg="add del mod">
          <ac:chgData name="dhondup tsering" userId="425dcc2034446b72" providerId="LiveId" clId="{4A4FF14F-51E7-4AA3-A6CD-5C239B958B93}" dt="2021-09-07T05:49:24.493" v="78"/>
          <ac:picMkLst>
            <pc:docMk/>
            <pc:sldMk cId="105009278" sldId="296"/>
            <ac:picMk id="2" creationId="{6B26064E-C544-4D72-BF9C-C27DB960AAAA}"/>
          </ac:picMkLst>
        </pc:picChg>
        <pc:picChg chg="add del mod">
          <ac:chgData name="dhondup tsering" userId="425dcc2034446b72" providerId="LiveId" clId="{4A4FF14F-51E7-4AA3-A6CD-5C239B958B93}" dt="2021-09-07T05:49:42.540" v="79"/>
          <ac:picMkLst>
            <pc:docMk/>
            <pc:sldMk cId="105009278" sldId="296"/>
            <ac:picMk id="3" creationId="{DBCE19B6-EA8D-4A8D-A98B-C202585834E3}"/>
          </ac:picMkLst>
        </pc:picChg>
        <pc:picChg chg="add del mod">
          <ac:chgData name="dhondup tsering" userId="425dcc2034446b72" providerId="LiveId" clId="{4A4FF14F-51E7-4AA3-A6CD-5C239B958B93}" dt="2021-09-07T05:50:01.444" v="80"/>
          <ac:picMkLst>
            <pc:docMk/>
            <pc:sldMk cId="105009278" sldId="296"/>
            <ac:picMk id="5" creationId="{31F66E8F-43A4-43B5-9EC3-8FAA60AC2965}"/>
          </ac:picMkLst>
        </pc:picChg>
        <pc:picChg chg="add del mod">
          <ac:chgData name="dhondup tsering" userId="425dcc2034446b72" providerId="LiveId" clId="{4A4FF14F-51E7-4AA3-A6CD-5C239B958B93}" dt="2021-09-07T05:50:28.640" v="81"/>
          <ac:picMkLst>
            <pc:docMk/>
            <pc:sldMk cId="105009278" sldId="296"/>
            <ac:picMk id="7" creationId="{18E9D7FF-7FBC-4BF3-BBD7-5765072F63FD}"/>
          </ac:picMkLst>
        </pc:picChg>
        <pc:picChg chg="add del mod">
          <ac:chgData name="dhondup tsering" userId="425dcc2034446b72" providerId="LiveId" clId="{4A4FF14F-51E7-4AA3-A6CD-5C239B958B93}" dt="2021-09-07T05:51:43.958" v="82"/>
          <ac:picMkLst>
            <pc:docMk/>
            <pc:sldMk cId="105009278" sldId="296"/>
            <ac:picMk id="8" creationId="{F7DBABCF-E306-417C-BFB6-907B2EEC53C1}"/>
          </ac:picMkLst>
        </pc:picChg>
        <pc:picChg chg="add del mod">
          <ac:chgData name="dhondup tsering" userId="425dcc2034446b72" providerId="LiveId" clId="{4A4FF14F-51E7-4AA3-A6CD-5C239B958B93}" dt="2021-09-07T05:52:37.946" v="83"/>
          <ac:picMkLst>
            <pc:docMk/>
            <pc:sldMk cId="105009278" sldId="296"/>
            <ac:picMk id="9" creationId="{05D21A28-C619-440F-9512-05CADC2A5C15}"/>
          </ac:picMkLst>
        </pc:picChg>
        <pc:picChg chg="add del mod">
          <ac:chgData name="dhondup tsering" userId="425dcc2034446b72" providerId="LiveId" clId="{4A4FF14F-51E7-4AA3-A6CD-5C239B958B93}" dt="2021-09-07T05:53:18.242" v="84"/>
          <ac:picMkLst>
            <pc:docMk/>
            <pc:sldMk cId="105009278" sldId="296"/>
            <ac:picMk id="10" creationId="{87F81463-9F7D-4BEC-BE9B-3A3E81EB4439}"/>
          </ac:picMkLst>
        </pc:picChg>
        <pc:picChg chg="add mod">
          <ac:chgData name="dhondup tsering" userId="425dcc2034446b72" providerId="LiveId" clId="{4A4FF14F-51E7-4AA3-A6CD-5C239B958B93}" dt="2021-09-07T05:53:18.242" v="84"/>
          <ac:picMkLst>
            <pc:docMk/>
            <pc:sldMk cId="105009278" sldId="296"/>
            <ac:picMk id="11" creationId="{8EA0A99E-5713-4A64-920E-642B6295C9E4}"/>
          </ac:picMkLst>
        </pc:picChg>
      </pc:sldChg>
      <pc:sldChg chg="addSp modSp">
        <pc:chgData name="dhondup tsering" userId="425dcc2034446b72" providerId="LiveId" clId="{4A4FF14F-51E7-4AA3-A6CD-5C239B958B93}" dt="2021-09-07T05:55:02.770" v="85"/>
        <pc:sldMkLst>
          <pc:docMk/>
          <pc:sldMk cId="3327585472" sldId="297"/>
        </pc:sldMkLst>
        <pc:picChg chg="add mod">
          <ac:chgData name="dhondup tsering" userId="425dcc2034446b72" providerId="LiveId" clId="{4A4FF14F-51E7-4AA3-A6CD-5C239B958B93}" dt="2021-09-07T05:55:02.770" v="85"/>
          <ac:picMkLst>
            <pc:docMk/>
            <pc:sldMk cId="3327585472" sldId="297"/>
            <ac:picMk id="2" creationId="{3B42F4EB-CED6-4B3A-8F76-D237DDE91E71}"/>
          </ac:picMkLst>
        </pc:picChg>
      </pc:sldChg>
      <pc:sldChg chg="addSp modSp">
        <pc:chgData name="dhondup tsering" userId="425dcc2034446b72" providerId="LiveId" clId="{4A4FF14F-51E7-4AA3-A6CD-5C239B958B93}" dt="2021-09-07T05:55:56.299" v="86"/>
        <pc:sldMkLst>
          <pc:docMk/>
          <pc:sldMk cId="2069662874" sldId="298"/>
        </pc:sldMkLst>
        <pc:picChg chg="add mod">
          <ac:chgData name="dhondup tsering" userId="425dcc2034446b72" providerId="LiveId" clId="{4A4FF14F-51E7-4AA3-A6CD-5C239B958B93}" dt="2021-09-07T05:55:56.299" v="86"/>
          <ac:picMkLst>
            <pc:docMk/>
            <pc:sldMk cId="2069662874" sldId="298"/>
            <ac:picMk id="2" creationId="{6B243A5E-C2B4-4F69-8846-7DDDC170BDD4}"/>
          </ac:picMkLst>
        </pc:picChg>
      </pc:sldChg>
      <pc:sldChg chg="addSp delSp modSp">
        <pc:chgData name="dhondup tsering" userId="425dcc2034446b72" providerId="LiveId" clId="{4A4FF14F-51E7-4AA3-A6CD-5C239B958B93}" dt="2021-09-07T06:01:25.468" v="97"/>
        <pc:sldMkLst>
          <pc:docMk/>
          <pc:sldMk cId="4279446237" sldId="299"/>
        </pc:sldMkLst>
        <pc:picChg chg="add del mod">
          <ac:chgData name="dhondup tsering" userId="425dcc2034446b72" providerId="LiveId" clId="{4A4FF14F-51E7-4AA3-A6CD-5C239B958B93}" dt="2021-09-07T05:57:50.574" v="88"/>
          <ac:picMkLst>
            <pc:docMk/>
            <pc:sldMk cId="4279446237" sldId="299"/>
            <ac:picMk id="2" creationId="{D9F3584F-0244-414D-B93D-4DB198FBEDF0}"/>
          </ac:picMkLst>
        </pc:picChg>
        <pc:picChg chg="add del mod">
          <ac:chgData name="dhondup tsering" userId="425dcc2034446b72" providerId="LiveId" clId="{4A4FF14F-51E7-4AA3-A6CD-5C239B958B93}" dt="2021-09-07T05:58:05.825" v="89"/>
          <ac:picMkLst>
            <pc:docMk/>
            <pc:sldMk cId="4279446237" sldId="299"/>
            <ac:picMk id="3" creationId="{FD4BC066-D875-4C4B-81D0-CDCA34E9E81D}"/>
          </ac:picMkLst>
        </pc:picChg>
        <pc:picChg chg="add del mod">
          <ac:chgData name="dhondup tsering" userId="425dcc2034446b72" providerId="LiveId" clId="{4A4FF14F-51E7-4AA3-A6CD-5C239B958B93}" dt="2021-09-07T05:58:23.086" v="90"/>
          <ac:picMkLst>
            <pc:docMk/>
            <pc:sldMk cId="4279446237" sldId="299"/>
            <ac:picMk id="5" creationId="{E7619D80-1BE2-478F-8788-F5C39B0C946F}"/>
          </ac:picMkLst>
        </pc:picChg>
        <pc:picChg chg="add del mod">
          <ac:chgData name="dhondup tsering" userId="425dcc2034446b72" providerId="LiveId" clId="{4A4FF14F-51E7-4AA3-A6CD-5C239B958B93}" dt="2021-09-07T05:58:51.886" v="91"/>
          <ac:picMkLst>
            <pc:docMk/>
            <pc:sldMk cId="4279446237" sldId="299"/>
            <ac:picMk id="7" creationId="{6090B66E-ED24-4854-A0F7-569699163D6B}"/>
          </ac:picMkLst>
        </pc:picChg>
        <pc:picChg chg="add del mod">
          <ac:chgData name="dhondup tsering" userId="425dcc2034446b72" providerId="LiveId" clId="{4A4FF14F-51E7-4AA3-A6CD-5C239B958B93}" dt="2021-09-07T05:59:07.337" v="92"/>
          <ac:picMkLst>
            <pc:docMk/>
            <pc:sldMk cId="4279446237" sldId="299"/>
            <ac:picMk id="8" creationId="{CCC0F332-7F6C-4DF3-93B7-03A449354539}"/>
          </ac:picMkLst>
        </pc:picChg>
        <pc:picChg chg="add del mod">
          <ac:chgData name="dhondup tsering" userId="425dcc2034446b72" providerId="LiveId" clId="{4A4FF14F-51E7-4AA3-A6CD-5C239B958B93}" dt="2021-09-07T05:59:24.935" v="93"/>
          <ac:picMkLst>
            <pc:docMk/>
            <pc:sldMk cId="4279446237" sldId="299"/>
            <ac:picMk id="9" creationId="{95B80A3E-88FE-4B89-A2D4-4E2C27049342}"/>
          </ac:picMkLst>
        </pc:picChg>
        <pc:picChg chg="add del mod">
          <ac:chgData name="dhondup tsering" userId="425dcc2034446b72" providerId="LiveId" clId="{4A4FF14F-51E7-4AA3-A6CD-5C239B958B93}" dt="2021-09-07T05:59:53.657" v="94"/>
          <ac:picMkLst>
            <pc:docMk/>
            <pc:sldMk cId="4279446237" sldId="299"/>
            <ac:picMk id="10" creationId="{228DF212-98F5-4544-AA4D-1B5FAF463E6E}"/>
          </ac:picMkLst>
        </pc:picChg>
        <pc:picChg chg="add del mod">
          <ac:chgData name="dhondup tsering" userId="425dcc2034446b72" providerId="LiveId" clId="{4A4FF14F-51E7-4AA3-A6CD-5C239B958B93}" dt="2021-09-07T06:00:23.005" v="95"/>
          <ac:picMkLst>
            <pc:docMk/>
            <pc:sldMk cId="4279446237" sldId="299"/>
            <ac:picMk id="11" creationId="{0AC45A9F-E1D5-4240-AA98-7218B2F58FDD}"/>
          </ac:picMkLst>
        </pc:picChg>
        <pc:picChg chg="add del mod">
          <ac:chgData name="dhondup tsering" userId="425dcc2034446b72" providerId="LiveId" clId="{4A4FF14F-51E7-4AA3-A6CD-5C239B958B93}" dt="2021-09-07T06:00:44.006" v="96"/>
          <ac:picMkLst>
            <pc:docMk/>
            <pc:sldMk cId="4279446237" sldId="299"/>
            <ac:picMk id="12" creationId="{861CEF95-006D-464F-97AD-6B6A94A13AD5}"/>
          </ac:picMkLst>
        </pc:picChg>
        <pc:picChg chg="add del mod">
          <ac:chgData name="dhondup tsering" userId="425dcc2034446b72" providerId="LiveId" clId="{4A4FF14F-51E7-4AA3-A6CD-5C239B958B93}" dt="2021-09-07T06:01:25.468" v="97"/>
          <ac:picMkLst>
            <pc:docMk/>
            <pc:sldMk cId="4279446237" sldId="299"/>
            <ac:picMk id="13" creationId="{4F694C6B-6771-49C4-9841-F4D41D87D29E}"/>
          </ac:picMkLst>
        </pc:picChg>
        <pc:picChg chg="add mod">
          <ac:chgData name="dhondup tsering" userId="425dcc2034446b72" providerId="LiveId" clId="{4A4FF14F-51E7-4AA3-A6CD-5C239B958B93}" dt="2021-09-07T06:01:25.468" v="97"/>
          <ac:picMkLst>
            <pc:docMk/>
            <pc:sldMk cId="4279446237" sldId="299"/>
            <ac:picMk id="14" creationId="{9388054C-6412-48B7-8952-CE2EFA7CA1EE}"/>
          </ac:picMkLst>
        </pc:picChg>
      </pc:sldChg>
      <pc:sldChg chg="addSp delSp modSp">
        <pc:chgData name="dhondup tsering" userId="425dcc2034446b72" providerId="LiveId" clId="{4A4FF14F-51E7-4AA3-A6CD-5C239B958B93}" dt="2021-09-07T06:04:28.082" v="104"/>
        <pc:sldMkLst>
          <pc:docMk/>
          <pc:sldMk cId="809926976" sldId="300"/>
        </pc:sldMkLst>
        <pc:picChg chg="add del mod">
          <ac:chgData name="dhondup tsering" userId="425dcc2034446b72" providerId="LiveId" clId="{4A4FF14F-51E7-4AA3-A6CD-5C239B958B93}" dt="2021-09-07T06:02:37.701" v="99"/>
          <ac:picMkLst>
            <pc:docMk/>
            <pc:sldMk cId="809926976" sldId="300"/>
            <ac:picMk id="2" creationId="{B0549BF2-72F3-4230-A5D5-AE246C940D1E}"/>
          </ac:picMkLst>
        </pc:picChg>
        <pc:picChg chg="add del mod">
          <ac:chgData name="dhondup tsering" userId="425dcc2034446b72" providerId="LiveId" clId="{4A4FF14F-51E7-4AA3-A6CD-5C239B958B93}" dt="2021-09-07T06:02:50.889" v="100"/>
          <ac:picMkLst>
            <pc:docMk/>
            <pc:sldMk cId="809926976" sldId="300"/>
            <ac:picMk id="3" creationId="{9F2F51B5-FA7C-4DA8-A07D-A78BFEA10001}"/>
          </ac:picMkLst>
        </pc:picChg>
        <pc:picChg chg="add del mod">
          <ac:chgData name="dhondup tsering" userId="425dcc2034446b72" providerId="LiveId" clId="{4A4FF14F-51E7-4AA3-A6CD-5C239B958B93}" dt="2021-09-07T06:03:09.503" v="101"/>
          <ac:picMkLst>
            <pc:docMk/>
            <pc:sldMk cId="809926976" sldId="300"/>
            <ac:picMk id="5" creationId="{2E46D715-8EF0-4E9E-AFBE-DDAAF8052759}"/>
          </ac:picMkLst>
        </pc:picChg>
        <pc:picChg chg="add del mod">
          <ac:chgData name="dhondup tsering" userId="425dcc2034446b72" providerId="LiveId" clId="{4A4FF14F-51E7-4AA3-A6CD-5C239B958B93}" dt="2021-09-07T06:03:36.561" v="102"/>
          <ac:picMkLst>
            <pc:docMk/>
            <pc:sldMk cId="809926976" sldId="300"/>
            <ac:picMk id="7" creationId="{E4981E81-3648-4AE6-BD19-94D7DEFDAEC0}"/>
          </ac:picMkLst>
        </pc:picChg>
        <pc:picChg chg="add del mod">
          <ac:chgData name="dhondup tsering" userId="425dcc2034446b72" providerId="LiveId" clId="{4A4FF14F-51E7-4AA3-A6CD-5C239B958B93}" dt="2021-09-07T06:03:58.530" v="103"/>
          <ac:picMkLst>
            <pc:docMk/>
            <pc:sldMk cId="809926976" sldId="300"/>
            <ac:picMk id="8" creationId="{C252A38F-24DD-4104-B300-B83BE37E1B50}"/>
          </ac:picMkLst>
        </pc:picChg>
        <pc:picChg chg="add del mod">
          <ac:chgData name="dhondup tsering" userId="425dcc2034446b72" providerId="LiveId" clId="{4A4FF14F-51E7-4AA3-A6CD-5C239B958B93}" dt="2021-09-07T06:04:28.082" v="104"/>
          <ac:picMkLst>
            <pc:docMk/>
            <pc:sldMk cId="809926976" sldId="300"/>
            <ac:picMk id="9" creationId="{9FC5C8BA-B97D-4DAB-8A2E-D7FD254FBC59}"/>
          </ac:picMkLst>
        </pc:picChg>
        <pc:picChg chg="add mod">
          <ac:chgData name="dhondup tsering" userId="425dcc2034446b72" providerId="LiveId" clId="{4A4FF14F-51E7-4AA3-A6CD-5C239B958B93}" dt="2021-09-07T06:04:28.082" v="104"/>
          <ac:picMkLst>
            <pc:docMk/>
            <pc:sldMk cId="809926976" sldId="300"/>
            <ac:picMk id="10" creationId="{56ED8706-D2FA-4F0C-B9AC-7CBDE5EF795C}"/>
          </ac:picMkLst>
        </pc:picChg>
      </pc:sldChg>
    </pc:docChg>
  </pc:docChgLst>
  <pc:docChgLst>
    <pc:chgData name="Alfred Smith" userId="3c60a3631c0db8ad" providerId="LiveId" clId="{89FD036D-CF2B-4B78-BFF5-231BCD161FD6}"/>
    <pc:docChg chg="undo custSel modSld">
      <pc:chgData name="Alfred Smith" userId="3c60a3631c0db8ad" providerId="LiveId" clId="{89FD036D-CF2B-4B78-BFF5-231BCD161FD6}" dt="2024-06-28T09:03:52.046" v="56"/>
      <pc:docMkLst>
        <pc:docMk/>
      </pc:docMkLst>
      <pc:sldChg chg="modSp mod">
        <pc:chgData name="Alfred Smith" userId="3c60a3631c0db8ad" providerId="LiveId" clId="{89FD036D-CF2B-4B78-BFF5-231BCD161FD6}" dt="2024-06-28T08:57:38.126" v="33"/>
        <pc:sldMkLst>
          <pc:docMk/>
          <pc:sldMk cId="525752733" sldId="258"/>
        </pc:sldMkLst>
        <pc:spChg chg="mod">
          <ac:chgData name="Alfred Smith" userId="3c60a3631c0db8ad" providerId="LiveId" clId="{89FD036D-CF2B-4B78-BFF5-231BCD161FD6}" dt="2024-06-28T08:52:30.262" v="3"/>
          <ac:spMkLst>
            <pc:docMk/>
            <pc:sldMk cId="525752733" sldId="258"/>
            <ac:spMk id="4" creationId="{9A13E2D8-2F59-44C1-B1D2-79C300C26DD4}"/>
          </ac:spMkLst>
        </pc:spChg>
        <pc:spChg chg="mod">
          <ac:chgData name="Alfred Smith" userId="3c60a3631c0db8ad" providerId="LiveId" clId="{89FD036D-CF2B-4B78-BFF5-231BCD161FD6}" dt="2024-06-28T08:57:38.126" v="33"/>
          <ac:spMkLst>
            <pc:docMk/>
            <pc:sldMk cId="525752733" sldId="258"/>
            <ac:spMk id="6" creationId="{416C064E-628E-47C0-A712-DB178FE9901E}"/>
          </ac:spMkLst>
        </pc:spChg>
      </pc:sldChg>
      <pc:sldChg chg="modSp mod">
        <pc:chgData name="Alfred Smith" userId="3c60a3631c0db8ad" providerId="LiveId" clId="{89FD036D-CF2B-4B78-BFF5-231BCD161FD6}" dt="2024-06-28T08:58:14.132" v="34"/>
        <pc:sldMkLst>
          <pc:docMk/>
          <pc:sldMk cId="2044568653" sldId="281"/>
        </pc:sldMkLst>
        <pc:spChg chg="mod">
          <ac:chgData name="Alfred Smith" userId="3c60a3631c0db8ad" providerId="LiveId" clId="{89FD036D-CF2B-4B78-BFF5-231BCD161FD6}" dt="2024-06-28T08:52:42.123" v="4"/>
          <ac:spMkLst>
            <pc:docMk/>
            <pc:sldMk cId="2044568653" sldId="281"/>
            <ac:spMk id="4" creationId="{9A13E2D8-2F59-44C1-B1D2-79C300C26DD4}"/>
          </ac:spMkLst>
        </pc:spChg>
        <pc:spChg chg="mod">
          <ac:chgData name="Alfred Smith" userId="3c60a3631c0db8ad" providerId="LiveId" clId="{89FD036D-CF2B-4B78-BFF5-231BCD161FD6}" dt="2024-06-28T08:58:14.132" v="34"/>
          <ac:spMkLst>
            <pc:docMk/>
            <pc:sldMk cId="2044568653" sldId="281"/>
            <ac:spMk id="6" creationId="{416C064E-628E-47C0-A712-DB178FE9901E}"/>
          </ac:spMkLst>
        </pc:spChg>
      </pc:sldChg>
      <pc:sldChg chg="modSp mod">
        <pc:chgData name="Alfred Smith" userId="3c60a3631c0db8ad" providerId="LiveId" clId="{89FD036D-CF2B-4B78-BFF5-231BCD161FD6}" dt="2024-06-28T08:58:24.675" v="35"/>
        <pc:sldMkLst>
          <pc:docMk/>
          <pc:sldMk cId="3681266347" sldId="282"/>
        </pc:sldMkLst>
        <pc:spChg chg="mod">
          <ac:chgData name="Alfred Smith" userId="3c60a3631c0db8ad" providerId="LiveId" clId="{89FD036D-CF2B-4B78-BFF5-231BCD161FD6}" dt="2024-06-28T08:52:52.428" v="5"/>
          <ac:spMkLst>
            <pc:docMk/>
            <pc:sldMk cId="3681266347" sldId="282"/>
            <ac:spMk id="4" creationId="{9A13E2D8-2F59-44C1-B1D2-79C300C26DD4}"/>
          </ac:spMkLst>
        </pc:spChg>
        <pc:spChg chg="mod">
          <ac:chgData name="Alfred Smith" userId="3c60a3631c0db8ad" providerId="LiveId" clId="{89FD036D-CF2B-4B78-BFF5-231BCD161FD6}" dt="2024-06-28T08:58:24.675" v="35"/>
          <ac:spMkLst>
            <pc:docMk/>
            <pc:sldMk cId="3681266347" sldId="282"/>
            <ac:spMk id="6" creationId="{416C064E-628E-47C0-A712-DB178FE9901E}"/>
          </ac:spMkLst>
        </pc:spChg>
      </pc:sldChg>
      <pc:sldChg chg="modSp mod">
        <pc:chgData name="Alfred Smith" userId="3c60a3631c0db8ad" providerId="LiveId" clId="{89FD036D-CF2B-4B78-BFF5-231BCD161FD6}" dt="2024-06-28T08:58:37.636" v="36"/>
        <pc:sldMkLst>
          <pc:docMk/>
          <pc:sldMk cId="26953390" sldId="283"/>
        </pc:sldMkLst>
        <pc:spChg chg="mod">
          <ac:chgData name="Alfred Smith" userId="3c60a3631c0db8ad" providerId="LiveId" clId="{89FD036D-CF2B-4B78-BFF5-231BCD161FD6}" dt="2024-06-28T08:53:02.310" v="6"/>
          <ac:spMkLst>
            <pc:docMk/>
            <pc:sldMk cId="26953390" sldId="283"/>
            <ac:spMk id="4" creationId="{9A13E2D8-2F59-44C1-B1D2-79C300C26DD4}"/>
          </ac:spMkLst>
        </pc:spChg>
        <pc:spChg chg="mod">
          <ac:chgData name="Alfred Smith" userId="3c60a3631c0db8ad" providerId="LiveId" clId="{89FD036D-CF2B-4B78-BFF5-231BCD161FD6}" dt="2024-06-28T08:58:37.636" v="36"/>
          <ac:spMkLst>
            <pc:docMk/>
            <pc:sldMk cId="26953390" sldId="283"/>
            <ac:spMk id="6" creationId="{416C064E-628E-47C0-A712-DB178FE9901E}"/>
          </ac:spMkLst>
        </pc:spChg>
      </pc:sldChg>
      <pc:sldChg chg="modSp mod">
        <pc:chgData name="Alfred Smith" userId="3c60a3631c0db8ad" providerId="LiveId" clId="{89FD036D-CF2B-4B78-BFF5-231BCD161FD6}" dt="2024-06-28T08:58:44.622" v="37"/>
        <pc:sldMkLst>
          <pc:docMk/>
          <pc:sldMk cId="2872476414" sldId="284"/>
        </pc:sldMkLst>
        <pc:spChg chg="mod">
          <ac:chgData name="Alfred Smith" userId="3c60a3631c0db8ad" providerId="LiveId" clId="{89FD036D-CF2B-4B78-BFF5-231BCD161FD6}" dt="2024-06-28T08:53:09.881" v="7"/>
          <ac:spMkLst>
            <pc:docMk/>
            <pc:sldMk cId="2872476414" sldId="284"/>
            <ac:spMk id="4" creationId="{9A13E2D8-2F59-44C1-B1D2-79C300C26DD4}"/>
          </ac:spMkLst>
        </pc:spChg>
        <pc:spChg chg="mod">
          <ac:chgData name="Alfred Smith" userId="3c60a3631c0db8ad" providerId="LiveId" clId="{89FD036D-CF2B-4B78-BFF5-231BCD161FD6}" dt="2024-06-28T08:58:44.622" v="37"/>
          <ac:spMkLst>
            <pc:docMk/>
            <pc:sldMk cId="2872476414" sldId="284"/>
            <ac:spMk id="6" creationId="{416C064E-628E-47C0-A712-DB178FE9901E}"/>
          </ac:spMkLst>
        </pc:spChg>
      </pc:sldChg>
      <pc:sldChg chg="modSp mod">
        <pc:chgData name="Alfred Smith" userId="3c60a3631c0db8ad" providerId="LiveId" clId="{89FD036D-CF2B-4B78-BFF5-231BCD161FD6}" dt="2024-06-28T08:58:58.990" v="38"/>
        <pc:sldMkLst>
          <pc:docMk/>
          <pc:sldMk cId="2342427813" sldId="285"/>
        </pc:sldMkLst>
        <pc:spChg chg="mod">
          <ac:chgData name="Alfred Smith" userId="3c60a3631c0db8ad" providerId="LiveId" clId="{89FD036D-CF2B-4B78-BFF5-231BCD161FD6}" dt="2024-06-28T08:53:23.341" v="8"/>
          <ac:spMkLst>
            <pc:docMk/>
            <pc:sldMk cId="2342427813" sldId="285"/>
            <ac:spMk id="4" creationId="{9A13E2D8-2F59-44C1-B1D2-79C300C26DD4}"/>
          </ac:spMkLst>
        </pc:spChg>
        <pc:spChg chg="mod">
          <ac:chgData name="Alfred Smith" userId="3c60a3631c0db8ad" providerId="LiveId" clId="{89FD036D-CF2B-4B78-BFF5-231BCD161FD6}" dt="2024-06-28T08:58:58.990" v="38"/>
          <ac:spMkLst>
            <pc:docMk/>
            <pc:sldMk cId="2342427813" sldId="285"/>
            <ac:spMk id="6" creationId="{416C064E-628E-47C0-A712-DB178FE9901E}"/>
          </ac:spMkLst>
        </pc:spChg>
      </pc:sldChg>
      <pc:sldChg chg="modSp mod">
        <pc:chgData name="Alfred Smith" userId="3c60a3631c0db8ad" providerId="LiveId" clId="{89FD036D-CF2B-4B78-BFF5-231BCD161FD6}" dt="2024-06-28T08:59:09.216" v="39"/>
        <pc:sldMkLst>
          <pc:docMk/>
          <pc:sldMk cId="2223752114" sldId="286"/>
        </pc:sldMkLst>
        <pc:spChg chg="mod">
          <ac:chgData name="Alfred Smith" userId="3c60a3631c0db8ad" providerId="LiveId" clId="{89FD036D-CF2B-4B78-BFF5-231BCD161FD6}" dt="2024-06-28T08:53:32.501" v="9"/>
          <ac:spMkLst>
            <pc:docMk/>
            <pc:sldMk cId="2223752114" sldId="286"/>
            <ac:spMk id="4" creationId="{9A13E2D8-2F59-44C1-B1D2-79C300C26DD4}"/>
          </ac:spMkLst>
        </pc:spChg>
        <pc:spChg chg="mod">
          <ac:chgData name="Alfred Smith" userId="3c60a3631c0db8ad" providerId="LiveId" clId="{89FD036D-CF2B-4B78-BFF5-231BCD161FD6}" dt="2024-06-28T08:59:09.216" v="39"/>
          <ac:spMkLst>
            <pc:docMk/>
            <pc:sldMk cId="2223752114" sldId="286"/>
            <ac:spMk id="6" creationId="{416C064E-628E-47C0-A712-DB178FE9901E}"/>
          </ac:spMkLst>
        </pc:spChg>
      </pc:sldChg>
      <pc:sldChg chg="modSp mod">
        <pc:chgData name="Alfred Smith" userId="3c60a3631c0db8ad" providerId="LiveId" clId="{89FD036D-CF2B-4B78-BFF5-231BCD161FD6}" dt="2024-06-28T08:59:20.088" v="40"/>
        <pc:sldMkLst>
          <pc:docMk/>
          <pc:sldMk cId="680484570" sldId="287"/>
        </pc:sldMkLst>
        <pc:spChg chg="mod">
          <ac:chgData name="Alfred Smith" userId="3c60a3631c0db8ad" providerId="LiveId" clId="{89FD036D-CF2B-4B78-BFF5-231BCD161FD6}" dt="2024-06-28T08:53:40.880" v="10"/>
          <ac:spMkLst>
            <pc:docMk/>
            <pc:sldMk cId="680484570" sldId="287"/>
            <ac:spMk id="4" creationId="{9A13E2D8-2F59-44C1-B1D2-79C300C26DD4}"/>
          </ac:spMkLst>
        </pc:spChg>
        <pc:spChg chg="mod">
          <ac:chgData name="Alfred Smith" userId="3c60a3631c0db8ad" providerId="LiveId" clId="{89FD036D-CF2B-4B78-BFF5-231BCD161FD6}" dt="2024-06-28T08:59:20.088" v="40"/>
          <ac:spMkLst>
            <pc:docMk/>
            <pc:sldMk cId="680484570" sldId="287"/>
            <ac:spMk id="6" creationId="{416C064E-628E-47C0-A712-DB178FE9901E}"/>
          </ac:spMkLst>
        </pc:spChg>
      </pc:sldChg>
      <pc:sldChg chg="modSp mod">
        <pc:chgData name="Alfred Smith" userId="3c60a3631c0db8ad" providerId="LiveId" clId="{89FD036D-CF2B-4B78-BFF5-231BCD161FD6}" dt="2024-06-28T08:59:30.769" v="41"/>
        <pc:sldMkLst>
          <pc:docMk/>
          <pc:sldMk cId="1123929638" sldId="288"/>
        </pc:sldMkLst>
        <pc:spChg chg="mod">
          <ac:chgData name="Alfred Smith" userId="3c60a3631c0db8ad" providerId="LiveId" clId="{89FD036D-CF2B-4B78-BFF5-231BCD161FD6}" dt="2024-06-28T08:53:53.507" v="11"/>
          <ac:spMkLst>
            <pc:docMk/>
            <pc:sldMk cId="1123929638" sldId="288"/>
            <ac:spMk id="4" creationId="{9A13E2D8-2F59-44C1-B1D2-79C300C26DD4}"/>
          </ac:spMkLst>
        </pc:spChg>
        <pc:spChg chg="mod">
          <ac:chgData name="Alfred Smith" userId="3c60a3631c0db8ad" providerId="LiveId" clId="{89FD036D-CF2B-4B78-BFF5-231BCD161FD6}" dt="2024-06-28T08:59:30.769" v="41"/>
          <ac:spMkLst>
            <pc:docMk/>
            <pc:sldMk cId="1123929638" sldId="288"/>
            <ac:spMk id="6" creationId="{416C064E-628E-47C0-A712-DB178FE9901E}"/>
          </ac:spMkLst>
        </pc:spChg>
      </pc:sldChg>
      <pc:sldChg chg="modSp mod">
        <pc:chgData name="Alfred Smith" userId="3c60a3631c0db8ad" providerId="LiveId" clId="{89FD036D-CF2B-4B78-BFF5-231BCD161FD6}" dt="2024-06-28T09:00:02.374" v="44"/>
        <pc:sldMkLst>
          <pc:docMk/>
          <pc:sldMk cId="1206678836" sldId="289"/>
        </pc:sldMkLst>
        <pc:spChg chg="mod">
          <ac:chgData name="Alfred Smith" userId="3c60a3631c0db8ad" providerId="LiveId" clId="{89FD036D-CF2B-4B78-BFF5-231BCD161FD6}" dt="2024-06-28T08:54:33.304" v="18"/>
          <ac:spMkLst>
            <pc:docMk/>
            <pc:sldMk cId="1206678836" sldId="289"/>
            <ac:spMk id="4" creationId="{9A13E2D8-2F59-44C1-B1D2-79C300C26DD4}"/>
          </ac:spMkLst>
        </pc:spChg>
        <pc:spChg chg="mod">
          <ac:chgData name="Alfred Smith" userId="3c60a3631c0db8ad" providerId="LiveId" clId="{89FD036D-CF2B-4B78-BFF5-231BCD161FD6}" dt="2024-06-28T09:00:02.374" v="44"/>
          <ac:spMkLst>
            <pc:docMk/>
            <pc:sldMk cId="1206678836" sldId="289"/>
            <ac:spMk id="6" creationId="{416C064E-628E-47C0-A712-DB178FE9901E}"/>
          </ac:spMkLst>
        </pc:spChg>
        <pc:picChg chg="mod">
          <ac:chgData name="Alfred Smith" userId="3c60a3631c0db8ad" providerId="LiveId" clId="{89FD036D-CF2B-4B78-BFF5-231BCD161FD6}" dt="2024-06-28T08:59:57.642" v="43" actId="1076"/>
          <ac:picMkLst>
            <pc:docMk/>
            <pc:sldMk cId="1206678836" sldId="289"/>
            <ac:picMk id="12" creationId="{BB14772C-ACF9-1A1F-6900-33E8A006EB8C}"/>
          </ac:picMkLst>
        </pc:picChg>
      </pc:sldChg>
      <pc:sldChg chg="modSp mod">
        <pc:chgData name="Alfred Smith" userId="3c60a3631c0db8ad" providerId="LiveId" clId="{89FD036D-CF2B-4B78-BFF5-231BCD161FD6}" dt="2024-06-28T09:00:33.836" v="46"/>
        <pc:sldMkLst>
          <pc:docMk/>
          <pc:sldMk cId="3289899634" sldId="290"/>
        </pc:sldMkLst>
        <pc:spChg chg="mod">
          <ac:chgData name="Alfred Smith" userId="3c60a3631c0db8ad" providerId="LiveId" clId="{89FD036D-CF2B-4B78-BFF5-231BCD161FD6}" dt="2024-06-28T08:54:44.448" v="19"/>
          <ac:spMkLst>
            <pc:docMk/>
            <pc:sldMk cId="3289899634" sldId="290"/>
            <ac:spMk id="4" creationId="{9A13E2D8-2F59-44C1-B1D2-79C300C26DD4}"/>
          </ac:spMkLst>
        </pc:spChg>
        <pc:spChg chg="mod">
          <ac:chgData name="Alfred Smith" userId="3c60a3631c0db8ad" providerId="LiveId" clId="{89FD036D-CF2B-4B78-BFF5-231BCD161FD6}" dt="2024-06-28T09:00:33.836" v="46"/>
          <ac:spMkLst>
            <pc:docMk/>
            <pc:sldMk cId="3289899634" sldId="290"/>
            <ac:spMk id="6" creationId="{416C064E-628E-47C0-A712-DB178FE9901E}"/>
          </ac:spMkLst>
        </pc:spChg>
      </pc:sldChg>
      <pc:sldChg chg="modSp mod">
        <pc:chgData name="Alfred Smith" userId="3c60a3631c0db8ad" providerId="LiveId" clId="{89FD036D-CF2B-4B78-BFF5-231BCD161FD6}" dt="2024-06-28T09:00:46.638" v="47"/>
        <pc:sldMkLst>
          <pc:docMk/>
          <pc:sldMk cId="66364055" sldId="291"/>
        </pc:sldMkLst>
        <pc:spChg chg="mod">
          <ac:chgData name="Alfred Smith" userId="3c60a3631c0db8ad" providerId="LiveId" clId="{89FD036D-CF2B-4B78-BFF5-231BCD161FD6}" dt="2024-06-28T08:54:56.490" v="20"/>
          <ac:spMkLst>
            <pc:docMk/>
            <pc:sldMk cId="66364055" sldId="291"/>
            <ac:spMk id="4" creationId="{9A13E2D8-2F59-44C1-B1D2-79C300C26DD4}"/>
          </ac:spMkLst>
        </pc:spChg>
        <pc:spChg chg="mod">
          <ac:chgData name="Alfred Smith" userId="3c60a3631c0db8ad" providerId="LiveId" clId="{89FD036D-CF2B-4B78-BFF5-231BCD161FD6}" dt="2024-06-28T09:00:46.638" v="47"/>
          <ac:spMkLst>
            <pc:docMk/>
            <pc:sldMk cId="66364055" sldId="291"/>
            <ac:spMk id="6" creationId="{416C064E-628E-47C0-A712-DB178FE9901E}"/>
          </ac:spMkLst>
        </pc:spChg>
      </pc:sldChg>
      <pc:sldChg chg="modSp mod">
        <pc:chgData name="Alfred Smith" userId="3c60a3631c0db8ad" providerId="LiveId" clId="{89FD036D-CF2B-4B78-BFF5-231BCD161FD6}" dt="2024-06-28T09:01:05.131" v="48"/>
        <pc:sldMkLst>
          <pc:docMk/>
          <pc:sldMk cId="768309068" sldId="292"/>
        </pc:sldMkLst>
        <pc:spChg chg="mod">
          <ac:chgData name="Alfred Smith" userId="3c60a3631c0db8ad" providerId="LiveId" clId="{89FD036D-CF2B-4B78-BFF5-231BCD161FD6}" dt="2024-06-28T08:55:11.556" v="21"/>
          <ac:spMkLst>
            <pc:docMk/>
            <pc:sldMk cId="768309068" sldId="292"/>
            <ac:spMk id="4" creationId="{9A13E2D8-2F59-44C1-B1D2-79C300C26DD4}"/>
          </ac:spMkLst>
        </pc:spChg>
        <pc:spChg chg="mod">
          <ac:chgData name="Alfred Smith" userId="3c60a3631c0db8ad" providerId="LiveId" clId="{89FD036D-CF2B-4B78-BFF5-231BCD161FD6}" dt="2024-06-28T09:01:05.131" v="48"/>
          <ac:spMkLst>
            <pc:docMk/>
            <pc:sldMk cId="768309068" sldId="292"/>
            <ac:spMk id="6" creationId="{416C064E-628E-47C0-A712-DB178FE9901E}"/>
          </ac:spMkLst>
        </pc:spChg>
      </pc:sldChg>
      <pc:sldChg chg="modSp mod">
        <pc:chgData name="Alfred Smith" userId="3c60a3631c0db8ad" providerId="LiveId" clId="{89FD036D-CF2B-4B78-BFF5-231BCD161FD6}" dt="2024-06-28T09:01:21.327" v="49"/>
        <pc:sldMkLst>
          <pc:docMk/>
          <pc:sldMk cId="1272472953" sldId="293"/>
        </pc:sldMkLst>
        <pc:spChg chg="mod">
          <ac:chgData name="Alfred Smith" userId="3c60a3631c0db8ad" providerId="LiveId" clId="{89FD036D-CF2B-4B78-BFF5-231BCD161FD6}" dt="2024-06-28T08:55:21.592" v="22"/>
          <ac:spMkLst>
            <pc:docMk/>
            <pc:sldMk cId="1272472953" sldId="293"/>
            <ac:spMk id="4" creationId="{9A13E2D8-2F59-44C1-B1D2-79C300C26DD4}"/>
          </ac:spMkLst>
        </pc:spChg>
        <pc:spChg chg="mod">
          <ac:chgData name="Alfred Smith" userId="3c60a3631c0db8ad" providerId="LiveId" clId="{89FD036D-CF2B-4B78-BFF5-231BCD161FD6}" dt="2024-06-28T09:01:21.327" v="49"/>
          <ac:spMkLst>
            <pc:docMk/>
            <pc:sldMk cId="1272472953" sldId="293"/>
            <ac:spMk id="6" creationId="{416C064E-628E-47C0-A712-DB178FE9901E}"/>
          </ac:spMkLst>
        </pc:spChg>
      </pc:sldChg>
      <pc:sldChg chg="modSp mod">
        <pc:chgData name="Alfred Smith" userId="3c60a3631c0db8ad" providerId="LiveId" clId="{89FD036D-CF2B-4B78-BFF5-231BCD161FD6}" dt="2024-06-28T09:01:35.733" v="50"/>
        <pc:sldMkLst>
          <pc:docMk/>
          <pc:sldMk cId="3592805693" sldId="294"/>
        </pc:sldMkLst>
        <pc:spChg chg="mod">
          <ac:chgData name="Alfred Smith" userId="3c60a3631c0db8ad" providerId="LiveId" clId="{89FD036D-CF2B-4B78-BFF5-231BCD161FD6}" dt="2024-06-28T08:55:32.354" v="23"/>
          <ac:spMkLst>
            <pc:docMk/>
            <pc:sldMk cId="3592805693" sldId="294"/>
            <ac:spMk id="4" creationId="{9A13E2D8-2F59-44C1-B1D2-79C300C26DD4}"/>
          </ac:spMkLst>
        </pc:spChg>
        <pc:spChg chg="mod">
          <ac:chgData name="Alfred Smith" userId="3c60a3631c0db8ad" providerId="LiveId" clId="{89FD036D-CF2B-4B78-BFF5-231BCD161FD6}" dt="2024-06-28T09:01:35.733" v="50"/>
          <ac:spMkLst>
            <pc:docMk/>
            <pc:sldMk cId="3592805693" sldId="294"/>
            <ac:spMk id="6" creationId="{416C064E-628E-47C0-A712-DB178FE9901E}"/>
          </ac:spMkLst>
        </pc:spChg>
      </pc:sldChg>
      <pc:sldChg chg="modSp mod">
        <pc:chgData name="Alfred Smith" userId="3c60a3631c0db8ad" providerId="LiveId" clId="{89FD036D-CF2B-4B78-BFF5-231BCD161FD6}" dt="2024-06-28T09:01:48.810" v="51"/>
        <pc:sldMkLst>
          <pc:docMk/>
          <pc:sldMk cId="3256631608" sldId="295"/>
        </pc:sldMkLst>
        <pc:spChg chg="mod">
          <ac:chgData name="Alfred Smith" userId="3c60a3631c0db8ad" providerId="LiveId" clId="{89FD036D-CF2B-4B78-BFF5-231BCD161FD6}" dt="2024-06-28T08:55:44.862" v="24"/>
          <ac:spMkLst>
            <pc:docMk/>
            <pc:sldMk cId="3256631608" sldId="295"/>
            <ac:spMk id="4" creationId="{9A13E2D8-2F59-44C1-B1D2-79C300C26DD4}"/>
          </ac:spMkLst>
        </pc:spChg>
        <pc:spChg chg="mod">
          <ac:chgData name="Alfred Smith" userId="3c60a3631c0db8ad" providerId="LiveId" clId="{89FD036D-CF2B-4B78-BFF5-231BCD161FD6}" dt="2024-06-28T09:01:48.810" v="51"/>
          <ac:spMkLst>
            <pc:docMk/>
            <pc:sldMk cId="3256631608" sldId="295"/>
            <ac:spMk id="6" creationId="{416C064E-628E-47C0-A712-DB178FE9901E}"/>
          </ac:spMkLst>
        </pc:spChg>
      </pc:sldChg>
      <pc:sldChg chg="modSp mod">
        <pc:chgData name="Alfred Smith" userId="3c60a3631c0db8ad" providerId="LiveId" clId="{89FD036D-CF2B-4B78-BFF5-231BCD161FD6}" dt="2024-06-28T09:02:01.102" v="52"/>
        <pc:sldMkLst>
          <pc:docMk/>
          <pc:sldMk cId="105009278" sldId="296"/>
        </pc:sldMkLst>
        <pc:spChg chg="mod">
          <ac:chgData name="Alfred Smith" userId="3c60a3631c0db8ad" providerId="LiveId" clId="{89FD036D-CF2B-4B78-BFF5-231BCD161FD6}" dt="2024-06-28T08:55:55.531" v="25"/>
          <ac:spMkLst>
            <pc:docMk/>
            <pc:sldMk cId="105009278" sldId="296"/>
            <ac:spMk id="4" creationId="{9A13E2D8-2F59-44C1-B1D2-79C300C26DD4}"/>
          </ac:spMkLst>
        </pc:spChg>
        <pc:spChg chg="mod">
          <ac:chgData name="Alfred Smith" userId="3c60a3631c0db8ad" providerId="LiveId" clId="{89FD036D-CF2B-4B78-BFF5-231BCD161FD6}" dt="2024-06-28T09:02:01.102" v="52"/>
          <ac:spMkLst>
            <pc:docMk/>
            <pc:sldMk cId="105009278" sldId="296"/>
            <ac:spMk id="6" creationId="{416C064E-628E-47C0-A712-DB178FE9901E}"/>
          </ac:spMkLst>
        </pc:spChg>
      </pc:sldChg>
      <pc:sldChg chg="modSp mod">
        <pc:chgData name="Alfred Smith" userId="3c60a3631c0db8ad" providerId="LiveId" clId="{89FD036D-CF2B-4B78-BFF5-231BCD161FD6}" dt="2024-06-28T09:02:11.752" v="53"/>
        <pc:sldMkLst>
          <pc:docMk/>
          <pc:sldMk cId="3327585472" sldId="297"/>
        </pc:sldMkLst>
        <pc:spChg chg="mod">
          <ac:chgData name="Alfred Smith" userId="3c60a3631c0db8ad" providerId="LiveId" clId="{89FD036D-CF2B-4B78-BFF5-231BCD161FD6}" dt="2024-06-28T08:56:16.748" v="26"/>
          <ac:spMkLst>
            <pc:docMk/>
            <pc:sldMk cId="3327585472" sldId="297"/>
            <ac:spMk id="4" creationId="{9A13E2D8-2F59-44C1-B1D2-79C300C26DD4}"/>
          </ac:spMkLst>
        </pc:spChg>
        <pc:spChg chg="mod">
          <ac:chgData name="Alfred Smith" userId="3c60a3631c0db8ad" providerId="LiveId" clId="{89FD036D-CF2B-4B78-BFF5-231BCD161FD6}" dt="2024-06-28T09:02:11.752" v="53"/>
          <ac:spMkLst>
            <pc:docMk/>
            <pc:sldMk cId="3327585472" sldId="297"/>
            <ac:spMk id="6" creationId="{416C064E-628E-47C0-A712-DB178FE9901E}"/>
          </ac:spMkLst>
        </pc:spChg>
      </pc:sldChg>
      <pc:sldChg chg="modSp mod">
        <pc:chgData name="Alfred Smith" userId="3c60a3631c0db8ad" providerId="LiveId" clId="{89FD036D-CF2B-4B78-BFF5-231BCD161FD6}" dt="2024-06-28T09:02:24.434" v="54"/>
        <pc:sldMkLst>
          <pc:docMk/>
          <pc:sldMk cId="2069662874" sldId="298"/>
        </pc:sldMkLst>
        <pc:spChg chg="mod">
          <ac:chgData name="Alfred Smith" userId="3c60a3631c0db8ad" providerId="LiveId" clId="{89FD036D-CF2B-4B78-BFF5-231BCD161FD6}" dt="2024-06-28T08:56:33.190" v="27"/>
          <ac:spMkLst>
            <pc:docMk/>
            <pc:sldMk cId="2069662874" sldId="298"/>
            <ac:spMk id="4" creationId="{9A13E2D8-2F59-44C1-B1D2-79C300C26DD4}"/>
          </ac:spMkLst>
        </pc:spChg>
        <pc:spChg chg="mod">
          <ac:chgData name="Alfred Smith" userId="3c60a3631c0db8ad" providerId="LiveId" clId="{89FD036D-CF2B-4B78-BFF5-231BCD161FD6}" dt="2024-06-28T09:02:24.434" v="54"/>
          <ac:spMkLst>
            <pc:docMk/>
            <pc:sldMk cId="2069662874" sldId="298"/>
            <ac:spMk id="6" creationId="{416C064E-628E-47C0-A712-DB178FE9901E}"/>
          </ac:spMkLst>
        </pc:spChg>
      </pc:sldChg>
      <pc:sldChg chg="addSp delSp modSp mod">
        <pc:chgData name="Alfred Smith" userId="3c60a3631c0db8ad" providerId="LiveId" clId="{89FD036D-CF2B-4B78-BFF5-231BCD161FD6}" dt="2024-06-28T09:03:44.379" v="55"/>
        <pc:sldMkLst>
          <pc:docMk/>
          <pc:sldMk cId="4279446237" sldId="299"/>
        </pc:sldMkLst>
        <pc:spChg chg="add del">
          <ac:chgData name="Alfred Smith" userId="3c60a3631c0db8ad" providerId="LiveId" clId="{89FD036D-CF2B-4B78-BFF5-231BCD161FD6}" dt="2024-06-28T08:56:45.105" v="29" actId="22"/>
          <ac:spMkLst>
            <pc:docMk/>
            <pc:sldMk cId="4279446237" sldId="299"/>
            <ac:spMk id="3" creationId="{C6421161-AA16-9CA0-F832-A18E3AFAF055}"/>
          </ac:spMkLst>
        </pc:spChg>
        <pc:spChg chg="mod">
          <ac:chgData name="Alfred Smith" userId="3c60a3631c0db8ad" providerId="LiveId" clId="{89FD036D-CF2B-4B78-BFF5-231BCD161FD6}" dt="2024-06-28T08:56:46.733" v="30"/>
          <ac:spMkLst>
            <pc:docMk/>
            <pc:sldMk cId="4279446237" sldId="299"/>
            <ac:spMk id="4" creationId="{9A13E2D8-2F59-44C1-B1D2-79C300C26DD4}"/>
          </ac:spMkLst>
        </pc:spChg>
        <pc:spChg chg="mod">
          <ac:chgData name="Alfred Smith" userId="3c60a3631c0db8ad" providerId="LiveId" clId="{89FD036D-CF2B-4B78-BFF5-231BCD161FD6}" dt="2024-06-28T09:03:44.379" v="55"/>
          <ac:spMkLst>
            <pc:docMk/>
            <pc:sldMk cId="4279446237" sldId="299"/>
            <ac:spMk id="6" creationId="{416C064E-628E-47C0-A712-DB178FE9901E}"/>
          </ac:spMkLst>
        </pc:spChg>
      </pc:sldChg>
      <pc:sldChg chg="modSp mod">
        <pc:chgData name="Alfred Smith" userId="3c60a3631c0db8ad" providerId="LiveId" clId="{89FD036D-CF2B-4B78-BFF5-231BCD161FD6}" dt="2024-06-28T09:03:52.046" v="56"/>
        <pc:sldMkLst>
          <pc:docMk/>
          <pc:sldMk cId="809926976" sldId="300"/>
        </pc:sldMkLst>
        <pc:spChg chg="mod">
          <ac:chgData name="Alfred Smith" userId="3c60a3631c0db8ad" providerId="LiveId" clId="{89FD036D-CF2B-4B78-BFF5-231BCD161FD6}" dt="2024-06-28T08:57:02.745" v="32" actId="6549"/>
          <ac:spMkLst>
            <pc:docMk/>
            <pc:sldMk cId="809926976" sldId="300"/>
            <ac:spMk id="4" creationId="{9A13E2D8-2F59-44C1-B1D2-79C300C26DD4}"/>
          </ac:spMkLst>
        </pc:spChg>
        <pc:spChg chg="mod">
          <ac:chgData name="Alfred Smith" userId="3c60a3631c0db8ad" providerId="LiveId" clId="{89FD036D-CF2B-4B78-BFF5-231BCD161FD6}" dt="2024-06-28T09:03:52.046" v="56"/>
          <ac:spMkLst>
            <pc:docMk/>
            <pc:sldMk cId="809926976" sldId="300"/>
            <ac:spMk id="6" creationId="{416C064E-628E-47C0-A712-DB178FE9901E}"/>
          </ac:spMkLst>
        </pc:spChg>
      </pc:sldChg>
      <pc:sldChg chg="addSp delSp modSp mod">
        <pc:chgData name="Alfred Smith" userId="3c60a3631c0db8ad" providerId="LiveId" clId="{89FD036D-CF2B-4B78-BFF5-231BCD161FD6}" dt="2024-06-27T10:50:23.761" v="1"/>
        <pc:sldMkLst>
          <pc:docMk/>
          <pc:sldMk cId="3893924129" sldId="301"/>
        </pc:sldMkLst>
        <pc:spChg chg="del">
          <ac:chgData name="Alfred Smith" userId="3c60a3631c0db8ad" providerId="LiveId" clId="{89FD036D-CF2B-4B78-BFF5-231BCD161FD6}" dt="2024-06-27T10:50:23.174" v="0" actId="478"/>
          <ac:spMkLst>
            <pc:docMk/>
            <pc:sldMk cId="3893924129" sldId="301"/>
            <ac:spMk id="3" creationId="{FF8E4E7E-291E-4CFB-8043-F9FDE270A89C}"/>
          </ac:spMkLst>
        </pc:spChg>
        <pc:spChg chg="add mod">
          <ac:chgData name="Alfred Smith" userId="3c60a3631c0db8ad" providerId="LiveId" clId="{89FD036D-CF2B-4B78-BFF5-231BCD161FD6}" dt="2024-06-27T10:50:23.761" v="1"/>
          <ac:spMkLst>
            <pc:docMk/>
            <pc:sldMk cId="3893924129" sldId="301"/>
            <ac:spMk id="4" creationId="{8A3A44E2-7EA8-2105-0EDE-35E277F96A51}"/>
          </ac:spMkLst>
        </pc:spChg>
      </pc:sldChg>
      <pc:sldChg chg="addSp modSp">
        <pc:chgData name="Alfred Smith" userId="3c60a3631c0db8ad" providerId="LiveId" clId="{89FD036D-CF2B-4B78-BFF5-231BCD161FD6}" dt="2024-06-27T10:51:01.949" v="2"/>
        <pc:sldMkLst>
          <pc:docMk/>
          <pc:sldMk cId="685496205" sldId="303"/>
        </pc:sldMkLst>
        <pc:spChg chg="add mod">
          <ac:chgData name="Alfred Smith" userId="3c60a3631c0db8ad" providerId="LiveId" clId="{89FD036D-CF2B-4B78-BFF5-231BCD161FD6}" dt="2024-06-27T10:51:01.949" v="2"/>
          <ac:spMkLst>
            <pc:docMk/>
            <pc:sldMk cId="685496205" sldId="303"/>
            <ac:spMk id="4" creationId="{1C767484-E424-7E26-E157-C35B660753D3}"/>
          </ac:spMkLst>
        </pc:spChg>
      </pc:sldChg>
    </pc:docChg>
  </pc:docChgLst>
  <pc:docChgLst>
    <pc:chgData name="Leonie Smith" userId="fed1330f33f5650e" providerId="LiveId" clId="{CD899E9F-FF6A-4EBE-AC44-FEA76D74DA18}"/>
    <pc:docChg chg="custSel modSld">
      <pc:chgData name="Leonie Smith" userId="fed1330f33f5650e" providerId="LiveId" clId="{CD899E9F-FF6A-4EBE-AC44-FEA76D74DA18}" dt="2023-11-01T04:40:07.651" v="161" actId="20577"/>
      <pc:docMkLst>
        <pc:docMk/>
      </pc:docMkLst>
      <pc:sldChg chg="addSp delSp modSp mod modTransition modAnim">
        <pc:chgData name="Leonie Smith" userId="fed1330f33f5650e" providerId="LiveId" clId="{CD899E9F-FF6A-4EBE-AC44-FEA76D74DA18}" dt="2023-10-31T05:51:53.784" v="5"/>
        <pc:sldMkLst>
          <pc:docMk/>
          <pc:sldMk cId="3348757415" sldId="256"/>
        </pc:sldMkLst>
        <pc:picChg chg="del">
          <ac:chgData name="Leonie Smith" userId="fed1330f33f5650e" providerId="LiveId" clId="{CD899E9F-FF6A-4EBE-AC44-FEA76D74DA18}" dt="2023-10-31T05:51:48.269" v="4"/>
          <ac:picMkLst>
            <pc:docMk/>
            <pc:sldMk cId="3348757415" sldId="256"/>
            <ac:picMk id="5" creationId="{CC0287BA-9EE6-4F76-99B8-84FA23C5200B}"/>
          </ac:picMkLst>
        </pc:picChg>
        <pc:picChg chg="add del mod">
          <ac:chgData name="Leonie Smith" userId="fed1330f33f5650e" providerId="LiveId" clId="{CD899E9F-FF6A-4EBE-AC44-FEA76D74DA18}" dt="2023-10-31T05:51:53.784" v="5"/>
          <ac:picMkLst>
            <pc:docMk/>
            <pc:sldMk cId="3348757415" sldId="256"/>
            <ac:picMk id="8" creationId="{52620E48-162F-ABA5-F7D3-B5F2712F24D8}"/>
          </ac:picMkLst>
        </pc:picChg>
        <pc:picChg chg="add mod">
          <ac:chgData name="Leonie Smith" userId="fed1330f33f5650e" providerId="LiveId" clId="{CD899E9F-FF6A-4EBE-AC44-FEA76D74DA18}" dt="2023-10-31T05:51:53.784" v="5"/>
          <ac:picMkLst>
            <pc:docMk/>
            <pc:sldMk cId="3348757415" sldId="256"/>
            <ac:picMk id="9" creationId="{1A9EF51C-E683-2909-FF73-EB00E9ED1F65}"/>
          </ac:picMkLst>
        </pc:picChg>
      </pc:sldChg>
      <pc:sldChg chg="addSp delSp modSp mod modTransition modAnim">
        <pc:chgData name="Leonie Smith" userId="fed1330f33f5650e" providerId="LiveId" clId="{CD899E9F-FF6A-4EBE-AC44-FEA76D74DA18}" dt="2023-10-31T05:54:55.093" v="17"/>
        <pc:sldMkLst>
          <pc:docMk/>
          <pc:sldMk cId="525752733" sldId="258"/>
        </pc:sldMkLst>
        <pc:picChg chg="add del mod">
          <ac:chgData name="Leonie Smith" userId="fed1330f33f5650e" providerId="LiveId" clId="{CD899E9F-FF6A-4EBE-AC44-FEA76D74DA18}" dt="2023-10-31T05:53:28.510" v="8"/>
          <ac:picMkLst>
            <pc:docMk/>
            <pc:sldMk cId="525752733" sldId="258"/>
            <ac:picMk id="5" creationId="{951592DA-FA00-348E-3623-5327C70BF732}"/>
          </ac:picMkLst>
        </pc:picChg>
        <pc:picChg chg="add del mod">
          <ac:chgData name="Leonie Smith" userId="fed1330f33f5650e" providerId="LiveId" clId="{CD899E9F-FF6A-4EBE-AC44-FEA76D74DA18}" dt="2023-10-31T05:53:44.860" v="10"/>
          <ac:picMkLst>
            <pc:docMk/>
            <pc:sldMk cId="525752733" sldId="258"/>
            <ac:picMk id="7" creationId="{66355B9B-AE8C-B837-8D05-FA5F5AA00DE5}"/>
          </ac:picMkLst>
        </pc:picChg>
        <pc:picChg chg="del">
          <ac:chgData name="Leonie Smith" userId="fed1330f33f5650e" providerId="LiveId" clId="{CD899E9F-FF6A-4EBE-AC44-FEA76D74DA18}" dt="2023-10-31T05:53:09.790" v="7"/>
          <ac:picMkLst>
            <pc:docMk/>
            <pc:sldMk cId="525752733" sldId="258"/>
            <ac:picMk id="9" creationId="{4CB324E2-44F9-4D06-873F-D27C4DEC65C0}"/>
          </ac:picMkLst>
        </pc:picChg>
        <pc:picChg chg="add del mod ord">
          <ac:chgData name="Leonie Smith" userId="fed1330f33f5650e" providerId="LiveId" clId="{CD899E9F-FF6A-4EBE-AC44-FEA76D74DA18}" dt="2023-10-31T05:54:00.833" v="11"/>
          <ac:picMkLst>
            <pc:docMk/>
            <pc:sldMk cId="525752733" sldId="258"/>
            <ac:picMk id="11" creationId="{AF988B4F-FFD9-FE22-34AF-21376DCF9E52}"/>
          </ac:picMkLst>
        </pc:picChg>
        <pc:picChg chg="add del mod">
          <ac:chgData name="Leonie Smith" userId="fed1330f33f5650e" providerId="LiveId" clId="{CD899E9F-FF6A-4EBE-AC44-FEA76D74DA18}" dt="2023-10-31T05:54:09.945" v="13"/>
          <ac:picMkLst>
            <pc:docMk/>
            <pc:sldMk cId="525752733" sldId="258"/>
            <ac:picMk id="12" creationId="{8733D7DC-B630-2EC9-97DF-FDDFEA9B082C}"/>
          </ac:picMkLst>
        </pc:picChg>
        <pc:picChg chg="add del mod ord">
          <ac:chgData name="Leonie Smith" userId="fed1330f33f5650e" providerId="LiveId" clId="{CD899E9F-FF6A-4EBE-AC44-FEA76D74DA18}" dt="2023-10-31T05:54:28.021" v="14"/>
          <ac:picMkLst>
            <pc:docMk/>
            <pc:sldMk cId="525752733" sldId="258"/>
            <ac:picMk id="15" creationId="{AFA90357-552D-A3A3-FB3A-B8D29704375E}"/>
          </ac:picMkLst>
        </pc:picChg>
        <pc:picChg chg="add del mod">
          <ac:chgData name="Leonie Smith" userId="fed1330f33f5650e" providerId="LiveId" clId="{CD899E9F-FF6A-4EBE-AC44-FEA76D74DA18}" dt="2023-10-31T05:54:37.790" v="16"/>
          <ac:picMkLst>
            <pc:docMk/>
            <pc:sldMk cId="525752733" sldId="258"/>
            <ac:picMk id="16" creationId="{ADFBC3FC-62E8-4ADC-1E0E-C0662B970C44}"/>
          </ac:picMkLst>
        </pc:picChg>
        <pc:picChg chg="add del mod ord">
          <ac:chgData name="Leonie Smith" userId="fed1330f33f5650e" providerId="LiveId" clId="{CD899E9F-FF6A-4EBE-AC44-FEA76D74DA18}" dt="2023-10-31T05:54:55.093" v="17"/>
          <ac:picMkLst>
            <pc:docMk/>
            <pc:sldMk cId="525752733" sldId="258"/>
            <ac:picMk id="19" creationId="{D0D142B8-D724-486A-FF76-EE4E28BAD908}"/>
          </ac:picMkLst>
        </pc:picChg>
        <pc:picChg chg="add mod">
          <ac:chgData name="Leonie Smith" userId="fed1330f33f5650e" providerId="LiveId" clId="{CD899E9F-FF6A-4EBE-AC44-FEA76D74DA18}" dt="2023-10-31T05:54:55.093" v="17"/>
          <ac:picMkLst>
            <pc:docMk/>
            <pc:sldMk cId="525752733" sldId="258"/>
            <ac:picMk id="20" creationId="{19374D56-DF14-E3F6-87A0-1FDCE2F52287}"/>
          </ac:picMkLst>
        </pc:picChg>
      </pc:sldChg>
      <pc:sldChg chg="addSp delSp modSp mod modTransition modAnim">
        <pc:chgData name="Leonie Smith" userId="fed1330f33f5650e" providerId="LiveId" clId="{CD899E9F-FF6A-4EBE-AC44-FEA76D74DA18}" dt="2023-10-31T05:56:51.017" v="29"/>
        <pc:sldMkLst>
          <pc:docMk/>
          <pc:sldMk cId="2044568653" sldId="281"/>
        </pc:sldMkLst>
        <pc:picChg chg="add del mod">
          <ac:chgData name="Leonie Smith" userId="fed1330f33f5650e" providerId="LiveId" clId="{CD899E9F-FF6A-4EBE-AC44-FEA76D74DA18}" dt="2023-10-31T05:55:42.758" v="20"/>
          <ac:picMkLst>
            <pc:docMk/>
            <pc:sldMk cId="2044568653" sldId="281"/>
            <ac:picMk id="3" creationId="{7205B625-4BFC-8653-428C-7902747F27DC}"/>
          </ac:picMkLst>
        </pc:picChg>
        <pc:picChg chg="add del mod">
          <ac:chgData name="Leonie Smith" userId="fed1330f33f5650e" providerId="LiveId" clId="{CD899E9F-FF6A-4EBE-AC44-FEA76D74DA18}" dt="2023-10-31T05:56:07.331" v="22"/>
          <ac:picMkLst>
            <pc:docMk/>
            <pc:sldMk cId="2044568653" sldId="281"/>
            <ac:picMk id="5" creationId="{728F02E9-E940-7A37-75D6-EC9ACA18F98A}"/>
          </ac:picMkLst>
        </pc:picChg>
        <pc:picChg chg="del">
          <ac:chgData name="Leonie Smith" userId="fed1330f33f5650e" providerId="LiveId" clId="{CD899E9F-FF6A-4EBE-AC44-FEA76D74DA18}" dt="2023-10-31T05:55:26.207" v="19"/>
          <ac:picMkLst>
            <pc:docMk/>
            <pc:sldMk cId="2044568653" sldId="281"/>
            <ac:picMk id="7" creationId="{E17C1B17-A0DF-495F-A2C4-AA4133BFB4ED}"/>
          </ac:picMkLst>
        </pc:picChg>
        <pc:picChg chg="add del mod ord">
          <ac:chgData name="Leonie Smith" userId="fed1330f33f5650e" providerId="LiveId" clId="{CD899E9F-FF6A-4EBE-AC44-FEA76D74DA18}" dt="2023-10-31T05:56:14.692" v="23"/>
          <ac:picMkLst>
            <pc:docMk/>
            <pc:sldMk cId="2044568653" sldId="281"/>
            <ac:picMk id="11" creationId="{7EEAD0F3-4043-35BE-454F-061258782658}"/>
          </ac:picMkLst>
        </pc:picChg>
        <pc:picChg chg="add del mod">
          <ac:chgData name="Leonie Smith" userId="fed1330f33f5650e" providerId="LiveId" clId="{CD899E9F-FF6A-4EBE-AC44-FEA76D74DA18}" dt="2023-10-31T05:56:18.326" v="25"/>
          <ac:picMkLst>
            <pc:docMk/>
            <pc:sldMk cId="2044568653" sldId="281"/>
            <ac:picMk id="12" creationId="{A15EF646-9823-E980-713F-A2B94CF4609B}"/>
          </ac:picMkLst>
        </pc:picChg>
        <pc:picChg chg="add del mod ord">
          <ac:chgData name="Leonie Smith" userId="fed1330f33f5650e" providerId="LiveId" clId="{CD899E9F-FF6A-4EBE-AC44-FEA76D74DA18}" dt="2023-10-31T05:56:28.217" v="26"/>
          <ac:picMkLst>
            <pc:docMk/>
            <pc:sldMk cId="2044568653" sldId="281"/>
            <ac:picMk id="15" creationId="{A0A2FEEB-98C2-D688-A221-05136F95AD8B}"/>
          </ac:picMkLst>
        </pc:picChg>
        <pc:picChg chg="add del mod">
          <ac:chgData name="Leonie Smith" userId="fed1330f33f5650e" providerId="LiveId" clId="{CD899E9F-FF6A-4EBE-AC44-FEA76D74DA18}" dt="2023-10-31T05:56:34.478" v="28"/>
          <ac:picMkLst>
            <pc:docMk/>
            <pc:sldMk cId="2044568653" sldId="281"/>
            <ac:picMk id="16" creationId="{7E5AE450-A3CA-DD52-D4ED-3F397B05B8B5}"/>
          </ac:picMkLst>
        </pc:picChg>
        <pc:picChg chg="add del mod ord">
          <ac:chgData name="Leonie Smith" userId="fed1330f33f5650e" providerId="LiveId" clId="{CD899E9F-FF6A-4EBE-AC44-FEA76D74DA18}" dt="2023-10-31T05:56:51.017" v="29"/>
          <ac:picMkLst>
            <pc:docMk/>
            <pc:sldMk cId="2044568653" sldId="281"/>
            <ac:picMk id="19" creationId="{3668C2A7-83A7-CA8B-F769-9E22DAB3EC49}"/>
          </ac:picMkLst>
        </pc:picChg>
        <pc:picChg chg="add mod">
          <ac:chgData name="Leonie Smith" userId="fed1330f33f5650e" providerId="LiveId" clId="{CD899E9F-FF6A-4EBE-AC44-FEA76D74DA18}" dt="2023-10-31T05:56:51.017" v="29"/>
          <ac:picMkLst>
            <pc:docMk/>
            <pc:sldMk cId="2044568653" sldId="281"/>
            <ac:picMk id="20" creationId="{B49A51FE-091B-3F95-C3AB-6822B182A514}"/>
          </ac:picMkLst>
        </pc:picChg>
      </pc:sldChg>
      <pc:sldChg chg="addSp delSp modSp mod modTransition modAnim">
        <pc:chgData name="Leonie Smith" userId="fed1330f33f5650e" providerId="LiveId" clId="{CD899E9F-FF6A-4EBE-AC44-FEA76D74DA18}" dt="2023-10-31T05:57:46.003" v="35"/>
        <pc:sldMkLst>
          <pc:docMk/>
          <pc:sldMk cId="3681266347" sldId="282"/>
        </pc:sldMkLst>
        <pc:picChg chg="add del mod">
          <ac:chgData name="Leonie Smith" userId="fed1330f33f5650e" providerId="LiveId" clId="{CD899E9F-FF6A-4EBE-AC44-FEA76D74DA18}" dt="2023-10-31T05:57:26.952" v="32"/>
          <ac:picMkLst>
            <pc:docMk/>
            <pc:sldMk cId="3681266347" sldId="282"/>
            <ac:picMk id="3" creationId="{E755C3E7-E20B-5804-7F4D-C5DE230D5AB1}"/>
          </ac:picMkLst>
        </pc:picChg>
        <pc:picChg chg="add del mod">
          <ac:chgData name="Leonie Smith" userId="fed1330f33f5650e" providerId="LiveId" clId="{CD899E9F-FF6A-4EBE-AC44-FEA76D74DA18}" dt="2023-10-31T05:57:30.915" v="34"/>
          <ac:picMkLst>
            <pc:docMk/>
            <pc:sldMk cId="3681266347" sldId="282"/>
            <ac:picMk id="5" creationId="{B5BF521D-FA64-C1BD-1BA5-F429F187139D}"/>
          </ac:picMkLst>
        </pc:picChg>
        <pc:picChg chg="add del mod ord">
          <ac:chgData name="Leonie Smith" userId="fed1330f33f5650e" providerId="LiveId" clId="{CD899E9F-FF6A-4EBE-AC44-FEA76D74DA18}" dt="2023-10-31T05:57:46.003" v="35"/>
          <ac:picMkLst>
            <pc:docMk/>
            <pc:sldMk cId="3681266347" sldId="282"/>
            <ac:picMk id="9" creationId="{33C70254-311F-7E78-C7A7-903D1C450D0E}"/>
          </ac:picMkLst>
        </pc:picChg>
        <pc:picChg chg="del">
          <ac:chgData name="Leonie Smith" userId="fed1330f33f5650e" providerId="LiveId" clId="{CD899E9F-FF6A-4EBE-AC44-FEA76D74DA18}" dt="2023-10-31T05:57:13.064" v="31"/>
          <ac:picMkLst>
            <pc:docMk/>
            <pc:sldMk cId="3681266347" sldId="282"/>
            <ac:picMk id="10" creationId="{0BD8CE65-0FB5-48C6-B5BA-1146DF2D45D9}"/>
          </ac:picMkLst>
        </pc:picChg>
        <pc:picChg chg="add mod">
          <ac:chgData name="Leonie Smith" userId="fed1330f33f5650e" providerId="LiveId" clId="{CD899E9F-FF6A-4EBE-AC44-FEA76D74DA18}" dt="2023-10-31T05:57:46.003" v="35"/>
          <ac:picMkLst>
            <pc:docMk/>
            <pc:sldMk cId="3681266347" sldId="282"/>
            <ac:picMk id="11" creationId="{EA5A837F-0311-0B2B-FD2E-AAB5F8C3D713}"/>
          </ac:picMkLst>
        </pc:picChg>
      </pc:sldChg>
      <pc:sldChg chg="addSp delSp modSp mod modTransition modAnim">
        <pc:chgData name="Leonie Smith" userId="fed1330f33f5650e" providerId="LiveId" clId="{CD899E9F-FF6A-4EBE-AC44-FEA76D74DA18}" dt="2023-10-31T05:58:49.657" v="41"/>
        <pc:sldMkLst>
          <pc:docMk/>
          <pc:sldMk cId="26953390" sldId="283"/>
        </pc:sldMkLst>
        <pc:picChg chg="add del mod">
          <ac:chgData name="Leonie Smith" userId="fed1330f33f5650e" providerId="LiveId" clId="{CD899E9F-FF6A-4EBE-AC44-FEA76D74DA18}" dt="2023-10-31T05:58:30.198" v="38"/>
          <ac:picMkLst>
            <pc:docMk/>
            <pc:sldMk cId="26953390" sldId="283"/>
            <ac:picMk id="3" creationId="{6D241C1E-9CCF-77CB-BCBC-F24F9708B9C6}"/>
          </ac:picMkLst>
        </pc:picChg>
        <pc:picChg chg="add del mod">
          <ac:chgData name="Leonie Smith" userId="fed1330f33f5650e" providerId="LiveId" clId="{CD899E9F-FF6A-4EBE-AC44-FEA76D74DA18}" dt="2023-10-31T05:58:33.605" v="40"/>
          <ac:picMkLst>
            <pc:docMk/>
            <pc:sldMk cId="26953390" sldId="283"/>
            <ac:picMk id="5" creationId="{81B518B2-D715-AA85-24B2-AC07252E2A88}"/>
          </ac:picMkLst>
        </pc:picChg>
        <pc:picChg chg="del">
          <ac:chgData name="Leonie Smith" userId="fed1330f33f5650e" providerId="LiveId" clId="{CD899E9F-FF6A-4EBE-AC44-FEA76D74DA18}" dt="2023-10-31T05:58:20.516" v="37"/>
          <ac:picMkLst>
            <pc:docMk/>
            <pc:sldMk cId="26953390" sldId="283"/>
            <ac:picMk id="7" creationId="{987EA290-B4CA-47F5-A950-CC959EFC346B}"/>
          </ac:picMkLst>
        </pc:picChg>
        <pc:picChg chg="add del mod ord">
          <ac:chgData name="Leonie Smith" userId="fed1330f33f5650e" providerId="LiveId" clId="{CD899E9F-FF6A-4EBE-AC44-FEA76D74DA18}" dt="2023-10-31T05:58:49.657" v="41"/>
          <ac:picMkLst>
            <pc:docMk/>
            <pc:sldMk cId="26953390" sldId="283"/>
            <ac:picMk id="10" creationId="{3CB742F3-6F3F-4413-1E4F-1822CDFECEE3}"/>
          </ac:picMkLst>
        </pc:picChg>
        <pc:picChg chg="add mod">
          <ac:chgData name="Leonie Smith" userId="fed1330f33f5650e" providerId="LiveId" clId="{CD899E9F-FF6A-4EBE-AC44-FEA76D74DA18}" dt="2023-10-31T05:58:49.657" v="41"/>
          <ac:picMkLst>
            <pc:docMk/>
            <pc:sldMk cId="26953390" sldId="283"/>
            <ac:picMk id="11" creationId="{768D2AF6-88C0-AACD-586A-30E9250ED874}"/>
          </ac:picMkLst>
        </pc:picChg>
      </pc:sldChg>
      <pc:sldChg chg="addSp delSp modSp mod modTransition modAnim">
        <pc:chgData name="Leonie Smith" userId="fed1330f33f5650e" providerId="LiveId" clId="{CD899E9F-FF6A-4EBE-AC44-FEA76D74DA18}" dt="2023-10-31T05:59:25.592" v="44"/>
        <pc:sldMkLst>
          <pc:docMk/>
          <pc:sldMk cId="2872476414" sldId="284"/>
        </pc:sldMkLst>
        <pc:picChg chg="add del mod">
          <ac:chgData name="Leonie Smith" userId="fed1330f33f5650e" providerId="LiveId" clId="{CD899E9F-FF6A-4EBE-AC44-FEA76D74DA18}" dt="2023-10-31T05:59:25.592" v="44"/>
          <ac:picMkLst>
            <pc:docMk/>
            <pc:sldMk cId="2872476414" sldId="284"/>
            <ac:picMk id="3" creationId="{DBEC1E2F-2AD6-408E-FB2C-02B4138B2E90}"/>
          </ac:picMkLst>
        </pc:picChg>
        <pc:picChg chg="del">
          <ac:chgData name="Leonie Smith" userId="fed1330f33f5650e" providerId="LiveId" clId="{CD899E9F-FF6A-4EBE-AC44-FEA76D74DA18}" dt="2023-10-31T05:59:15.170" v="43"/>
          <ac:picMkLst>
            <pc:docMk/>
            <pc:sldMk cId="2872476414" sldId="284"/>
            <ac:picMk id="5" creationId="{DCD9ADC7-C318-448A-9D11-BD2835B4C1C0}"/>
          </ac:picMkLst>
        </pc:picChg>
        <pc:picChg chg="add mod">
          <ac:chgData name="Leonie Smith" userId="fed1330f33f5650e" providerId="LiveId" clId="{CD899E9F-FF6A-4EBE-AC44-FEA76D74DA18}" dt="2023-10-31T05:59:25.592" v="44"/>
          <ac:picMkLst>
            <pc:docMk/>
            <pc:sldMk cId="2872476414" sldId="284"/>
            <ac:picMk id="7" creationId="{5A36D8BC-3667-CF94-DBB0-5A1F1EE88881}"/>
          </ac:picMkLst>
        </pc:picChg>
      </pc:sldChg>
      <pc:sldChg chg="addSp delSp modSp mod modTransition modAnim">
        <pc:chgData name="Leonie Smith" userId="fed1330f33f5650e" providerId="LiveId" clId="{CD899E9F-FF6A-4EBE-AC44-FEA76D74DA18}" dt="2023-10-31T06:00:00.042" v="47"/>
        <pc:sldMkLst>
          <pc:docMk/>
          <pc:sldMk cId="2342427813" sldId="285"/>
        </pc:sldMkLst>
        <pc:picChg chg="add del mod">
          <ac:chgData name="Leonie Smith" userId="fed1330f33f5650e" providerId="LiveId" clId="{CD899E9F-FF6A-4EBE-AC44-FEA76D74DA18}" dt="2023-10-31T06:00:00.042" v="47"/>
          <ac:picMkLst>
            <pc:docMk/>
            <pc:sldMk cId="2342427813" sldId="285"/>
            <ac:picMk id="3" creationId="{888D1852-BB6B-B3AC-2651-E5B0451726CE}"/>
          </ac:picMkLst>
        </pc:picChg>
        <pc:picChg chg="add mod">
          <ac:chgData name="Leonie Smith" userId="fed1330f33f5650e" providerId="LiveId" clId="{CD899E9F-FF6A-4EBE-AC44-FEA76D74DA18}" dt="2023-10-31T06:00:00.042" v="47"/>
          <ac:picMkLst>
            <pc:docMk/>
            <pc:sldMk cId="2342427813" sldId="285"/>
            <ac:picMk id="5" creationId="{BF026913-1E10-F789-1C9F-E2800A1CAF48}"/>
          </ac:picMkLst>
        </pc:picChg>
        <pc:picChg chg="del">
          <ac:chgData name="Leonie Smith" userId="fed1330f33f5650e" providerId="LiveId" clId="{CD899E9F-FF6A-4EBE-AC44-FEA76D74DA18}" dt="2023-10-31T05:59:42.962" v="46"/>
          <ac:picMkLst>
            <pc:docMk/>
            <pc:sldMk cId="2342427813" sldId="285"/>
            <ac:picMk id="13" creationId="{BFA29644-4FA1-4D67-A0BF-7BBE3479E8C7}"/>
          </ac:picMkLst>
        </pc:picChg>
      </pc:sldChg>
      <pc:sldChg chg="addSp delSp modSp mod modTransition modAnim">
        <pc:chgData name="Leonie Smith" userId="fed1330f33f5650e" providerId="LiveId" clId="{CD899E9F-FF6A-4EBE-AC44-FEA76D74DA18}" dt="2023-10-31T06:00:34.520" v="50"/>
        <pc:sldMkLst>
          <pc:docMk/>
          <pc:sldMk cId="2223752114" sldId="286"/>
        </pc:sldMkLst>
        <pc:picChg chg="del">
          <ac:chgData name="Leonie Smith" userId="fed1330f33f5650e" providerId="LiveId" clId="{CD899E9F-FF6A-4EBE-AC44-FEA76D74DA18}" dt="2023-10-31T06:00:22.586" v="49"/>
          <ac:picMkLst>
            <pc:docMk/>
            <pc:sldMk cId="2223752114" sldId="286"/>
            <ac:picMk id="2" creationId="{5A48CB6D-1D6B-47C9-94C8-BFBEB0A92D03}"/>
          </ac:picMkLst>
        </pc:picChg>
        <pc:picChg chg="add del mod">
          <ac:chgData name="Leonie Smith" userId="fed1330f33f5650e" providerId="LiveId" clId="{CD899E9F-FF6A-4EBE-AC44-FEA76D74DA18}" dt="2023-10-31T06:00:34.520" v="50"/>
          <ac:picMkLst>
            <pc:docMk/>
            <pc:sldMk cId="2223752114" sldId="286"/>
            <ac:picMk id="5" creationId="{50A80D45-2B46-E6DD-4A1C-C5E74C9933F4}"/>
          </ac:picMkLst>
        </pc:picChg>
        <pc:picChg chg="add mod">
          <ac:chgData name="Leonie Smith" userId="fed1330f33f5650e" providerId="LiveId" clId="{CD899E9F-FF6A-4EBE-AC44-FEA76D74DA18}" dt="2023-10-31T06:00:34.520" v="50"/>
          <ac:picMkLst>
            <pc:docMk/>
            <pc:sldMk cId="2223752114" sldId="286"/>
            <ac:picMk id="7" creationId="{E0670F43-7786-447F-36F1-FAF512FC5701}"/>
          </ac:picMkLst>
        </pc:picChg>
      </pc:sldChg>
      <pc:sldChg chg="addSp delSp modSp mod modTransition modAnim">
        <pc:chgData name="Leonie Smith" userId="fed1330f33f5650e" providerId="LiveId" clId="{CD899E9F-FF6A-4EBE-AC44-FEA76D74DA18}" dt="2023-10-31T06:01:56.346" v="56"/>
        <pc:sldMkLst>
          <pc:docMk/>
          <pc:sldMk cId="680484570" sldId="287"/>
        </pc:sldMkLst>
        <pc:picChg chg="add del mod">
          <ac:chgData name="Leonie Smith" userId="fed1330f33f5650e" providerId="LiveId" clId="{CD899E9F-FF6A-4EBE-AC44-FEA76D74DA18}" dt="2023-10-31T06:01:08.609" v="53"/>
          <ac:picMkLst>
            <pc:docMk/>
            <pc:sldMk cId="680484570" sldId="287"/>
            <ac:picMk id="3" creationId="{54529485-C607-E3B0-8B21-AF9A737720D3}"/>
          </ac:picMkLst>
        </pc:picChg>
        <pc:picChg chg="add del mod">
          <ac:chgData name="Leonie Smith" userId="fed1330f33f5650e" providerId="LiveId" clId="{CD899E9F-FF6A-4EBE-AC44-FEA76D74DA18}" dt="2023-10-31T06:01:38.788" v="55"/>
          <ac:picMkLst>
            <pc:docMk/>
            <pc:sldMk cId="680484570" sldId="287"/>
            <ac:picMk id="5" creationId="{AC4FA38A-2675-DBF8-9459-6C2E396A8562}"/>
          </ac:picMkLst>
        </pc:picChg>
        <pc:picChg chg="del">
          <ac:chgData name="Leonie Smith" userId="fed1330f33f5650e" providerId="LiveId" clId="{CD899E9F-FF6A-4EBE-AC44-FEA76D74DA18}" dt="2023-10-31T06:00:50.977" v="52"/>
          <ac:picMkLst>
            <pc:docMk/>
            <pc:sldMk cId="680484570" sldId="287"/>
            <ac:picMk id="10" creationId="{0055466A-80B6-493C-91FF-761125C741C5}"/>
          </ac:picMkLst>
        </pc:picChg>
        <pc:picChg chg="add del mod ord">
          <ac:chgData name="Leonie Smith" userId="fed1330f33f5650e" providerId="LiveId" clId="{CD899E9F-FF6A-4EBE-AC44-FEA76D74DA18}" dt="2023-10-31T06:01:56.346" v="56"/>
          <ac:picMkLst>
            <pc:docMk/>
            <pc:sldMk cId="680484570" sldId="287"/>
            <ac:picMk id="12" creationId="{803BDE24-C386-70F6-9E42-3F0E2124B236}"/>
          </ac:picMkLst>
        </pc:picChg>
        <pc:picChg chg="add mod">
          <ac:chgData name="Leonie Smith" userId="fed1330f33f5650e" providerId="LiveId" clId="{CD899E9F-FF6A-4EBE-AC44-FEA76D74DA18}" dt="2023-10-31T06:01:56.346" v="56"/>
          <ac:picMkLst>
            <pc:docMk/>
            <pc:sldMk cId="680484570" sldId="287"/>
            <ac:picMk id="13" creationId="{A34ED72E-5E26-9E8D-5C18-41758C3A822D}"/>
          </ac:picMkLst>
        </pc:picChg>
      </pc:sldChg>
      <pc:sldChg chg="addSp delSp modSp mod modTransition modAnim">
        <pc:chgData name="Leonie Smith" userId="fed1330f33f5650e" providerId="LiveId" clId="{CD899E9F-FF6A-4EBE-AC44-FEA76D74DA18}" dt="2023-10-31T06:04:17.173" v="71"/>
        <pc:sldMkLst>
          <pc:docMk/>
          <pc:sldMk cId="1123929638" sldId="288"/>
        </pc:sldMkLst>
        <pc:picChg chg="add del mod">
          <ac:chgData name="Leonie Smith" userId="fed1330f33f5650e" providerId="LiveId" clId="{CD899E9F-FF6A-4EBE-AC44-FEA76D74DA18}" dt="2023-10-31T06:02:35.263" v="59"/>
          <ac:picMkLst>
            <pc:docMk/>
            <pc:sldMk cId="1123929638" sldId="288"/>
            <ac:picMk id="3" creationId="{5B7A6D3B-DD62-EC7E-EAE7-D516F85601C2}"/>
          </ac:picMkLst>
        </pc:picChg>
        <pc:picChg chg="add del mod">
          <ac:chgData name="Leonie Smith" userId="fed1330f33f5650e" providerId="LiveId" clId="{CD899E9F-FF6A-4EBE-AC44-FEA76D74DA18}" dt="2023-10-31T06:02:56.886" v="61"/>
          <ac:picMkLst>
            <pc:docMk/>
            <pc:sldMk cId="1123929638" sldId="288"/>
            <ac:picMk id="5" creationId="{47D23C88-B3D4-A2EB-A39E-920F657E2033}"/>
          </ac:picMkLst>
        </pc:picChg>
        <pc:picChg chg="del">
          <ac:chgData name="Leonie Smith" userId="fed1330f33f5650e" providerId="LiveId" clId="{CD899E9F-FF6A-4EBE-AC44-FEA76D74DA18}" dt="2023-10-31T06:02:22.590" v="58"/>
          <ac:picMkLst>
            <pc:docMk/>
            <pc:sldMk cId="1123929638" sldId="288"/>
            <ac:picMk id="10" creationId="{3C4F33BE-C41E-40A9-9E3D-777D8DD8B07A}"/>
          </ac:picMkLst>
        </pc:picChg>
        <pc:picChg chg="add del mod ord">
          <ac:chgData name="Leonie Smith" userId="fed1330f33f5650e" providerId="LiveId" clId="{CD899E9F-FF6A-4EBE-AC44-FEA76D74DA18}" dt="2023-10-31T06:03:10.552" v="62"/>
          <ac:picMkLst>
            <pc:docMk/>
            <pc:sldMk cId="1123929638" sldId="288"/>
            <ac:picMk id="12" creationId="{1225F51F-3AAB-E7C1-ECC2-1601B3312BF6}"/>
          </ac:picMkLst>
        </pc:picChg>
        <pc:picChg chg="add del mod">
          <ac:chgData name="Leonie Smith" userId="fed1330f33f5650e" providerId="LiveId" clId="{CD899E9F-FF6A-4EBE-AC44-FEA76D74DA18}" dt="2023-10-31T06:03:16.245" v="64"/>
          <ac:picMkLst>
            <pc:docMk/>
            <pc:sldMk cId="1123929638" sldId="288"/>
            <ac:picMk id="13" creationId="{DA6F1700-E0B9-EAA2-EA5D-0DE895EA1230}"/>
          </ac:picMkLst>
        </pc:picChg>
        <pc:picChg chg="add del mod ord">
          <ac:chgData name="Leonie Smith" userId="fed1330f33f5650e" providerId="LiveId" clId="{CD899E9F-FF6A-4EBE-AC44-FEA76D74DA18}" dt="2023-10-31T06:03:28.890" v="65"/>
          <ac:picMkLst>
            <pc:docMk/>
            <pc:sldMk cId="1123929638" sldId="288"/>
            <ac:picMk id="16" creationId="{751ED665-AFB9-D159-FFB2-35CEC6B1FB25}"/>
          </ac:picMkLst>
        </pc:picChg>
        <pc:picChg chg="add del mod">
          <ac:chgData name="Leonie Smith" userId="fed1330f33f5650e" providerId="LiveId" clId="{CD899E9F-FF6A-4EBE-AC44-FEA76D74DA18}" dt="2023-10-31T06:03:54.979" v="67"/>
          <ac:picMkLst>
            <pc:docMk/>
            <pc:sldMk cId="1123929638" sldId="288"/>
            <ac:picMk id="17" creationId="{7898F161-239A-09CF-2463-867C6563DEB6}"/>
          </ac:picMkLst>
        </pc:picChg>
        <pc:picChg chg="add del mod ord">
          <ac:chgData name="Leonie Smith" userId="fed1330f33f5650e" providerId="LiveId" clId="{CD899E9F-FF6A-4EBE-AC44-FEA76D74DA18}" dt="2023-10-31T06:04:01.646" v="68"/>
          <ac:picMkLst>
            <pc:docMk/>
            <pc:sldMk cId="1123929638" sldId="288"/>
            <ac:picMk id="24" creationId="{EE5DEA8F-7926-78CF-0F27-55004A48BCE6}"/>
          </ac:picMkLst>
        </pc:picChg>
        <pc:picChg chg="add del mod">
          <ac:chgData name="Leonie Smith" userId="fed1330f33f5650e" providerId="LiveId" clId="{CD899E9F-FF6A-4EBE-AC44-FEA76D74DA18}" dt="2023-10-31T06:04:04.486" v="70"/>
          <ac:picMkLst>
            <pc:docMk/>
            <pc:sldMk cId="1123929638" sldId="288"/>
            <ac:picMk id="25" creationId="{C9E86EA6-237B-3260-0688-0B0BBF2064E5}"/>
          </ac:picMkLst>
        </pc:picChg>
        <pc:picChg chg="add del mod ord">
          <ac:chgData name="Leonie Smith" userId="fed1330f33f5650e" providerId="LiveId" clId="{CD899E9F-FF6A-4EBE-AC44-FEA76D74DA18}" dt="2023-10-31T06:04:17.173" v="71"/>
          <ac:picMkLst>
            <pc:docMk/>
            <pc:sldMk cId="1123929638" sldId="288"/>
            <ac:picMk id="28" creationId="{5229F5A7-EA74-0F9E-CB6D-914FB3B9C0DF}"/>
          </ac:picMkLst>
        </pc:picChg>
        <pc:picChg chg="add mod">
          <ac:chgData name="Leonie Smith" userId="fed1330f33f5650e" providerId="LiveId" clId="{CD899E9F-FF6A-4EBE-AC44-FEA76D74DA18}" dt="2023-10-31T06:04:17.173" v="71"/>
          <ac:picMkLst>
            <pc:docMk/>
            <pc:sldMk cId="1123929638" sldId="288"/>
            <ac:picMk id="29" creationId="{637CD605-5F10-5FCA-3122-E3C4BFF1F7F7}"/>
          </ac:picMkLst>
        </pc:picChg>
      </pc:sldChg>
      <pc:sldChg chg="addSp delSp modSp mod modTransition modAnim">
        <pc:chgData name="Leonie Smith" userId="fed1330f33f5650e" providerId="LiveId" clId="{CD899E9F-FF6A-4EBE-AC44-FEA76D74DA18}" dt="2023-10-31T06:04:59.715" v="77"/>
        <pc:sldMkLst>
          <pc:docMk/>
          <pc:sldMk cId="1206678836" sldId="289"/>
        </pc:sldMkLst>
        <pc:picChg chg="del">
          <ac:chgData name="Leonie Smith" userId="fed1330f33f5650e" providerId="LiveId" clId="{CD899E9F-FF6A-4EBE-AC44-FEA76D74DA18}" dt="2023-10-31T06:04:38.400" v="73"/>
          <ac:picMkLst>
            <pc:docMk/>
            <pc:sldMk cId="1206678836" sldId="289"/>
            <ac:picMk id="5" creationId="{B9E2A551-4D39-4882-A67C-C3DF81976A61}"/>
          </ac:picMkLst>
        </pc:picChg>
        <pc:picChg chg="add del mod">
          <ac:chgData name="Leonie Smith" userId="fed1330f33f5650e" providerId="LiveId" clId="{CD899E9F-FF6A-4EBE-AC44-FEA76D74DA18}" dt="2023-10-31T06:04:43.829" v="74"/>
          <ac:picMkLst>
            <pc:docMk/>
            <pc:sldMk cId="1206678836" sldId="289"/>
            <ac:picMk id="7" creationId="{7C12C1B7-7626-A25D-22FF-5702F692FC5A}"/>
          </ac:picMkLst>
        </pc:picChg>
        <pc:picChg chg="add del mod">
          <ac:chgData name="Leonie Smith" userId="fed1330f33f5650e" providerId="LiveId" clId="{CD899E9F-FF6A-4EBE-AC44-FEA76D74DA18}" dt="2023-10-31T06:04:46.596" v="76"/>
          <ac:picMkLst>
            <pc:docMk/>
            <pc:sldMk cId="1206678836" sldId="289"/>
            <ac:picMk id="8" creationId="{EA019DCD-BB66-FE64-89E9-584AC2E7BEA0}"/>
          </ac:picMkLst>
        </pc:picChg>
        <pc:picChg chg="add del mod ord">
          <ac:chgData name="Leonie Smith" userId="fed1330f33f5650e" providerId="LiveId" clId="{CD899E9F-FF6A-4EBE-AC44-FEA76D74DA18}" dt="2023-10-31T06:04:59.715" v="77"/>
          <ac:picMkLst>
            <pc:docMk/>
            <pc:sldMk cId="1206678836" sldId="289"/>
            <ac:picMk id="11" creationId="{164EFB64-DC8A-BBCC-5A95-F96D053957F9}"/>
          </ac:picMkLst>
        </pc:picChg>
        <pc:picChg chg="add mod">
          <ac:chgData name="Leonie Smith" userId="fed1330f33f5650e" providerId="LiveId" clId="{CD899E9F-FF6A-4EBE-AC44-FEA76D74DA18}" dt="2023-10-31T06:04:59.715" v="77"/>
          <ac:picMkLst>
            <pc:docMk/>
            <pc:sldMk cId="1206678836" sldId="289"/>
            <ac:picMk id="12" creationId="{BB14772C-ACF9-1A1F-6900-33E8A006EB8C}"/>
          </ac:picMkLst>
        </pc:picChg>
      </pc:sldChg>
      <pc:sldChg chg="addSp delSp modSp mod modTransition modAnim">
        <pc:chgData name="Leonie Smith" userId="fed1330f33f5650e" providerId="LiveId" clId="{CD899E9F-FF6A-4EBE-AC44-FEA76D74DA18}" dt="2023-10-31T06:05:36.002" v="80"/>
        <pc:sldMkLst>
          <pc:docMk/>
          <pc:sldMk cId="3289899634" sldId="290"/>
        </pc:sldMkLst>
        <pc:picChg chg="add del mod">
          <ac:chgData name="Leonie Smith" userId="fed1330f33f5650e" providerId="LiveId" clId="{CD899E9F-FF6A-4EBE-AC44-FEA76D74DA18}" dt="2023-10-31T06:05:36.002" v="80"/>
          <ac:picMkLst>
            <pc:docMk/>
            <pc:sldMk cId="3289899634" sldId="290"/>
            <ac:picMk id="3" creationId="{EAEED4AC-2213-EFB5-4DA5-79DF1052AA0E}"/>
          </ac:picMkLst>
        </pc:picChg>
        <pc:picChg chg="add mod">
          <ac:chgData name="Leonie Smith" userId="fed1330f33f5650e" providerId="LiveId" clId="{CD899E9F-FF6A-4EBE-AC44-FEA76D74DA18}" dt="2023-10-31T06:05:36.002" v="80"/>
          <ac:picMkLst>
            <pc:docMk/>
            <pc:sldMk cId="3289899634" sldId="290"/>
            <ac:picMk id="5" creationId="{EF8110CD-9D9A-C022-0DAF-555EAB5D67D3}"/>
          </ac:picMkLst>
        </pc:picChg>
        <pc:picChg chg="del">
          <ac:chgData name="Leonie Smith" userId="fed1330f33f5650e" providerId="LiveId" clId="{CD899E9F-FF6A-4EBE-AC44-FEA76D74DA18}" dt="2023-10-31T06:05:19.317" v="79"/>
          <ac:picMkLst>
            <pc:docMk/>
            <pc:sldMk cId="3289899634" sldId="290"/>
            <ac:picMk id="12" creationId="{00C4FF89-A986-49D7-99BB-23C11114D5DC}"/>
          </ac:picMkLst>
        </pc:picChg>
      </pc:sldChg>
      <pc:sldChg chg="addSp delSp modSp mod modTransition modAnim">
        <pc:chgData name="Leonie Smith" userId="fed1330f33f5650e" providerId="LiveId" clId="{CD899E9F-FF6A-4EBE-AC44-FEA76D74DA18}" dt="2023-10-31T06:07:03.028" v="86"/>
        <pc:sldMkLst>
          <pc:docMk/>
          <pc:sldMk cId="66364055" sldId="291"/>
        </pc:sldMkLst>
        <pc:picChg chg="add del mod">
          <ac:chgData name="Leonie Smith" userId="fed1330f33f5650e" providerId="LiveId" clId="{CD899E9F-FF6A-4EBE-AC44-FEA76D74DA18}" dt="2023-10-31T06:06:13.563" v="83"/>
          <ac:picMkLst>
            <pc:docMk/>
            <pc:sldMk cId="66364055" sldId="291"/>
            <ac:picMk id="3" creationId="{8ADB28DE-1AAE-014B-2A2F-918BEC3D8D67}"/>
          </ac:picMkLst>
        </pc:picChg>
        <pc:picChg chg="add del mod">
          <ac:chgData name="Leonie Smith" userId="fed1330f33f5650e" providerId="LiveId" clId="{CD899E9F-FF6A-4EBE-AC44-FEA76D74DA18}" dt="2023-10-31T06:06:36.545" v="85"/>
          <ac:picMkLst>
            <pc:docMk/>
            <pc:sldMk cId="66364055" sldId="291"/>
            <ac:picMk id="5" creationId="{8C48B606-E50B-2E3D-2B0B-9C56DA6D02D1}"/>
          </ac:picMkLst>
        </pc:picChg>
        <pc:picChg chg="del">
          <ac:chgData name="Leonie Smith" userId="fed1330f33f5650e" providerId="LiveId" clId="{CD899E9F-FF6A-4EBE-AC44-FEA76D74DA18}" dt="2023-10-31T06:05:57.590" v="82"/>
          <ac:picMkLst>
            <pc:docMk/>
            <pc:sldMk cId="66364055" sldId="291"/>
            <ac:picMk id="8" creationId="{C19F1AA0-7FC9-4255-B120-189A006564E0}"/>
          </ac:picMkLst>
        </pc:picChg>
        <pc:picChg chg="add del mod ord">
          <ac:chgData name="Leonie Smith" userId="fed1330f33f5650e" providerId="LiveId" clId="{CD899E9F-FF6A-4EBE-AC44-FEA76D74DA18}" dt="2023-10-31T06:07:03.028" v="86"/>
          <ac:picMkLst>
            <pc:docMk/>
            <pc:sldMk cId="66364055" sldId="291"/>
            <ac:picMk id="10" creationId="{FB7C6ACA-04EF-06E1-0395-00983A8C3EBA}"/>
          </ac:picMkLst>
        </pc:picChg>
        <pc:picChg chg="add mod">
          <ac:chgData name="Leonie Smith" userId="fed1330f33f5650e" providerId="LiveId" clId="{CD899E9F-FF6A-4EBE-AC44-FEA76D74DA18}" dt="2023-10-31T06:07:03.028" v="86"/>
          <ac:picMkLst>
            <pc:docMk/>
            <pc:sldMk cId="66364055" sldId="291"/>
            <ac:picMk id="11" creationId="{A50F0B5D-30D0-357F-DDCC-1D76EEA3B9A7}"/>
          </ac:picMkLst>
        </pc:picChg>
      </pc:sldChg>
      <pc:sldChg chg="addSp delSp modSp mod modTransition modAnim">
        <pc:chgData name="Leonie Smith" userId="fed1330f33f5650e" providerId="LiveId" clId="{CD899E9F-FF6A-4EBE-AC44-FEA76D74DA18}" dt="2023-10-31T06:08:22.698" v="92"/>
        <pc:sldMkLst>
          <pc:docMk/>
          <pc:sldMk cId="768309068" sldId="292"/>
        </pc:sldMkLst>
        <pc:picChg chg="del">
          <ac:chgData name="Leonie Smith" userId="fed1330f33f5650e" providerId="LiveId" clId="{CD899E9F-FF6A-4EBE-AC44-FEA76D74DA18}" dt="2023-10-31T06:07:34.682" v="88"/>
          <ac:picMkLst>
            <pc:docMk/>
            <pc:sldMk cId="768309068" sldId="292"/>
            <ac:picMk id="3" creationId="{A9EA1546-72ED-4018-833C-883E6B452CD8}"/>
          </ac:picMkLst>
        </pc:picChg>
        <pc:picChg chg="add del mod">
          <ac:chgData name="Leonie Smith" userId="fed1330f33f5650e" providerId="LiveId" clId="{CD899E9F-FF6A-4EBE-AC44-FEA76D74DA18}" dt="2023-10-31T06:07:46.430" v="89"/>
          <ac:picMkLst>
            <pc:docMk/>
            <pc:sldMk cId="768309068" sldId="292"/>
            <ac:picMk id="5" creationId="{D4D6CC53-49DA-0472-8FE3-67C35AA968ED}"/>
          </ac:picMkLst>
        </pc:picChg>
        <pc:picChg chg="add del mod">
          <ac:chgData name="Leonie Smith" userId="fed1330f33f5650e" providerId="LiveId" clId="{CD899E9F-FF6A-4EBE-AC44-FEA76D74DA18}" dt="2023-10-31T06:08:10.545" v="91"/>
          <ac:picMkLst>
            <pc:docMk/>
            <pc:sldMk cId="768309068" sldId="292"/>
            <ac:picMk id="7" creationId="{BAC1AE94-CFE7-3CE5-F182-2D7FE316987F}"/>
          </ac:picMkLst>
        </pc:picChg>
        <pc:picChg chg="add del mod ord">
          <ac:chgData name="Leonie Smith" userId="fed1330f33f5650e" providerId="LiveId" clId="{CD899E9F-FF6A-4EBE-AC44-FEA76D74DA18}" dt="2023-10-31T06:08:22.698" v="92"/>
          <ac:picMkLst>
            <pc:docMk/>
            <pc:sldMk cId="768309068" sldId="292"/>
            <ac:picMk id="12" creationId="{780872BB-83CA-8933-5DA8-3E24F7B5EB21}"/>
          </ac:picMkLst>
        </pc:picChg>
        <pc:picChg chg="add mod">
          <ac:chgData name="Leonie Smith" userId="fed1330f33f5650e" providerId="LiveId" clId="{CD899E9F-FF6A-4EBE-AC44-FEA76D74DA18}" dt="2023-10-31T06:08:22.698" v="92"/>
          <ac:picMkLst>
            <pc:docMk/>
            <pc:sldMk cId="768309068" sldId="292"/>
            <ac:picMk id="13" creationId="{BB964925-6748-202F-2569-7EBE3154ED2F}"/>
          </ac:picMkLst>
        </pc:picChg>
      </pc:sldChg>
      <pc:sldChg chg="addSp delSp modSp mod modTransition modAnim">
        <pc:chgData name="Leonie Smith" userId="fed1330f33f5650e" providerId="LiveId" clId="{CD899E9F-FF6A-4EBE-AC44-FEA76D74DA18}" dt="2023-10-31T06:09:01.431" v="95"/>
        <pc:sldMkLst>
          <pc:docMk/>
          <pc:sldMk cId="1272472953" sldId="293"/>
        </pc:sldMkLst>
        <pc:picChg chg="add del mod">
          <ac:chgData name="Leonie Smith" userId="fed1330f33f5650e" providerId="LiveId" clId="{CD899E9F-FF6A-4EBE-AC44-FEA76D74DA18}" dt="2023-10-31T06:09:01.431" v="95"/>
          <ac:picMkLst>
            <pc:docMk/>
            <pc:sldMk cId="1272472953" sldId="293"/>
            <ac:picMk id="3" creationId="{A63C9C2D-860C-055D-CB9C-99DDF243C99A}"/>
          </ac:picMkLst>
        </pc:picChg>
        <pc:picChg chg="add mod">
          <ac:chgData name="Leonie Smith" userId="fed1330f33f5650e" providerId="LiveId" clId="{CD899E9F-FF6A-4EBE-AC44-FEA76D74DA18}" dt="2023-10-31T06:09:01.431" v="95"/>
          <ac:picMkLst>
            <pc:docMk/>
            <pc:sldMk cId="1272472953" sldId="293"/>
            <ac:picMk id="5" creationId="{074A206D-93F9-869D-C62B-0FDAF4F84172}"/>
          </ac:picMkLst>
        </pc:picChg>
        <pc:picChg chg="del">
          <ac:chgData name="Leonie Smith" userId="fed1330f33f5650e" providerId="LiveId" clId="{CD899E9F-FF6A-4EBE-AC44-FEA76D74DA18}" dt="2023-10-31T06:08:45.884" v="94"/>
          <ac:picMkLst>
            <pc:docMk/>
            <pc:sldMk cId="1272472953" sldId="293"/>
            <ac:picMk id="9" creationId="{F41E9347-1E8E-41C9-B382-416FBB2DE242}"/>
          </ac:picMkLst>
        </pc:picChg>
      </pc:sldChg>
      <pc:sldChg chg="addSp delSp modSp mod modTransition modAnim">
        <pc:chgData name="Leonie Smith" userId="fed1330f33f5650e" providerId="LiveId" clId="{CD899E9F-FF6A-4EBE-AC44-FEA76D74DA18}" dt="2023-10-31T06:12:29.781" v="125"/>
        <pc:sldMkLst>
          <pc:docMk/>
          <pc:sldMk cId="3592805693" sldId="294"/>
        </pc:sldMkLst>
        <pc:picChg chg="add del mod">
          <ac:chgData name="Leonie Smith" userId="fed1330f33f5650e" providerId="LiveId" clId="{CD899E9F-FF6A-4EBE-AC44-FEA76D74DA18}" dt="2023-10-31T06:09:37.919" v="98"/>
          <ac:picMkLst>
            <pc:docMk/>
            <pc:sldMk cId="3592805693" sldId="294"/>
            <ac:picMk id="3" creationId="{63CD1E19-B166-11F7-55AD-0FF086209420}"/>
          </ac:picMkLst>
        </pc:picChg>
        <pc:picChg chg="del">
          <ac:chgData name="Leonie Smith" userId="fed1330f33f5650e" providerId="LiveId" clId="{CD899E9F-FF6A-4EBE-AC44-FEA76D74DA18}" dt="2023-10-31T06:09:26.590" v="97"/>
          <ac:picMkLst>
            <pc:docMk/>
            <pc:sldMk cId="3592805693" sldId="294"/>
            <ac:picMk id="5" creationId="{D8AD7DF1-432B-4561-B078-CB088EC5928B}"/>
          </ac:picMkLst>
        </pc:picChg>
        <pc:picChg chg="add del mod">
          <ac:chgData name="Leonie Smith" userId="fed1330f33f5650e" providerId="LiveId" clId="{CD899E9F-FF6A-4EBE-AC44-FEA76D74DA18}" dt="2023-10-31T06:09:48.855" v="100"/>
          <ac:picMkLst>
            <pc:docMk/>
            <pc:sldMk cId="3592805693" sldId="294"/>
            <ac:picMk id="7" creationId="{1D519CB7-7D4A-C552-BEBD-B51AF76E48C4}"/>
          </ac:picMkLst>
        </pc:picChg>
        <pc:picChg chg="add del mod ord">
          <ac:chgData name="Leonie Smith" userId="fed1330f33f5650e" providerId="LiveId" clId="{CD899E9F-FF6A-4EBE-AC44-FEA76D74DA18}" dt="2023-10-31T06:09:55.111" v="101"/>
          <ac:picMkLst>
            <pc:docMk/>
            <pc:sldMk cId="3592805693" sldId="294"/>
            <ac:picMk id="11" creationId="{099A9F17-4197-DD7B-5CDF-D501782334F1}"/>
          </ac:picMkLst>
        </pc:picChg>
        <pc:picChg chg="add del mod">
          <ac:chgData name="Leonie Smith" userId="fed1330f33f5650e" providerId="LiveId" clId="{CD899E9F-FF6A-4EBE-AC44-FEA76D74DA18}" dt="2023-10-31T06:10:34.008" v="103"/>
          <ac:picMkLst>
            <pc:docMk/>
            <pc:sldMk cId="3592805693" sldId="294"/>
            <ac:picMk id="12" creationId="{5D135C76-6C6A-D9A6-DA99-319CA4B68B89}"/>
          </ac:picMkLst>
        </pc:picChg>
        <pc:picChg chg="add del mod ord">
          <ac:chgData name="Leonie Smith" userId="fed1330f33f5650e" providerId="LiveId" clId="{CD899E9F-FF6A-4EBE-AC44-FEA76D74DA18}" dt="2023-10-31T06:10:44.030" v="104"/>
          <ac:picMkLst>
            <pc:docMk/>
            <pc:sldMk cId="3592805693" sldId="294"/>
            <ac:picMk id="15" creationId="{2C6CDFE3-F7E7-A88B-CFE2-65C51C598588}"/>
          </ac:picMkLst>
        </pc:picChg>
        <pc:picChg chg="add del mod">
          <ac:chgData name="Leonie Smith" userId="fed1330f33f5650e" providerId="LiveId" clId="{CD899E9F-FF6A-4EBE-AC44-FEA76D74DA18}" dt="2023-10-31T06:10:50.049" v="106"/>
          <ac:picMkLst>
            <pc:docMk/>
            <pc:sldMk cId="3592805693" sldId="294"/>
            <ac:picMk id="16" creationId="{FAE80CA0-5471-F95F-0DE6-7994C282ECC9}"/>
          </ac:picMkLst>
        </pc:picChg>
        <pc:picChg chg="add del mod ord">
          <ac:chgData name="Leonie Smith" userId="fed1330f33f5650e" providerId="LiveId" clId="{CD899E9F-FF6A-4EBE-AC44-FEA76D74DA18}" dt="2023-10-31T06:10:58.860" v="107"/>
          <ac:picMkLst>
            <pc:docMk/>
            <pc:sldMk cId="3592805693" sldId="294"/>
            <ac:picMk id="19" creationId="{0BE1C1D6-8FC1-42B1-D426-C713E41F8C9E}"/>
          </ac:picMkLst>
        </pc:picChg>
        <pc:picChg chg="add del mod">
          <ac:chgData name="Leonie Smith" userId="fed1330f33f5650e" providerId="LiveId" clId="{CD899E9F-FF6A-4EBE-AC44-FEA76D74DA18}" dt="2023-10-31T06:11:02.956" v="109"/>
          <ac:picMkLst>
            <pc:docMk/>
            <pc:sldMk cId="3592805693" sldId="294"/>
            <ac:picMk id="20" creationId="{5BD0C56F-D3A0-8C90-527C-1636805B0650}"/>
          </ac:picMkLst>
        </pc:picChg>
        <pc:picChg chg="add del mod ord">
          <ac:chgData name="Leonie Smith" userId="fed1330f33f5650e" providerId="LiveId" clId="{CD899E9F-FF6A-4EBE-AC44-FEA76D74DA18}" dt="2023-10-31T06:11:09.073" v="110"/>
          <ac:picMkLst>
            <pc:docMk/>
            <pc:sldMk cId="3592805693" sldId="294"/>
            <ac:picMk id="23" creationId="{064FEA20-3BEE-6392-C94D-A6B5B2A0CF53}"/>
          </ac:picMkLst>
        </pc:picChg>
        <pc:picChg chg="add del mod">
          <ac:chgData name="Leonie Smith" userId="fed1330f33f5650e" providerId="LiveId" clId="{CD899E9F-FF6A-4EBE-AC44-FEA76D74DA18}" dt="2023-10-31T06:11:12.485" v="112"/>
          <ac:picMkLst>
            <pc:docMk/>
            <pc:sldMk cId="3592805693" sldId="294"/>
            <ac:picMk id="24" creationId="{8D954998-8D7A-0C69-05BE-91893E6E83EB}"/>
          </ac:picMkLst>
        </pc:picChg>
        <pc:picChg chg="add del mod ord">
          <ac:chgData name="Leonie Smith" userId="fed1330f33f5650e" providerId="LiveId" clId="{CD899E9F-FF6A-4EBE-AC44-FEA76D74DA18}" dt="2023-10-31T06:11:24.021" v="113"/>
          <ac:picMkLst>
            <pc:docMk/>
            <pc:sldMk cId="3592805693" sldId="294"/>
            <ac:picMk id="27" creationId="{AC071D42-DFC4-54DF-A6D2-741A894C5BFD}"/>
          </ac:picMkLst>
        </pc:picChg>
        <pc:picChg chg="add del mod">
          <ac:chgData name="Leonie Smith" userId="fed1330f33f5650e" providerId="LiveId" clId="{CD899E9F-FF6A-4EBE-AC44-FEA76D74DA18}" dt="2023-10-31T06:11:28.513" v="115"/>
          <ac:picMkLst>
            <pc:docMk/>
            <pc:sldMk cId="3592805693" sldId="294"/>
            <ac:picMk id="28" creationId="{6BDE93F7-7295-C5A2-2801-41EB62ADA949}"/>
          </ac:picMkLst>
        </pc:picChg>
        <pc:picChg chg="add del mod ord">
          <ac:chgData name="Leonie Smith" userId="fed1330f33f5650e" providerId="LiveId" clId="{CD899E9F-FF6A-4EBE-AC44-FEA76D74DA18}" dt="2023-10-31T06:11:38.371" v="116"/>
          <ac:picMkLst>
            <pc:docMk/>
            <pc:sldMk cId="3592805693" sldId="294"/>
            <ac:picMk id="31" creationId="{5E8043C5-67A3-5293-B37E-A6AA86FC4286}"/>
          </ac:picMkLst>
        </pc:picChg>
        <pc:picChg chg="add del mod">
          <ac:chgData name="Leonie Smith" userId="fed1330f33f5650e" providerId="LiveId" clId="{CD899E9F-FF6A-4EBE-AC44-FEA76D74DA18}" dt="2023-10-31T06:11:52.024" v="118"/>
          <ac:picMkLst>
            <pc:docMk/>
            <pc:sldMk cId="3592805693" sldId="294"/>
            <ac:picMk id="32" creationId="{18E5AE0A-567C-3C34-D5B1-C56284A09FEB}"/>
          </ac:picMkLst>
        </pc:picChg>
        <pc:picChg chg="add del mod ord">
          <ac:chgData name="Leonie Smith" userId="fed1330f33f5650e" providerId="LiveId" clId="{CD899E9F-FF6A-4EBE-AC44-FEA76D74DA18}" dt="2023-10-31T06:11:58.107" v="119"/>
          <ac:picMkLst>
            <pc:docMk/>
            <pc:sldMk cId="3592805693" sldId="294"/>
            <ac:picMk id="36" creationId="{F4056681-430F-4F8E-81BB-58FD50A5984A}"/>
          </ac:picMkLst>
        </pc:picChg>
        <pc:picChg chg="add del mod">
          <ac:chgData name="Leonie Smith" userId="fed1330f33f5650e" providerId="LiveId" clId="{CD899E9F-FF6A-4EBE-AC44-FEA76D74DA18}" dt="2023-10-31T06:12:01.360" v="121"/>
          <ac:picMkLst>
            <pc:docMk/>
            <pc:sldMk cId="3592805693" sldId="294"/>
            <ac:picMk id="37" creationId="{5963203D-E69A-BBF4-EC51-AAE733EBF5C3}"/>
          </ac:picMkLst>
        </pc:picChg>
        <pc:picChg chg="add del mod ord">
          <ac:chgData name="Leonie Smith" userId="fed1330f33f5650e" providerId="LiveId" clId="{CD899E9F-FF6A-4EBE-AC44-FEA76D74DA18}" dt="2023-10-31T06:12:06.281" v="122"/>
          <ac:picMkLst>
            <pc:docMk/>
            <pc:sldMk cId="3592805693" sldId="294"/>
            <ac:picMk id="40" creationId="{9A0A8F22-032E-F8B3-A38E-ADA88CA626F7}"/>
          </ac:picMkLst>
        </pc:picChg>
        <pc:picChg chg="add del mod">
          <ac:chgData name="Leonie Smith" userId="fed1330f33f5650e" providerId="LiveId" clId="{CD899E9F-FF6A-4EBE-AC44-FEA76D74DA18}" dt="2023-10-31T06:12:19.086" v="124"/>
          <ac:picMkLst>
            <pc:docMk/>
            <pc:sldMk cId="3592805693" sldId="294"/>
            <ac:picMk id="41" creationId="{0740BF3C-784F-D02A-71D7-FA3898F600C1}"/>
          </ac:picMkLst>
        </pc:picChg>
        <pc:picChg chg="add del mod ord">
          <ac:chgData name="Leonie Smith" userId="fed1330f33f5650e" providerId="LiveId" clId="{CD899E9F-FF6A-4EBE-AC44-FEA76D74DA18}" dt="2023-10-31T06:12:29.781" v="125"/>
          <ac:picMkLst>
            <pc:docMk/>
            <pc:sldMk cId="3592805693" sldId="294"/>
            <ac:picMk id="44" creationId="{C78FD456-3333-D651-B9FA-6E9B1FF12BAD}"/>
          </ac:picMkLst>
        </pc:picChg>
        <pc:picChg chg="add mod">
          <ac:chgData name="Leonie Smith" userId="fed1330f33f5650e" providerId="LiveId" clId="{CD899E9F-FF6A-4EBE-AC44-FEA76D74DA18}" dt="2023-10-31T06:12:29.781" v="125"/>
          <ac:picMkLst>
            <pc:docMk/>
            <pc:sldMk cId="3592805693" sldId="294"/>
            <ac:picMk id="45" creationId="{750E81F2-43F7-30AF-D3BD-838355F02AE3}"/>
          </ac:picMkLst>
        </pc:picChg>
      </pc:sldChg>
      <pc:sldChg chg="addSp delSp modSp mod modTransition modAnim">
        <pc:chgData name="Leonie Smith" userId="fed1330f33f5650e" providerId="LiveId" clId="{CD899E9F-FF6A-4EBE-AC44-FEA76D74DA18}" dt="2023-10-31T06:13:50.909" v="134"/>
        <pc:sldMkLst>
          <pc:docMk/>
          <pc:sldMk cId="3256631608" sldId="295"/>
        </pc:sldMkLst>
        <pc:picChg chg="add del mod">
          <ac:chgData name="Leonie Smith" userId="fed1330f33f5650e" providerId="LiveId" clId="{CD899E9F-FF6A-4EBE-AC44-FEA76D74DA18}" dt="2023-10-31T06:13:08.481" v="128"/>
          <ac:picMkLst>
            <pc:docMk/>
            <pc:sldMk cId="3256631608" sldId="295"/>
            <ac:picMk id="3" creationId="{3D35679F-FC73-8FBC-FC80-ED8DEA427E1E}"/>
          </ac:picMkLst>
        </pc:picChg>
        <pc:picChg chg="del">
          <ac:chgData name="Leonie Smith" userId="fed1330f33f5650e" providerId="LiveId" clId="{CD899E9F-FF6A-4EBE-AC44-FEA76D74DA18}" dt="2023-10-31T06:13:02.796" v="127"/>
          <ac:picMkLst>
            <pc:docMk/>
            <pc:sldMk cId="3256631608" sldId="295"/>
            <ac:picMk id="5" creationId="{6482C71E-479B-4476-9C3F-64B3AA0285CE}"/>
          </ac:picMkLst>
        </pc:picChg>
        <pc:picChg chg="add del mod">
          <ac:chgData name="Leonie Smith" userId="fed1330f33f5650e" providerId="LiveId" clId="{CD899E9F-FF6A-4EBE-AC44-FEA76D74DA18}" dt="2023-10-31T06:13:19.417" v="130"/>
          <ac:picMkLst>
            <pc:docMk/>
            <pc:sldMk cId="3256631608" sldId="295"/>
            <ac:picMk id="7" creationId="{5043C076-33C2-F9CB-AC19-1C1771C955E8}"/>
          </ac:picMkLst>
        </pc:picChg>
        <pc:picChg chg="add del mod ord">
          <ac:chgData name="Leonie Smith" userId="fed1330f33f5650e" providerId="LiveId" clId="{CD899E9F-FF6A-4EBE-AC44-FEA76D74DA18}" dt="2023-10-31T06:13:28.286" v="131"/>
          <ac:picMkLst>
            <pc:docMk/>
            <pc:sldMk cId="3256631608" sldId="295"/>
            <ac:picMk id="10" creationId="{7FD729C2-A96E-C2F0-04D6-60BA80F21341}"/>
          </ac:picMkLst>
        </pc:picChg>
        <pc:picChg chg="add del mod">
          <ac:chgData name="Leonie Smith" userId="fed1330f33f5650e" providerId="LiveId" clId="{CD899E9F-FF6A-4EBE-AC44-FEA76D74DA18}" dt="2023-10-31T06:13:31.522" v="133"/>
          <ac:picMkLst>
            <pc:docMk/>
            <pc:sldMk cId="3256631608" sldId="295"/>
            <ac:picMk id="11" creationId="{656559DB-A4DF-C52C-C178-A882A40CF28D}"/>
          </ac:picMkLst>
        </pc:picChg>
        <pc:picChg chg="add del mod ord">
          <ac:chgData name="Leonie Smith" userId="fed1330f33f5650e" providerId="LiveId" clId="{CD899E9F-FF6A-4EBE-AC44-FEA76D74DA18}" dt="2023-10-31T06:13:50.909" v="134"/>
          <ac:picMkLst>
            <pc:docMk/>
            <pc:sldMk cId="3256631608" sldId="295"/>
            <ac:picMk id="14" creationId="{830BD259-F78A-D30F-07EC-9445C9E86857}"/>
          </ac:picMkLst>
        </pc:picChg>
        <pc:picChg chg="add mod">
          <ac:chgData name="Leonie Smith" userId="fed1330f33f5650e" providerId="LiveId" clId="{CD899E9F-FF6A-4EBE-AC44-FEA76D74DA18}" dt="2023-10-31T06:13:50.909" v="134"/>
          <ac:picMkLst>
            <pc:docMk/>
            <pc:sldMk cId="3256631608" sldId="295"/>
            <ac:picMk id="15" creationId="{9FB57CD7-A72D-4158-B565-3A3D78E1C1DD}"/>
          </ac:picMkLst>
        </pc:picChg>
      </pc:sldChg>
      <pc:sldChg chg="addSp delSp modSp mod modTransition modAnim">
        <pc:chgData name="Leonie Smith" userId="fed1330f33f5650e" providerId="LiveId" clId="{CD899E9F-FF6A-4EBE-AC44-FEA76D74DA18}" dt="2023-10-31T06:15:17.530" v="140"/>
        <pc:sldMkLst>
          <pc:docMk/>
          <pc:sldMk cId="105009278" sldId="296"/>
        </pc:sldMkLst>
        <pc:picChg chg="add del mod">
          <ac:chgData name="Leonie Smith" userId="fed1330f33f5650e" providerId="LiveId" clId="{CD899E9F-FF6A-4EBE-AC44-FEA76D74DA18}" dt="2023-10-31T06:14:40.299" v="137"/>
          <ac:picMkLst>
            <pc:docMk/>
            <pc:sldMk cId="105009278" sldId="296"/>
            <ac:picMk id="3" creationId="{4D342D86-28E4-7DEE-1AAC-4BE9CC07A05D}"/>
          </ac:picMkLst>
        </pc:picChg>
        <pc:picChg chg="add del mod">
          <ac:chgData name="Leonie Smith" userId="fed1330f33f5650e" providerId="LiveId" clId="{CD899E9F-FF6A-4EBE-AC44-FEA76D74DA18}" dt="2023-10-31T06:14:53.660" v="139"/>
          <ac:picMkLst>
            <pc:docMk/>
            <pc:sldMk cId="105009278" sldId="296"/>
            <ac:picMk id="5" creationId="{D3C017F3-B098-2B24-80BA-72BADB079AFA}"/>
          </ac:picMkLst>
        </pc:picChg>
        <pc:picChg chg="add del mod ord">
          <ac:chgData name="Leonie Smith" userId="fed1330f33f5650e" providerId="LiveId" clId="{CD899E9F-FF6A-4EBE-AC44-FEA76D74DA18}" dt="2023-10-31T06:15:17.530" v="140"/>
          <ac:picMkLst>
            <pc:docMk/>
            <pc:sldMk cId="105009278" sldId="296"/>
            <ac:picMk id="10" creationId="{1669B89C-0E27-2721-9193-747D9B20491D}"/>
          </ac:picMkLst>
        </pc:picChg>
        <pc:picChg chg="del">
          <ac:chgData name="Leonie Smith" userId="fed1330f33f5650e" providerId="LiveId" clId="{CD899E9F-FF6A-4EBE-AC44-FEA76D74DA18}" dt="2023-10-31T06:14:17.004" v="136"/>
          <ac:picMkLst>
            <pc:docMk/>
            <pc:sldMk cId="105009278" sldId="296"/>
            <ac:picMk id="11" creationId="{8EA0A99E-5713-4A64-920E-642B6295C9E4}"/>
          </ac:picMkLst>
        </pc:picChg>
        <pc:picChg chg="add mod">
          <ac:chgData name="Leonie Smith" userId="fed1330f33f5650e" providerId="LiveId" clId="{CD899E9F-FF6A-4EBE-AC44-FEA76D74DA18}" dt="2023-10-31T06:15:17.530" v="140"/>
          <ac:picMkLst>
            <pc:docMk/>
            <pc:sldMk cId="105009278" sldId="296"/>
            <ac:picMk id="12" creationId="{D7D69508-C0C0-37B1-157C-50EC5A6D4E93}"/>
          </ac:picMkLst>
        </pc:picChg>
      </pc:sldChg>
      <pc:sldChg chg="addSp delSp modSp mod modTransition modAnim">
        <pc:chgData name="Leonie Smith" userId="fed1330f33f5650e" providerId="LiveId" clId="{CD899E9F-FF6A-4EBE-AC44-FEA76D74DA18}" dt="2023-10-31T06:15:56.570" v="143"/>
        <pc:sldMkLst>
          <pc:docMk/>
          <pc:sldMk cId="3327585472" sldId="297"/>
        </pc:sldMkLst>
        <pc:picChg chg="del">
          <ac:chgData name="Leonie Smith" userId="fed1330f33f5650e" providerId="LiveId" clId="{CD899E9F-FF6A-4EBE-AC44-FEA76D74DA18}" dt="2023-10-31T06:15:44.917" v="142"/>
          <ac:picMkLst>
            <pc:docMk/>
            <pc:sldMk cId="3327585472" sldId="297"/>
            <ac:picMk id="2" creationId="{3B42F4EB-CED6-4B3A-8F76-D237DDE91E71}"/>
          </ac:picMkLst>
        </pc:picChg>
        <pc:picChg chg="add del mod">
          <ac:chgData name="Leonie Smith" userId="fed1330f33f5650e" providerId="LiveId" clId="{CD899E9F-FF6A-4EBE-AC44-FEA76D74DA18}" dt="2023-10-31T06:15:56.570" v="143"/>
          <ac:picMkLst>
            <pc:docMk/>
            <pc:sldMk cId="3327585472" sldId="297"/>
            <ac:picMk id="5" creationId="{6EFA14FD-24E9-1AFC-7A9D-D3720A51AF8B}"/>
          </ac:picMkLst>
        </pc:picChg>
        <pc:picChg chg="add mod">
          <ac:chgData name="Leonie Smith" userId="fed1330f33f5650e" providerId="LiveId" clId="{CD899E9F-FF6A-4EBE-AC44-FEA76D74DA18}" dt="2023-10-31T06:15:56.570" v="143"/>
          <ac:picMkLst>
            <pc:docMk/>
            <pc:sldMk cId="3327585472" sldId="297"/>
            <ac:picMk id="7" creationId="{F732CDBB-2732-128F-94CC-8690CCDA1FFE}"/>
          </ac:picMkLst>
        </pc:picChg>
      </pc:sldChg>
      <pc:sldChg chg="addSp delSp modSp mod modTransition modAnim">
        <pc:chgData name="Leonie Smith" userId="fed1330f33f5650e" providerId="LiveId" clId="{CD899E9F-FF6A-4EBE-AC44-FEA76D74DA18}" dt="2023-10-31T06:16:25.169" v="146"/>
        <pc:sldMkLst>
          <pc:docMk/>
          <pc:sldMk cId="2069662874" sldId="298"/>
        </pc:sldMkLst>
        <pc:picChg chg="del">
          <ac:chgData name="Leonie Smith" userId="fed1330f33f5650e" providerId="LiveId" clId="{CD899E9F-FF6A-4EBE-AC44-FEA76D74DA18}" dt="2023-10-31T06:16:14.933" v="145"/>
          <ac:picMkLst>
            <pc:docMk/>
            <pc:sldMk cId="2069662874" sldId="298"/>
            <ac:picMk id="2" creationId="{6B243A5E-C2B4-4F69-8846-7DDDC170BDD4}"/>
          </ac:picMkLst>
        </pc:picChg>
        <pc:picChg chg="add del mod">
          <ac:chgData name="Leonie Smith" userId="fed1330f33f5650e" providerId="LiveId" clId="{CD899E9F-FF6A-4EBE-AC44-FEA76D74DA18}" dt="2023-10-31T06:16:25.169" v="146"/>
          <ac:picMkLst>
            <pc:docMk/>
            <pc:sldMk cId="2069662874" sldId="298"/>
            <ac:picMk id="5" creationId="{28346104-E2BF-0F51-8C65-2168204CEF78}"/>
          </ac:picMkLst>
        </pc:picChg>
        <pc:picChg chg="add mod">
          <ac:chgData name="Leonie Smith" userId="fed1330f33f5650e" providerId="LiveId" clId="{CD899E9F-FF6A-4EBE-AC44-FEA76D74DA18}" dt="2023-10-31T06:16:25.169" v="146"/>
          <ac:picMkLst>
            <pc:docMk/>
            <pc:sldMk cId="2069662874" sldId="298"/>
            <ac:picMk id="7" creationId="{0E3B2C51-765C-943E-1CC9-622CF05814CE}"/>
          </ac:picMkLst>
        </pc:picChg>
      </pc:sldChg>
      <pc:sldChg chg="addSp delSp modSp mod modTransition modAnim">
        <pc:chgData name="Leonie Smith" userId="fed1330f33f5650e" providerId="LiveId" clId="{CD899E9F-FF6A-4EBE-AC44-FEA76D74DA18}" dt="2023-10-31T06:16:55.091" v="149"/>
        <pc:sldMkLst>
          <pc:docMk/>
          <pc:sldMk cId="4279446237" sldId="299"/>
        </pc:sldMkLst>
        <pc:picChg chg="add del mod">
          <ac:chgData name="Leonie Smith" userId="fed1330f33f5650e" providerId="LiveId" clId="{CD899E9F-FF6A-4EBE-AC44-FEA76D74DA18}" dt="2023-10-31T06:16:55.091" v="149"/>
          <ac:picMkLst>
            <pc:docMk/>
            <pc:sldMk cId="4279446237" sldId="299"/>
            <ac:picMk id="3" creationId="{926C3186-9522-12E3-9DF9-3429A9520B96}"/>
          </ac:picMkLst>
        </pc:picChg>
        <pc:picChg chg="add mod">
          <ac:chgData name="Leonie Smith" userId="fed1330f33f5650e" providerId="LiveId" clId="{CD899E9F-FF6A-4EBE-AC44-FEA76D74DA18}" dt="2023-10-31T06:16:55.091" v="149"/>
          <ac:picMkLst>
            <pc:docMk/>
            <pc:sldMk cId="4279446237" sldId="299"/>
            <ac:picMk id="5" creationId="{02E69E14-C1EF-7CCE-A75B-6276E95673F6}"/>
          </ac:picMkLst>
        </pc:picChg>
        <pc:picChg chg="del">
          <ac:chgData name="Leonie Smith" userId="fed1330f33f5650e" providerId="LiveId" clId="{CD899E9F-FF6A-4EBE-AC44-FEA76D74DA18}" dt="2023-10-31T06:16:39.156" v="148"/>
          <ac:picMkLst>
            <pc:docMk/>
            <pc:sldMk cId="4279446237" sldId="299"/>
            <ac:picMk id="14" creationId="{9388054C-6412-48B7-8952-CE2EFA7CA1EE}"/>
          </ac:picMkLst>
        </pc:picChg>
      </pc:sldChg>
      <pc:sldChg chg="addSp delSp modSp mod modTransition modAnim">
        <pc:chgData name="Leonie Smith" userId="fed1330f33f5650e" providerId="LiveId" clId="{CD899E9F-FF6A-4EBE-AC44-FEA76D74DA18}" dt="2023-10-31T06:18:22.741" v="155"/>
        <pc:sldMkLst>
          <pc:docMk/>
          <pc:sldMk cId="809926976" sldId="300"/>
        </pc:sldMkLst>
        <pc:picChg chg="add del mod">
          <ac:chgData name="Leonie Smith" userId="fed1330f33f5650e" providerId="LiveId" clId="{CD899E9F-FF6A-4EBE-AC44-FEA76D74DA18}" dt="2023-10-31T06:17:31.592" v="152"/>
          <ac:picMkLst>
            <pc:docMk/>
            <pc:sldMk cId="809926976" sldId="300"/>
            <ac:picMk id="3" creationId="{47C56937-3B90-BEE3-513A-2AACB2BFB829}"/>
          </ac:picMkLst>
        </pc:picChg>
        <pc:picChg chg="add del mod">
          <ac:chgData name="Leonie Smith" userId="fed1330f33f5650e" providerId="LiveId" clId="{CD899E9F-FF6A-4EBE-AC44-FEA76D74DA18}" dt="2023-10-31T06:18:07.979" v="154"/>
          <ac:picMkLst>
            <pc:docMk/>
            <pc:sldMk cId="809926976" sldId="300"/>
            <ac:picMk id="5" creationId="{0C007BB3-C545-D8A1-B97B-CE9C641307F9}"/>
          </ac:picMkLst>
        </pc:picChg>
        <pc:picChg chg="del">
          <ac:chgData name="Leonie Smith" userId="fed1330f33f5650e" providerId="LiveId" clId="{CD899E9F-FF6A-4EBE-AC44-FEA76D74DA18}" dt="2023-10-31T06:17:16.624" v="151"/>
          <ac:picMkLst>
            <pc:docMk/>
            <pc:sldMk cId="809926976" sldId="300"/>
            <ac:picMk id="10" creationId="{56ED8706-D2FA-4F0C-B9AC-7CBDE5EF795C}"/>
          </ac:picMkLst>
        </pc:picChg>
        <pc:picChg chg="add del mod ord">
          <ac:chgData name="Leonie Smith" userId="fed1330f33f5650e" providerId="LiveId" clId="{CD899E9F-FF6A-4EBE-AC44-FEA76D74DA18}" dt="2023-10-31T06:18:22.741" v="155"/>
          <ac:picMkLst>
            <pc:docMk/>
            <pc:sldMk cId="809926976" sldId="300"/>
            <ac:picMk id="11" creationId="{D5A2198C-B56C-5447-0DC4-A5B603D435C8}"/>
          </ac:picMkLst>
        </pc:picChg>
        <pc:picChg chg="add mod">
          <ac:chgData name="Leonie Smith" userId="fed1330f33f5650e" providerId="LiveId" clId="{CD899E9F-FF6A-4EBE-AC44-FEA76D74DA18}" dt="2023-10-31T06:18:22.741" v="155"/>
          <ac:picMkLst>
            <pc:docMk/>
            <pc:sldMk cId="809926976" sldId="300"/>
            <ac:picMk id="12" creationId="{E3F6C862-C582-6E00-3FA7-68F0D976E7B8}"/>
          </ac:picMkLst>
        </pc:picChg>
      </pc:sldChg>
      <pc:sldChg chg="addSp delSp modSp mod modTransition modAnim modNotesTx">
        <pc:chgData name="Leonie Smith" userId="fed1330f33f5650e" providerId="LiveId" clId="{CD899E9F-FF6A-4EBE-AC44-FEA76D74DA18}" dt="2023-11-01T04:40:07.651" v="161" actId="20577"/>
        <pc:sldMkLst>
          <pc:docMk/>
          <pc:sldMk cId="3893924129" sldId="301"/>
        </pc:sldMkLst>
        <pc:picChg chg="del">
          <ac:chgData name="Leonie Smith" userId="fed1330f33f5650e" providerId="LiveId" clId="{CD899E9F-FF6A-4EBE-AC44-FEA76D74DA18}" dt="2023-10-31T05:51:11.205" v="1"/>
          <ac:picMkLst>
            <pc:docMk/>
            <pc:sldMk cId="3893924129" sldId="301"/>
            <ac:picMk id="4" creationId="{B530C5FE-D3C3-4DC4-A5DC-C5B511E106A7}"/>
          </ac:picMkLst>
        </pc:picChg>
        <pc:picChg chg="add del mod">
          <ac:chgData name="Leonie Smith" userId="fed1330f33f5650e" providerId="LiveId" clId="{CD899E9F-FF6A-4EBE-AC44-FEA76D74DA18}" dt="2023-10-31T05:51:17.505" v="2"/>
          <ac:picMkLst>
            <pc:docMk/>
            <pc:sldMk cId="3893924129" sldId="301"/>
            <ac:picMk id="7" creationId="{620D721F-3E69-8B90-2E5A-E5A1BCEF65B0}"/>
          </ac:picMkLst>
        </pc:picChg>
        <pc:picChg chg="add mod">
          <ac:chgData name="Leonie Smith" userId="fed1330f33f5650e" providerId="LiveId" clId="{CD899E9F-FF6A-4EBE-AC44-FEA76D74DA18}" dt="2023-10-31T05:51:17.505" v="2"/>
          <ac:picMkLst>
            <pc:docMk/>
            <pc:sldMk cId="3893924129" sldId="301"/>
            <ac:picMk id="8" creationId="{FD4D9269-6D5B-23D9-E671-022F9B581D92}"/>
          </ac:picMkLst>
        </pc:picChg>
      </pc:sldChg>
    </pc:docChg>
  </pc:docChgLst>
  <pc:docChgLst>
    <pc:chgData name="Leonie Smith" userId="fed1330f33f5650e" providerId="LiveId" clId="{407CA9CA-449A-447F-A52F-E4E5D196A73B}"/>
    <pc:docChg chg="addSld modSld sldOrd">
      <pc:chgData name="Leonie Smith" userId="fed1330f33f5650e" providerId="LiveId" clId="{407CA9CA-449A-447F-A52F-E4E5D196A73B}" dt="2022-03-28T11:58:07.057" v="263" actId="20577"/>
      <pc:docMkLst>
        <pc:docMk/>
      </pc:docMkLst>
      <pc:sldChg chg="modSp mod">
        <pc:chgData name="Leonie Smith" userId="fed1330f33f5650e" providerId="LiveId" clId="{407CA9CA-449A-447F-A52F-E4E5D196A73B}" dt="2022-03-28T11:54:30.936" v="213" actId="255"/>
        <pc:sldMkLst>
          <pc:docMk/>
          <pc:sldMk cId="3348757415" sldId="256"/>
        </pc:sldMkLst>
        <pc:spChg chg="mod">
          <ac:chgData name="Leonie Smith" userId="fed1330f33f5650e" providerId="LiveId" clId="{407CA9CA-449A-447F-A52F-E4E5D196A73B}" dt="2022-03-28T11:54:30.936" v="213" actId="255"/>
          <ac:spMkLst>
            <pc:docMk/>
            <pc:sldMk cId="3348757415" sldId="256"/>
            <ac:spMk id="6" creationId="{416C064E-628E-47C0-A712-DB178FE9901E}"/>
          </ac:spMkLst>
        </pc:spChg>
      </pc:sldChg>
      <pc:sldChg chg="addSp modSp new mod">
        <pc:chgData name="Leonie Smith" userId="fed1330f33f5650e" providerId="LiveId" clId="{407CA9CA-449A-447F-A52F-E4E5D196A73B}" dt="2022-03-28T11:40:01.947" v="156" actId="207"/>
        <pc:sldMkLst>
          <pc:docMk/>
          <pc:sldMk cId="674456502" sldId="302"/>
        </pc:sldMkLst>
        <pc:spChg chg="add mod">
          <ac:chgData name="Leonie Smith" userId="fed1330f33f5650e" providerId="LiveId" clId="{407CA9CA-449A-447F-A52F-E4E5D196A73B}" dt="2022-03-28T11:40:01.947" v="156" actId="207"/>
          <ac:spMkLst>
            <pc:docMk/>
            <pc:sldMk cId="674456502" sldId="302"/>
            <ac:spMk id="4" creationId="{B714FA28-0139-4589-9400-AA3D4CDCC0D8}"/>
          </ac:spMkLst>
        </pc:spChg>
        <pc:picChg chg="add mod">
          <ac:chgData name="Leonie Smith" userId="fed1330f33f5650e" providerId="LiveId" clId="{407CA9CA-449A-447F-A52F-E4E5D196A73B}" dt="2022-03-28T11:10:52.926" v="73" actId="14100"/>
          <ac:picMkLst>
            <pc:docMk/>
            <pc:sldMk cId="674456502" sldId="302"/>
            <ac:picMk id="3" creationId="{E8C17CA0-2743-4DD2-9ED9-27E3E0519C3E}"/>
          </ac:picMkLst>
        </pc:picChg>
      </pc:sldChg>
      <pc:sldChg chg="addSp modSp add ord">
        <pc:chgData name="Leonie Smith" userId="fed1330f33f5650e" providerId="LiveId" clId="{407CA9CA-449A-447F-A52F-E4E5D196A73B}" dt="2022-03-28T11:40:10.795" v="157"/>
        <pc:sldMkLst>
          <pc:docMk/>
          <pc:sldMk cId="685496205" sldId="303"/>
        </pc:sldMkLst>
        <pc:spChg chg="add mod">
          <ac:chgData name="Leonie Smith" userId="fed1330f33f5650e" providerId="LiveId" clId="{407CA9CA-449A-447F-A52F-E4E5D196A73B}" dt="2022-03-28T11:40:10.795" v="157"/>
          <ac:spMkLst>
            <pc:docMk/>
            <pc:sldMk cId="685496205" sldId="303"/>
            <ac:spMk id="3" creationId="{EA746B35-6E3A-46B9-B592-F9F7F5E3B737}"/>
          </ac:spMkLst>
        </pc:spChg>
        <pc:picChg chg="add mod">
          <ac:chgData name="Leonie Smith" userId="fed1330f33f5650e" providerId="LiveId" clId="{407CA9CA-449A-447F-A52F-E4E5D196A73B}" dt="2022-03-28T11:11:00.299" v="74"/>
          <ac:picMkLst>
            <pc:docMk/>
            <pc:sldMk cId="685496205" sldId="303"/>
            <ac:picMk id="2" creationId="{9A60A64C-F1F2-4034-A106-BD0C64E6B0BB}"/>
          </ac:picMkLst>
        </pc:picChg>
      </pc:sldChg>
      <pc:sldChg chg="addSp modSp add mod ord">
        <pc:chgData name="Leonie Smith" userId="fed1330f33f5650e" providerId="LiveId" clId="{407CA9CA-449A-447F-A52F-E4E5D196A73B}" dt="2022-03-28T11:48:37.155" v="182" actId="20577"/>
        <pc:sldMkLst>
          <pc:docMk/>
          <pc:sldMk cId="661959755" sldId="304"/>
        </pc:sldMkLst>
        <pc:spChg chg="add mod">
          <ac:chgData name="Leonie Smith" userId="fed1330f33f5650e" providerId="LiveId" clId="{407CA9CA-449A-447F-A52F-E4E5D196A73B}" dt="2022-03-28T11:48:37.155" v="182" actId="20577"/>
          <ac:spMkLst>
            <pc:docMk/>
            <pc:sldMk cId="661959755" sldId="304"/>
            <ac:spMk id="4" creationId="{40E186E1-E986-492B-B77C-BE7E7C674A07}"/>
          </ac:spMkLst>
        </pc:spChg>
        <pc:picChg chg="add mod">
          <ac:chgData name="Leonie Smith" userId="fed1330f33f5650e" providerId="LiveId" clId="{407CA9CA-449A-447F-A52F-E4E5D196A73B}" dt="2022-03-28T11:12:06.816" v="78" actId="1076"/>
          <ac:picMkLst>
            <pc:docMk/>
            <pc:sldMk cId="661959755" sldId="304"/>
            <ac:picMk id="3" creationId="{890132F2-45F2-441E-8CEA-38D860C4301C}"/>
          </ac:picMkLst>
        </pc:picChg>
      </pc:sldChg>
      <pc:sldChg chg="addSp modSp add mod ord">
        <pc:chgData name="Leonie Smith" userId="fed1330f33f5650e" providerId="LiveId" clId="{407CA9CA-449A-447F-A52F-E4E5D196A73B}" dt="2022-03-28T11:48:48.569" v="183" actId="20577"/>
        <pc:sldMkLst>
          <pc:docMk/>
          <pc:sldMk cId="4214111188" sldId="305"/>
        </pc:sldMkLst>
        <pc:spChg chg="add mod">
          <ac:chgData name="Leonie Smith" userId="fed1330f33f5650e" providerId="LiveId" clId="{407CA9CA-449A-447F-A52F-E4E5D196A73B}" dt="2022-03-28T11:48:48.569" v="183" actId="20577"/>
          <ac:spMkLst>
            <pc:docMk/>
            <pc:sldMk cId="4214111188" sldId="305"/>
            <ac:spMk id="4" creationId="{B8EA9BC4-31AA-493F-8223-DD09D6CE5AEF}"/>
          </ac:spMkLst>
        </pc:spChg>
        <pc:picChg chg="add mod">
          <ac:chgData name="Leonie Smith" userId="fed1330f33f5650e" providerId="LiveId" clId="{407CA9CA-449A-447F-A52F-E4E5D196A73B}" dt="2022-03-28T11:12:58.878" v="81" actId="14100"/>
          <ac:picMkLst>
            <pc:docMk/>
            <pc:sldMk cId="4214111188" sldId="305"/>
            <ac:picMk id="3" creationId="{D4ECCCAC-4A0C-4C02-8C1E-9417120F02C8}"/>
          </ac:picMkLst>
        </pc:picChg>
      </pc:sldChg>
      <pc:sldChg chg="addSp modSp add mod ord">
        <pc:chgData name="Leonie Smith" userId="fed1330f33f5650e" providerId="LiveId" clId="{407CA9CA-449A-447F-A52F-E4E5D196A73B}" dt="2022-03-28T11:48:56.775" v="184" actId="20577"/>
        <pc:sldMkLst>
          <pc:docMk/>
          <pc:sldMk cId="1587549252" sldId="306"/>
        </pc:sldMkLst>
        <pc:spChg chg="add mod">
          <ac:chgData name="Leonie Smith" userId="fed1330f33f5650e" providerId="LiveId" clId="{407CA9CA-449A-447F-A52F-E4E5D196A73B}" dt="2022-03-28T11:48:56.775" v="184" actId="20577"/>
          <ac:spMkLst>
            <pc:docMk/>
            <pc:sldMk cId="1587549252" sldId="306"/>
            <ac:spMk id="4" creationId="{0B0F7D87-0A4C-4EFC-B5F0-6B9960F00D4F}"/>
          </ac:spMkLst>
        </pc:spChg>
        <pc:picChg chg="add mod">
          <ac:chgData name="Leonie Smith" userId="fed1330f33f5650e" providerId="LiveId" clId="{407CA9CA-449A-447F-A52F-E4E5D196A73B}" dt="2022-03-28T11:13:45.773" v="84" actId="14100"/>
          <ac:picMkLst>
            <pc:docMk/>
            <pc:sldMk cId="1587549252" sldId="306"/>
            <ac:picMk id="3" creationId="{20F44751-2AD4-4407-AF69-E4AF028EE2EF}"/>
          </ac:picMkLst>
        </pc:picChg>
      </pc:sldChg>
      <pc:sldChg chg="addSp modSp add mod ord">
        <pc:chgData name="Leonie Smith" userId="fed1330f33f5650e" providerId="LiveId" clId="{407CA9CA-449A-447F-A52F-E4E5D196A73B}" dt="2022-03-28T11:49:06.664" v="185" actId="20577"/>
        <pc:sldMkLst>
          <pc:docMk/>
          <pc:sldMk cId="4118887143" sldId="307"/>
        </pc:sldMkLst>
        <pc:spChg chg="add mod">
          <ac:chgData name="Leonie Smith" userId="fed1330f33f5650e" providerId="LiveId" clId="{407CA9CA-449A-447F-A52F-E4E5D196A73B}" dt="2022-03-28T11:49:06.664" v="185" actId="20577"/>
          <ac:spMkLst>
            <pc:docMk/>
            <pc:sldMk cId="4118887143" sldId="307"/>
            <ac:spMk id="4" creationId="{86F28A92-92E7-4E0D-8B67-4C37154942EB}"/>
          </ac:spMkLst>
        </pc:spChg>
        <pc:picChg chg="add mod">
          <ac:chgData name="Leonie Smith" userId="fed1330f33f5650e" providerId="LiveId" clId="{407CA9CA-449A-447F-A52F-E4E5D196A73B}" dt="2022-03-28T11:14:33.327" v="87" actId="14100"/>
          <ac:picMkLst>
            <pc:docMk/>
            <pc:sldMk cId="4118887143" sldId="307"/>
            <ac:picMk id="3" creationId="{8662FC79-3370-4773-8A34-0CFEED715D43}"/>
          </ac:picMkLst>
        </pc:picChg>
      </pc:sldChg>
      <pc:sldChg chg="addSp modSp add mod ord">
        <pc:chgData name="Leonie Smith" userId="fed1330f33f5650e" providerId="LiveId" clId="{407CA9CA-449A-447F-A52F-E4E5D196A73B}" dt="2022-03-28T11:49:12.282" v="186" actId="20577"/>
        <pc:sldMkLst>
          <pc:docMk/>
          <pc:sldMk cId="346031334" sldId="308"/>
        </pc:sldMkLst>
        <pc:spChg chg="add mod">
          <ac:chgData name="Leonie Smith" userId="fed1330f33f5650e" providerId="LiveId" clId="{407CA9CA-449A-447F-A52F-E4E5D196A73B}" dt="2022-03-28T11:49:12.282" v="186" actId="20577"/>
          <ac:spMkLst>
            <pc:docMk/>
            <pc:sldMk cId="346031334" sldId="308"/>
            <ac:spMk id="4" creationId="{3B6B5D0A-D773-4035-A72A-2DFBBD8D92B5}"/>
          </ac:spMkLst>
        </pc:spChg>
        <pc:picChg chg="add mod">
          <ac:chgData name="Leonie Smith" userId="fed1330f33f5650e" providerId="LiveId" clId="{407CA9CA-449A-447F-A52F-E4E5D196A73B}" dt="2022-03-28T11:15:14.027" v="90" actId="14100"/>
          <ac:picMkLst>
            <pc:docMk/>
            <pc:sldMk cId="346031334" sldId="308"/>
            <ac:picMk id="3" creationId="{4208B0CA-F444-496E-9194-0A09DEA53A81}"/>
          </ac:picMkLst>
        </pc:picChg>
      </pc:sldChg>
      <pc:sldChg chg="addSp modSp add mod ord">
        <pc:chgData name="Leonie Smith" userId="fed1330f33f5650e" providerId="LiveId" clId="{407CA9CA-449A-447F-A52F-E4E5D196A73B}" dt="2022-03-28T11:49:21.882" v="188" actId="20577"/>
        <pc:sldMkLst>
          <pc:docMk/>
          <pc:sldMk cId="2998126176" sldId="309"/>
        </pc:sldMkLst>
        <pc:spChg chg="add mod">
          <ac:chgData name="Leonie Smith" userId="fed1330f33f5650e" providerId="LiveId" clId="{407CA9CA-449A-447F-A52F-E4E5D196A73B}" dt="2022-03-28T11:49:21.882" v="188" actId="20577"/>
          <ac:spMkLst>
            <pc:docMk/>
            <pc:sldMk cId="2998126176" sldId="309"/>
            <ac:spMk id="4" creationId="{B64B9A4B-1382-4B2F-9945-77DA244A1E3B}"/>
          </ac:spMkLst>
        </pc:spChg>
        <pc:picChg chg="add mod">
          <ac:chgData name="Leonie Smith" userId="fed1330f33f5650e" providerId="LiveId" clId="{407CA9CA-449A-447F-A52F-E4E5D196A73B}" dt="2022-03-28T11:16:00.480" v="94" actId="1076"/>
          <ac:picMkLst>
            <pc:docMk/>
            <pc:sldMk cId="2998126176" sldId="309"/>
            <ac:picMk id="3" creationId="{C55EF646-4E43-4343-A422-10789CE54E44}"/>
          </ac:picMkLst>
        </pc:picChg>
      </pc:sldChg>
      <pc:sldChg chg="addSp modSp add mod ord">
        <pc:chgData name="Leonie Smith" userId="fed1330f33f5650e" providerId="LiveId" clId="{407CA9CA-449A-447F-A52F-E4E5D196A73B}" dt="2022-03-28T11:49:40.788" v="192" actId="20577"/>
        <pc:sldMkLst>
          <pc:docMk/>
          <pc:sldMk cId="970000053" sldId="310"/>
        </pc:sldMkLst>
        <pc:spChg chg="add mod">
          <ac:chgData name="Leonie Smith" userId="fed1330f33f5650e" providerId="LiveId" clId="{407CA9CA-449A-447F-A52F-E4E5D196A73B}" dt="2022-03-28T11:49:40.788" v="192" actId="20577"/>
          <ac:spMkLst>
            <pc:docMk/>
            <pc:sldMk cId="970000053" sldId="310"/>
            <ac:spMk id="4" creationId="{1DF7D980-7F89-42AF-B4F2-C3F337BDA53A}"/>
          </ac:spMkLst>
        </pc:spChg>
        <pc:picChg chg="add mod">
          <ac:chgData name="Leonie Smith" userId="fed1330f33f5650e" providerId="LiveId" clId="{407CA9CA-449A-447F-A52F-E4E5D196A73B}" dt="2022-03-28T11:17:47.528" v="101" actId="14100"/>
          <ac:picMkLst>
            <pc:docMk/>
            <pc:sldMk cId="970000053" sldId="310"/>
            <ac:picMk id="3" creationId="{E985E5F0-651E-48AD-8CA4-81BFCD788A52}"/>
          </ac:picMkLst>
        </pc:picChg>
      </pc:sldChg>
      <pc:sldChg chg="addSp modSp add mod ord">
        <pc:chgData name="Leonie Smith" userId="fed1330f33f5650e" providerId="LiveId" clId="{407CA9CA-449A-447F-A52F-E4E5D196A73B}" dt="2022-03-28T11:49:30.183" v="190" actId="20577"/>
        <pc:sldMkLst>
          <pc:docMk/>
          <pc:sldMk cId="736018586" sldId="311"/>
        </pc:sldMkLst>
        <pc:spChg chg="add mod">
          <ac:chgData name="Leonie Smith" userId="fed1330f33f5650e" providerId="LiveId" clId="{407CA9CA-449A-447F-A52F-E4E5D196A73B}" dt="2022-03-28T11:49:30.183" v="190" actId="20577"/>
          <ac:spMkLst>
            <pc:docMk/>
            <pc:sldMk cId="736018586" sldId="311"/>
            <ac:spMk id="4" creationId="{5E982FE6-F1E8-49B1-97F9-6F895B05301C}"/>
          </ac:spMkLst>
        </pc:spChg>
        <pc:picChg chg="add mod">
          <ac:chgData name="Leonie Smith" userId="fed1330f33f5650e" providerId="LiveId" clId="{407CA9CA-449A-447F-A52F-E4E5D196A73B}" dt="2022-03-28T11:17:10.240" v="98" actId="14100"/>
          <ac:picMkLst>
            <pc:docMk/>
            <pc:sldMk cId="736018586" sldId="311"/>
            <ac:picMk id="3" creationId="{E43C7E8D-A09B-45B8-ABAD-AEF78519D47B}"/>
          </ac:picMkLst>
        </pc:picChg>
      </pc:sldChg>
      <pc:sldChg chg="addSp modSp add mod ord">
        <pc:chgData name="Leonie Smith" userId="fed1330f33f5650e" providerId="LiveId" clId="{407CA9CA-449A-447F-A52F-E4E5D196A73B}" dt="2022-03-28T11:49:56.216" v="194" actId="20577"/>
        <pc:sldMkLst>
          <pc:docMk/>
          <pc:sldMk cId="4125160665" sldId="312"/>
        </pc:sldMkLst>
        <pc:spChg chg="add mod">
          <ac:chgData name="Leonie Smith" userId="fed1330f33f5650e" providerId="LiveId" clId="{407CA9CA-449A-447F-A52F-E4E5D196A73B}" dt="2022-03-28T11:49:56.216" v="194" actId="20577"/>
          <ac:spMkLst>
            <pc:docMk/>
            <pc:sldMk cId="4125160665" sldId="312"/>
            <ac:spMk id="4" creationId="{0FA87F26-9D65-42D9-A769-6A68BDDB5291}"/>
          </ac:spMkLst>
        </pc:spChg>
        <pc:picChg chg="add mod">
          <ac:chgData name="Leonie Smith" userId="fed1330f33f5650e" providerId="LiveId" clId="{407CA9CA-449A-447F-A52F-E4E5D196A73B}" dt="2022-03-28T11:18:26.395" v="104" actId="14100"/>
          <ac:picMkLst>
            <pc:docMk/>
            <pc:sldMk cId="4125160665" sldId="312"/>
            <ac:picMk id="3" creationId="{2305292A-0C55-4F36-8C32-0E36FE937963}"/>
          </ac:picMkLst>
        </pc:picChg>
      </pc:sldChg>
      <pc:sldChg chg="addSp modSp add mod ord">
        <pc:chgData name="Leonie Smith" userId="fed1330f33f5650e" providerId="LiveId" clId="{407CA9CA-449A-447F-A52F-E4E5D196A73B}" dt="2022-03-28T11:55:39.412" v="220" actId="20577"/>
        <pc:sldMkLst>
          <pc:docMk/>
          <pc:sldMk cId="1533874993" sldId="313"/>
        </pc:sldMkLst>
        <pc:spChg chg="add mod">
          <ac:chgData name="Leonie Smith" userId="fed1330f33f5650e" providerId="LiveId" clId="{407CA9CA-449A-447F-A52F-E4E5D196A73B}" dt="2022-03-28T11:55:39.412" v="220" actId="20577"/>
          <ac:spMkLst>
            <pc:docMk/>
            <pc:sldMk cId="1533874993" sldId="313"/>
            <ac:spMk id="4" creationId="{BC7B599D-0E65-4B19-B8CB-888B1EF25B10}"/>
          </ac:spMkLst>
        </pc:spChg>
        <pc:picChg chg="add mod">
          <ac:chgData name="Leonie Smith" userId="fed1330f33f5650e" providerId="LiveId" clId="{407CA9CA-449A-447F-A52F-E4E5D196A73B}" dt="2022-03-28T11:19:24.250" v="107" actId="14100"/>
          <ac:picMkLst>
            <pc:docMk/>
            <pc:sldMk cId="1533874993" sldId="313"/>
            <ac:picMk id="3" creationId="{82E64B6B-A82E-469F-8EE0-C36D5378E4BB}"/>
          </ac:picMkLst>
        </pc:picChg>
      </pc:sldChg>
      <pc:sldChg chg="addSp modSp add mod ord">
        <pc:chgData name="Leonie Smith" userId="fed1330f33f5650e" providerId="LiveId" clId="{407CA9CA-449A-447F-A52F-E4E5D196A73B}" dt="2022-03-28T11:55:56.579" v="225" actId="20577"/>
        <pc:sldMkLst>
          <pc:docMk/>
          <pc:sldMk cId="4162606393" sldId="314"/>
        </pc:sldMkLst>
        <pc:spChg chg="add mod">
          <ac:chgData name="Leonie Smith" userId="fed1330f33f5650e" providerId="LiveId" clId="{407CA9CA-449A-447F-A52F-E4E5D196A73B}" dt="2022-03-28T11:55:56.579" v="225" actId="20577"/>
          <ac:spMkLst>
            <pc:docMk/>
            <pc:sldMk cId="4162606393" sldId="314"/>
            <ac:spMk id="4" creationId="{05C45A87-5823-40A4-ABD1-5E453EBA56C4}"/>
          </ac:spMkLst>
        </pc:spChg>
        <pc:picChg chg="add mod">
          <ac:chgData name="Leonie Smith" userId="fed1330f33f5650e" providerId="LiveId" clId="{407CA9CA-449A-447F-A52F-E4E5D196A73B}" dt="2022-03-28T11:20:02.961" v="110" actId="14100"/>
          <ac:picMkLst>
            <pc:docMk/>
            <pc:sldMk cId="4162606393" sldId="314"/>
            <ac:picMk id="3" creationId="{D0903E8B-EB27-48B7-A5A3-2411A3CBECB0}"/>
          </ac:picMkLst>
        </pc:picChg>
      </pc:sldChg>
      <pc:sldChg chg="addSp modSp add mod ord">
        <pc:chgData name="Leonie Smith" userId="fed1330f33f5650e" providerId="LiveId" clId="{407CA9CA-449A-447F-A52F-E4E5D196A73B}" dt="2022-03-28T11:56:17.647" v="230" actId="20577"/>
        <pc:sldMkLst>
          <pc:docMk/>
          <pc:sldMk cId="3098990294" sldId="315"/>
        </pc:sldMkLst>
        <pc:spChg chg="add mod">
          <ac:chgData name="Leonie Smith" userId="fed1330f33f5650e" providerId="LiveId" clId="{407CA9CA-449A-447F-A52F-E4E5D196A73B}" dt="2022-03-28T11:56:17.647" v="230" actId="20577"/>
          <ac:spMkLst>
            <pc:docMk/>
            <pc:sldMk cId="3098990294" sldId="315"/>
            <ac:spMk id="4" creationId="{33CF7BC9-5A51-4F0D-9C46-B7A22C2C16EC}"/>
          </ac:spMkLst>
        </pc:spChg>
        <pc:picChg chg="add mod">
          <ac:chgData name="Leonie Smith" userId="fed1330f33f5650e" providerId="LiveId" clId="{407CA9CA-449A-447F-A52F-E4E5D196A73B}" dt="2022-03-28T11:20:50.691" v="113" actId="14100"/>
          <ac:picMkLst>
            <pc:docMk/>
            <pc:sldMk cId="3098990294" sldId="315"/>
            <ac:picMk id="3" creationId="{04E0DB35-9088-4875-A186-6236AE4F6B3B}"/>
          </ac:picMkLst>
        </pc:picChg>
      </pc:sldChg>
      <pc:sldChg chg="addSp modSp add mod ord">
        <pc:chgData name="Leonie Smith" userId="fed1330f33f5650e" providerId="LiveId" clId="{407CA9CA-449A-447F-A52F-E4E5D196A73B}" dt="2022-03-28T11:56:30.792" v="233" actId="20577"/>
        <pc:sldMkLst>
          <pc:docMk/>
          <pc:sldMk cId="596332633" sldId="316"/>
        </pc:sldMkLst>
        <pc:spChg chg="add mod">
          <ac:chgData name="Leonie Smith" userId="fed1330f33f5650e" providerId="LiveId" clId="{407CA9CA-449A-447F-A52F-E4E5D196A73B}" dt="2022-03-28T11:56:30.792" v="233" actId="20577"/>
          <ac:spMkLst>
            <pc:docMk/>
            <pc:sldMk cId="596332633" sldId="316"/>
            <ac:spMk id="4" creationId="{F2193A63-798A-4AB4-9A49-2E959C030D56}"/>
          </ac:spMkLst>
        </pc:spChg>
        <pc:picChg chg="add mod">
          <ac:chgData name="Leonie Smith" userId="fed1330f33f5650e" providerId="LiveId" clId="{407CA9CA-449A-447F-A52F-E4E5D196A73B}" dt="2022-03-28T11:23:58.940" v="118" actId="1076"/>
          <ac:picMkLst>
            <pc:docMk/>
            <pc:sldMk cId="596332633" sldId="316"/>
            <ac:picMk id="3" creationId="{6B5222C5-27BE-4648-BAAC-02B3F2305CA0}"/>
          </ac:picMkLst>
        </pc:picChg>
      </pc:sldChg>
      <pc:sldChg chg="addSp modSp add mod ord">
        <pc:chgData name="Leonie Smith" userId="fed1330f33f5650e" providerId="LiveId" clId="{407CA9CA-449A-447F-A52F-E4E5D196A73B}" dt="2022-03-28T11:56:43.046" v="236" actId="20577"/>
        <pc:sldMkLst>
          <pc:docMk/>
          <pc:sldMk cId="2239041397" sldId="317"/>
        </pc:sldMkLst>
        <pc:spChg chg="add mod">
          <ac:chgData name="Leonie Smith" userId="fed1330f33f5650e" providerId="LiveId" clId="{407CA9CA-449A-447F-A52F-E4E5D196A73B}" dt="2022-03-28T11:56:43.046" v="236" actId="20577"/>
          <ac:spMkLst>
            <pc:docMk/>
            <pc:sldMk cId="2239041397" sldId="317"/>
            <ac:spMk id="4" creationId="{E4C9F079-E1CE-42EE-8A44-112865870BE6}"/>
          </ac:spMkLst>
        </pc:spChg>
        <pc:picChg chg="add mod">
          <ac:chgData name="Leonie Smith" userId="fed1330f33f5650e" providerId="LiveId" clId="{407CA9CA-449A-447F-A52F-E4E5D196A73B}" dt="2022-03-28T11:24:36.076" v="121" actId="14100"/>
          <ac:picMkLst>
            <pc:docMk/>
            <pc:sldMk cId="2239041397" sldId="317"/>
            <ac:picMk id="3" creationId="{BD2E14E8-F410-44AE-93EA-6710363260F6}"/>
          </ac:picMkLst>
        </pc:picChg>
      </pc:sldChg>
      <pc:sldChg chg="addSp modSp add mod ord">
        <pc:chgData name="Leonie Smith" userId="fed1330f33f5650e" providerId="LiveId" clId="{407CA9CA-449A-447F-A52F-E4E5D196A73B}" dt="2022-03-28T11:57:08.231" v="243" actId="20577"/>
        <pc:sldMkLst>
          <pc:docMk/>
          <pc:sldMk cId="575799139" sldId="318"/>
        </pc:sldMkLst>
        <pc:spChg chg="add mod">
          <ac:chgData name="Leonie Smith" userId="fed1330f33f5650e" providerId="LiveId" clId="{407CA9CA-449A-447F-A52F-E4E5D196A73B}" dt="2022-03-28T11:57:08.231" v="243" actId="20577"/>
          <ac:spMkLst>
            <pc:docMk/>
            <pc:sldMk cId="575799139" sldId="318"/>
            <ac:spMk id="4" creationId="{B767EF60-F544-4AEE-A664-618C690256D5}"/>
          </ac:spMkLst>
        </pc:spChg>
        <pc:picChg chg="add mod">
          <ac:chgData name="Leonie Smith" userId="fed1330f33f5650e" providerId="LiveId" clId="{407CA9CA-449A-447F-A52F-E4E5D196A73B}" dt="2022-03-28T11:25:18.738" v="124" actId="14100"/>
          <ac:picMkLst>
            <pc:docMk/>
            <pc:sldMk cId="575799139" sldId="318"/>
            <ac:picMk id="3" creationId="{C6A0ED31-32F8-4ADE-BE75-1EA6E2B9C066}"/>
          </ac:picMkLst>
        </pc:picChg>
      </pc:sldChg>
      <pc:sldChg chg="addSp modSp add mod ord">
        <pc:chgData name="Leonie Smith" userId="fed1330f33f5650e" providerId="LiveId" clId="{407CA9CA-449A-447F-A52F-E4E5D196A73B}" dt="2022-03-28T11:56:54.928" v="239" actId="20577"/>
        <pc:sldMkLst>
          <pc:docMk/>
          <pc:sldMk cId="3828951342" sldId="319"/>
        </pc:sldMkLst>
        <pc:spChg chg="add mod">
          <ac:chgData name="Leonie Smith" userId="fed1330f33f5650e" providerId="LiveId" clId="{407CA9CA-449A-447F-A52F-E4E5D196A73B}" dt="2022-03-28T11:56:54.928" v="239" actId="20577"/>
          <ac:spMkLst>
            <pc:docMk/>
            <pc:sldMk cId="3828951342" sldId="319"/>
            <ac:spMk id="4" creationId="{25855127-EBD6-46DF-AE99-268A91611988}"/>
          </ac:spMkLst>
        </pc:spChg>
        <pc:picChg chg="add mod">
          <ac:chgData name="Leonie Smith" userId="fed1330f33f5650e" providerId="LiveId" clId="{407CA9CA-449A-447F-A52F-E4E5D196A73B}" dt="2022-03-28T11:26:16.387" v="132" actId="1076"/>
          <ac:picMkLst>
            <pc:docMk/>
            <pc:sldMk cId="3828951342" sldId="319"/>
            <ac:picMk id="3" creationId="{995359B9-9A0C-44D3-965D-EC1483167F34}"/>
          </ac:picMkLst>
        </pc:picChg>
      </pc:sldChg>
      <pc:sldChg chg="addSp modSp add mod ord">
        <pc:chgData name="Leonie Smith" userId="fed1330f33f5650e" providerId="LiveId" clId="{407CA9CA-449A-447F-A52F-E4E5D196A73B}" dt="2022-03-28T11:57:19.786" v="247" actId="20577"/>
        <pc:sldMkLst>
          <pc:docMk/>
          <pc:sldMk cId="2435641488" sldId="320"/>
        </pc:sldMkLst>
        <pc:spChg chg="add mod">
          <ac:chgData name="Leonie Smith" userId="fed1330f33f5650e" providerId="LiveId" clId="{407CA9CA-449A-447F-A52F-E4E5D196A73B}" dt="2022-03-28T11:57:19.786" v="247" actId="20577"/>
          <ac:spMkLst>
            <pc:docMk/>
            <pc:sldMk cId="2435641488" sldId="320"/>
            <ac:spMk id="4" creationId="{02D58675-56B1-4DE9-8DF6-A2B4EDD0B6F4}"/>
          </ac:spMkLst>
        </pc:spChg>
        <pc:picChg chg="add mod">
          <ac:chgData name="Leonie Smith" userId="fed1330f33f5650e" providerId="LiveId" clId="{407CA9CA-449A-447F-A52F-E4E5D196A73B}" dt="2022-03-28T11:27:11.640" v="136" actId="14100"/>
          <ac:picMkLst>
            <pc:docMk/>
            <pc:sldMk cId="2435641488" sldId="320"/>
            <ac:picMk id="3" creationId="{56547733-14AE-481C-9834-3EF3250ED5D9}"/>
          </ac:picMkLst>
        </pc:picChg>
      </pc:sldChg>
      <pc:sldChg chg="addSp modSp add mod ord">
        <pc:chgData name="Leonie Smith" userId="fed1330f33f5650e" providerId="LiveId" clId="{407CA9CA-449A-447F-A52F-E4E5D196A73B}" dt="2022-03-28T11:57:30.972" v="251" actId="20577"/>
        <pc:sldMkLst>
          <pc:docMk/>
          <pc:sldMk cId="2870110322" sldId="321"/>
        </pc:sldMkLst>
        <pc:spChg chg="add mod">
          <ac:chgData name="Leonie Smith" userId="fed1330f33f5650e" providerId="LiveId" clId="{407CA9CA-449A-447F-A52F-E4E5D196A73B}" dt="2022-03-28T11:57:30.972" v="251" actId="20577"/>
          <ac:spMkLst>
            <pc:docMk/>
            <pc:sldMk cId="2870110322" sldId="321"/>
            <ac:spMk id="4" creationId="{9168DDFF-336D-4788-A9D1-7E35E81060FA}"/>
          </ac:spMkLst>
        </pc:spChg>
        <pc:picChg chg="add mod">
          <ac:chgData name="Leonie Smith" userId="fed1330f33f5650e" providerId="LiveId" clId="{407CA9CA-449A-447F-A52F-E4E5D196A73B}" dt="2022-03-28T11:28:10.056" v="140" actId="1076"/>
          <ac:picMkLst>
            <pc:docMk/>
            <pc:sldMk cId="2870110322" sldId="321"/>
            <ac:picMk id="3" creationId="{F3866029-FD44-49A7-A920-C98CA98E6305}"/>
          </ac:picMkLst>
        </pc:picChg>
      </pc:sldChg>
      <pc:sldChg chg="addSp modSp add mod ord">
        <pc:chgData name="Leonie Smith" userId="fed1330f33f5650e" providerId="LiveId" clId="{407CA9CA-449A-447F-A52F-E4E5D196A73B}" dt="2022-03-28T11:57:41.010" v="255" actId="20577"/>
        <pc:sldMkLst>
          <pc:docMk/>
          <pc:sldMk cId="2555479279" sldId="322"/>
        </pc:sldMkLst>
        <pc:spChg chg="add mod">
          <ac:chgData name="Leonie Smith" userId="fed1330f33f5650e" providerId="LiveId" clId="{407CA9CA-449A-447F-A52F-E4E5D196A73B}" dt="2022-03-28T11:57:41.010" v="255" actId="20577"/>
          <ac:spMkLst>
            <pc:docMk/>
            <pc:sldMk cId="2555479279" sldId="322"/>
            <ac:spMk id="4" creationId="{3F92E4BB-38D6-4E54-8D30-09829DC923D8}"/>
          </ac:spMkLst>
        </pc:spChg>
        <pc:picChg chg="add mod">
          <ac:chgData name="Leonie Smith" userId="fed1330f33f5650e" providerId="LiveId" clId="{407CA9CA-449A-447F-A52F-E4E5D196A73B}" dt="2022-03-28T11:29:18.892" v="143" actId="14100"/>
          <ac:picMkLst>
            <pc:docMk/>
            <pc:sldMk cId="2555479279" sldId="322"/>
            <ac:picMk id="3" creationId="{0F901E32-E4F4-464C-99EB-C84B43A96474}"/>
          </ac:picMkLst>
        </pc:picChg>
      </pc:sldChg>
      <pc:sldChg chg="addSp modSp add mod ord">
        <pc:chgData name="Leonie Smith" userId="fed1330f33f5650e" providerId="LiveId" clId="{407CA9CA-449A-447F-A52F-E4E5D196A73B}" dt="2022-03-28T11:57:54.274" v="259" actId="20577"/>
        <pc:sldMkLst>
          <pc:docMk/>
          <pc:sldMk cId="81207147" sldId="323"/>
        </pc:sldMkLst>
        <pc:spChg chg="add mod">
          <ac:chgData name="Leonie Smith" userId="fed1330f33f5650e" providerId="LiveId" clId="{407CA9CA-449A-447F-A52F-E4E5D196A73B}" dt="2022-03-28T11:57:54.274" v="259" actId="20577"/>
          <ac:spMkLst>
            <pc:docMk/>
            <pc:sldMk cId="81207147" sldId="323"/>
            <ac:spMk id="4" creationId="{91A7B1C3-4A3E-4701-B0BF-DA5B17A6AE6A}"/>
          </ac:spMkLst>
        </pc:spChg>
        <pc:picChg chg="add mod">
          <ac:chgData name="Leonie Smith" userId="fed1330f33f5650e" providerId="LiveId" clId="{407CA9CA-449A-447F-A52F-E4E5D196A73B}" dt="2022-03-28T11:30:15.519" v="146" actId="14100"/>
          <ac:picMkLst>
            <pc:docMk/>
            <pc:sldMk cId="81207147" sldId="323"/>
            <ac:picMk id="3" creationId="{20F15559-0DF5-4C56-A915-233D8066A69B}"/>
          </ac:picMkLst>
        </pc:picChg>
      </pc:sldChg>
      <pc:sldChg chg="addSp modSp add mod ord">
        <pc:chgData name="Leonie Smith" userId="fed1330f33f5650e" providerId="LiveId" clId="{407CA9CA-449A-447F-A52F-E4E5D196A73B}" dt="2022-03-28T11:58:07.057" v="263" actId="20577"/>
        <pc:sldMkLst>
          <pc:docMk/>
          <pc:sldMk cId="994304735" sldId="324"/>
        </pc:sldMkLst>
        <pc:spChg chg="add mod">
          <ac:chgData name="Leonie Smith" userId="fed1330f33f5650e" providerId="LiveId" clId="{407CA9CA-449A-447F-A52F-E4E5D196A73B}" dt="2022-03-28T11:58:07.057" v="263" actId="20577"/>
          <ac:spMkLst>
            <pc:docMk/>
            <pc:sldMk cId="994304735" sldId="324"/>
            <ac:spMk id="4" creationId="{5672234B-69D9-410C-B079-64A0E9D52DD3}"/>
          </ac:spMkLst>
        </pc:spChg>
        <pc:picChg chg="add mod">
          <ac:chgData name="Leonie Smith" userId="fed1330f33f5650e" providerId="LiveId" clId="{407CA9CA-449A-447F-A52F-E4E5D196A73B}" dt="2022-03-28T11:38:01.217" v="151" actId="1076"/>
          <ac:picMkLst>
            <pc:docMk/>
            <pc:sldMk cId="994304735" sldId="324"/>
            <ac:picMk id="3" creationId="{B7620A35-F374-406F-9A76-B534B25570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02354-E209-4555-8D71-AAF9D3554771}"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FCA0-454C-4B51-A84D-629A52A025DE}" type="slidenum">
              <a:rPr lang="en-IN" smtClean="0"/>
              <a:t>‹#›</a:t>
            </a:fld>
            <a:endParaRPr lang="en-IN"/>
          </a:p>
        </p:txBody>
      </p:sp>
    </p:spTree>
    <p:extLst>
      <p:ext uri="{BB962C8B-B14F-4D97-AF65-F5344CB8AC3E}">
        <p14:creationId xmlns:p14="http://schemas.microsoft.com/office/powerpoint/2010/main" val="28527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16F8FCA0-454C-4B51-A84D-629A52A025DE}" type="slidenum">
              <a:rPr lang="en-IN" smtClean="0"/>
              <a:t>1</a:t>
            </a:fld>
            <a:endParaRPr lang="en-IN"/>
          </a:p>
        </p:txBody>
      </p:sp>
    </p:spTree>
    <p:extLst>
      <p:ext uri="{BB962C8B-B14F-4D97-AF65-F5344CB8AC3E}">
        <p14:creationId xmlns:p14="http://schemas.microsoft.com/office/powerpoint/2010/main" val="162976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16F8FCA0-454C-4B51-A84D-629A52A025DE}" type="slidenum">
              <a:rPr lang="en-IN" smtClean="0"/>
              <a:t>3</a:t>
            </a:fld>
            <a:endParaRPr lang="en-IN"/>
          </a:p>
        </p:txBody>
      </p:sp>
    </p:spTree>
    <p:extLst>
      <p:ext uri="{BB962C8B-B14F-4D97-AF65-F5344CB8AC3E}">
        <p14:creationId xmlns:p14="http://schemas.microsoft.com/office/powerpoint/2010/main" val="279243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F8FCA0-454C-4B51-A84D-629A52A025DE}" type="slidenum">
              <a:rPr lang="en-IN" smtClean="0"/>
              <a:t>45</a:t>
            </a:fld>
            <a:endParaRPr lang="en-IN"/>
          </a:p>
        </p:txBody>
      </p:sp>
    </p:spTree>
    <p:extLst>
      <p:ext uri="{BB962C8B-B14F-4D97-AF65-F5344CB8AC3E}">
        <p14:creationId xmlns:p14="http://schemas.microsoft.com/office/powerpoint/2010/main" val="10111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DC1F-EDCA-45D5-9DC9-BBECCBD1AE62}"/>
              </a:ext>
            </a:extLst>
          </p:cNvPr>
          <p:cNvSpPr>
            <a:spLocks noGrp="1"/>
          </p:cNvSpPr>
          <p:nvPr>
            <p:ph type="title"/>
          </p:nvPr>
        </p:nvSpPr>
        <p:spPr/>
        <p:txBody>
          <a:bodyPr/>
          <a:lstStyle/>
          <a:p>
            <a:r>
              <a:rPr lang="en-IN" dirty="0"/>
              <a:t>10-8</a:t>
            </a:r>
          </a:p>
        </p:txBody>
      </p:sp>
      <p:pic>
        <p:nvPicPr>
          <p:cNvPr id="8" name="Audio 7">
            <a:hlinkClick r:id="" action="ppaction://media"/>
            <a:extLst>
              <a:ext uri="{FF2B5EF4-FFF2-40B4-BE49-F238E27FC236}">
                <a16:creationId xmlns:a16="http://schemas.microsoft.com/office/drawing/2014/main" id="{FD4D9269-6D5B-23D9-E671-022F9B581D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8A3A44E2-7EA8-2105-0EDE-35E277F96A5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893924129"/>
      </p:ext>
    </p:extLst>
  </p:cSld>
  <p:clrMapOvr>
    <a:masterClrMapping/>
  </p:clrMapOvr>
  <mc:AlternateContent xmlns:mc="http://schemas.openxmlformats.org/markup-compatibility/2006" xmlns:p14="http://schemas.microsoft.com/office/powerpoint/2010/main">
    <mc:Choice Requires="p14">
      <p:transition spd="slow" p14:dur="2000" advTm="2641"/>
    </mc:Choice>
    <mc:Fallback xmlns="">
      <p:transition spd="slow" advTm="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44751-2AD4-4407-AF69-E4AF028EE2EF}"/>
              </a:ext>
            </a:extLst>
          </p:cNvPr>
          <p:cNvPicPr>
            <a:picLocks noChangeAspect="1"/>
          </p:cNvPicPr>
          <p:nvPr/>
        </p:nvPicPr>
        <p:blipFill>
          <a:blip r:embed="rId2"/>
          <a:stretch>
            <a:fillRect/>
          </a:stretch>
        </p:blipFill>
        <p:spPr>
          <a:xfrm>
            <a:off x="-914400" y="-1"/>
            <a:ext cx="13106400" cy="7665711"/>
          </a:xfrm>
          <a:prstGeom prst="rect">
            <a:avLst/>
          </a:prstGeom>
        </p:spPr>
      </p:pic>
      <p:sp>
        <p:nvSpPr>
          <p:cNvPr id="4" name="TextBox 3">
            <a:extLst>
              <a:ext uri="{FF2B5EF4-FFF2-40B4-BE49-F238E27FC236}">
                <a16:creationId xmlns:a16="http://schemas.microsoft.com/office/drawing/2014/main" id="{0B0F7D87-0A4C-4EFC-B5F0-6B9960F00D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19:4</a:t>
            </a:r>
            <a:endParaRPr lang="bo-CN" sz="2000" b="1" cap="all" dirty="0">
              <a:solidFill>
                <a:schemeClr val="bg1"/>
              </a:solidFill>
              <a:latin typeface="ArialMT"/>
            </a:endParaRPr>
          </a:p>
        </p:txBody>
      </p:sp>
    </p:spTree>
    <p:extLst>
      <p:ext uri="{BB962C8B-B14F-4D97-AF65-F5344CB8AC3E}">
        <p14:creationId xmlns:p14="http://schemas.microsoft.com/office/powerpoint/2010/main" val="15875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Now if you will indeed obey My voice and keep My covenant, you will be My treasured possession out of all the nations—for the whole earth is Mine.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ད་ལྟ་ཁྱོད་ཅག་གིས་དངོས་གནས་བདག་གི་ངག་ལ་མཉན་པ་དང་བདག་གི་ཁ་ཆད་བསྲུང་བ་ཡིན་ན། མི་ཐམས་ཅད་ལས་ཁྱོད་ཅག་ནི་ངའི་ནོར་བུ་ཁྱད་པར་ཅན་ཞིག་ཡིན་པར་འགྱུར། ཅིའི་ཕྱིར་ཞེ་ན། ས་གཞི་ཐམས་ཅད་བདག་གི་ཡིན་པའི་ཕྱིར་རོ། །</a:t>
            </a:r>
            <a:endParaRPr lang="en-ZA" dirty="0"/>
          </a:p>
        </p:txBody>
      </p:sp>
      <p:pic>
        <p:nvPicPr>
          <p:cNvPr id="11" name="Audio 10">
            <a:hlinkClick r:id="" action="ppaction://media"/>
            <a:extLst>
              <a:ext uri="{FF2B5EF4-FFF2-40B4-BE49-F238E27FC236}">
                <a16:creationId xmlns:a16="http://schemas.microsoft.com/office/drawing/2014/main" id="{768D2AF6-88C0-AACD-586A-30E9250ED8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2689"/>
    </mc:Choice>
    <mc:Fallback xmlns="">
      <p:transition spd="slow" advTm="12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2FC79-3370-4773-8A34-0CFEED715D43}"/>
              </a:ext>
            </a:extLst>
          </p:cNvPr>
          <p:cNvPicPr>
            <a:picLocks noChangeAspect="1"/>
          </p:cNvPicPr>
          <p:nvPr/>
        </p:nvPicPr>
        <p:blipFill>
          <a:blip r:embed="rId2"/>
          <a:stretch>
            <a:fillRect/>
          </a:stretch>
        </p:blipFill>
        <p:spPr>
          <a:xfrm>
            <a:off x="-1" y="0"/>
            <a:ext cx="13158027" cy="6858000"/>
          </a:xfrm>
          <a:prstGeom prst="rect">
            <a:avLst/>
          </a:prstGeom>
        </p:spPr>
      </p:pic>
      <p:sp>
        <p:nvSpPr>
          <p:cNvPr id="4" name="TextBox 3">
            <a:extLst>
              <a:ext uri="{FF2B5EF4-FFF2-40B4-BE49-F238E27FC236}">
                <a16:creationId xmlns:a16="http://schemas.microsoft.com/office/drawing/2014/main" id="{86F28A92-92E7-4E0D-8B67-4C37154942E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19:5</a:t>
            </a:r>
            <a:endParaRPr lang="bo-CN" sz="2000" b="1" cap="all" dirty="0">
              <a:solidFill>
                <a:schemeClr val="bg1"/>
              </a:solidFill>
              <a:latin typeface="ArialMT"/>
            </a:endParaRPr>
          </a:p>
        </p:txBody>
      </p:sp>
    </p:spTree>
    <p:extLst>
      <p:ext uri="{BB962C8B-B14F-4D97-AF65-F5344CB8AC3E}">
        <p14:creationId xmlns:p14="http://schemas.microsoft.com/office/powerpoint/2010/main" val="411888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And unto Me you shall be a kingdom of priests and a holy nation.’ These are the words that you are to speak to the Israelites.”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ད་ཅག་ནི་ངའི་ཕྱིར་མཆོད་དཔོན་གྱི་རྒྱལ་ཁམས་ཤིག་དང་མི་རིགས་དམ་པ་ཞིག་ཏུ་འགྱུར་ཞེས་གཏམ་འདི་དག་ཁྱོད་ཀྱིས་ཡེས་ར་ཨེལ་པ་རྣམས་ལ་སྨྲ་དགོས་པ་དེ་ཡིན་ཞེས་གསུངས་སོ། །</a:t>
            </a:r>
            <a:endParaRPr lang="en-ZA" dirty="0"/>
          </a:p>
        </p:txBody>
      </p:sp>
      <p:pic>
        <p:nvPicPr>
          <p:cNvPr id="7" name="Audio 6">
            <a:hlinkClick r:id="" action="ppaction://media"/>
            <a:extLst>
              <a:ext uri="{FF2B5EF4-FFF2-40B4-BE49-F238E27FC236}">
                <a16:creationId xmlns:a16="http://schemas.microsoft.com/office/drawing/2014/main" id="{5A36D8BC-3667-CF94-DBB0-5A1F1EE888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7046"/>
    </mc:Choice>
    <mc:Fallback xmlns="">
      <p:transition spd="slow" advTm="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B0CA-F444-496E-9194-0A09DEA53A81}"/>
              </a:ext>
            </a:extLst>
          </p:cNvPr>
          <p:cNvPicPr>
            <a:picLocks noChangeAspect="1"/>
          </p:cNvPicPr>
          <p:nvPr/>
        </p:nvPicPr>
        <p:blipFill>
          <a:blip r:embed="rId2"/>
          <a:stretch>
            <a:fillRect/>
          </a:stretch>
        </p:blipFill>
        <p:spPr>
          <a:xfrm>
            <a:off x="0" y="1"/>
            <a:ext cx="15910560" cy="6858000"/>
          </a:xfrm>
          <a:prstGeom prst="rect">
            <a:avLst/>
          </a:prstGeom>
        </p:spPr>
      </p:pic>
      <p:sp>
        <p:nvSpPr>
          <p:cNvPr id="4" name="TextBox 3">
            <a:extLst>
              <a:ext uri="{FF2B5EF4-FFF2-40B4-BE49-F238E27FC236}">
                <a16:creationId xmlns:a16="http://schemas.microsoft.com/office/drawing/2014/main" id="{3B6B5D0A-D773-4035-A72A-2DFBBD8D92B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19:6</a:t>
            </a:r>
            <a:endParaRPr lang="bo-CN" sz="2000" b="1" cap="all" dirty="0">
              <a:solidFill>
                <a:schemeClr val="bg1"/>
              </a:solidFill>
              <a:latin typeface="ArialMT"/>
            </a:endParaRPr>
          </a:p>
        </p:txBody>
      </p:sp>
    </p:spTree>
    <p:extLst>
      <p:ext uri="{BB962C8B-B14F-4D97-AF65-F5344CB8AC3E}">
        <p14:creationId xmlns:p14="http://schemas.microsoft.com/office/powerpoint/2010/main" val="34603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On the third day, when morning came, there was thunder and lightning. A thick cloud was upon the mountain, and a very loud blast of the ram’s horn went out, so that all the people in the camp trembled.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ཉིན་གསུམ་པའི་ཞོགས་པར། འབྲུག་སྒྲ་ལྡིར་ཞིང་གློག་དམར་འཁྱུགས་པ་དང་རི་ལ་སྤྲིན་སྟུག་པོ་འཐིབས། རྭ་དུང་གི་སྐད་ཤིན་ཏུ་ཆེན་པོ་བྱུང་བས། སྒར་ལ་ཡོད་པའི་མི་ཐམས་ཅད་སྐྲག་ནས་འདར།</a:t>
            </a:r>
            <a:endParaRPr lang="en-ZA" dirty="0"/>
          </a:p>
        </p:txBody>
      </p:sp>
      <p:pic>
        <p:nvPicPr>
          <p:cNvPr id="5" name="Audio 4">
            <a:hlinkClick r:id="" action="ppaction://media"/>
            <a:extLst>
              <a:ext uri="{FF2B5EF4-FFF2-40B4-BE49-F238E27FC236}">
                <a16:creationId xmlns:a16="http://schemas.microsoft.com/office/drawing/2014/main" id="{BF026913-1E10-F789-1C9F-E2800A1CAF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3785"/>
    </mc:Choice>
    <mc:Fallback xmlns="">
      <p:transition spd="slow" advTm="1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EF646-4E43-4343-A422-10789CE54E44}"/>
              </a:ext>
            </a:extLst>
          </p:cNvPr>
          <p:cNvPicPr>
            <a:picLocks noChangeAspect="1"/>
          </p:cNvPicPr>
          <p:nvPr/>
        </p:nvPicPr>
        <p:blipFill>
          <a:blip r:embed="rId2"/>
          <a:stretch>
            <a:fillRect/>
          </a:stretch>
        </p:blipFill>
        <p:spPr>
          <a:xfrm>
            <a:off x="0" y="0"/>
            <a:ext cx="13961704" cy="6858000"/>
          </a:xfrm>
          <a:prstGeom prst="rect">
            <a:avLst/>
          </a:prstGeom>
        </p:spPr>
      </p:pic>
      <p:sp>
        <p:nvSpPr>
          <p:cNvPr id="4" name="TextBox 3">
            <a:extLst>
              <a:ext uri="{FF2B5EF4-FFF2-40B4-BE49-F238E27FC236}">
                <a16:creationId xmlns:a16="http://schemas.microsoft.com/office/drawing/2014/main" id="{B64B9A4B-1382-4B2F-9945-77DA244A1E3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19:16</a:t>
            </a:r>
            <a:endParaRPr lang="bo-CN" sz="2000" b="1" cap="all" dirty="0">
              <a:solidFill>
                <a:schemeClr val="bg1"/>
              </a:solidFill>
              <a:latin typeface="ArialMT"/>
            </a:endParaRPr>
          </a:p>
        </p:txBody>
      </p:sp>
    </p:spTree>
    <p:extLst>
      <p:ext uri="{BB962C8B-B14F-4D97-AF65-F5344CB8AC3E}">
        <p14:creationId xmlns:p14="http://schemas.microsoft.com/office/powerpoint/2010/main" val="299812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Moses brought the people out of the camp to meet with God, and they stood at the foot of the mountain.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མོ་ཤེ་ཡིས་མི་རྣམས་སྒར་གྱི་ཕྱི་རོལ་ཏུ་དཀོན་མཆོག་མཇལ་བར་ཁྲིད་ཅིང་། དེ་དག་རི་འདབས་སུ་ལངས་ནས་བསྡད་དོ། །</a:t>
            </a:r>
            <a:endParaRPr lang="en-ZA" dirty="0"/>
          </a:p>
        </p:txBody>
      </p:sp>
      <p:pic>
        <p:nvPicPr>
          <p:cNvPr id="7" name="Audio 6">
            <a:hlinkClick r:id="" action="ppaction://media"/>
            <a:extLst>
              <a:ext uri="{FF2B5EF4-FFF2-40B4-BE49-F238E27FC236}">
                <a16:creationId xmlns:a16="http://schemas.microsoft.com/office/drawing/2014/main" id="{E0670F43-7786-447F-36F1-FAF512FC5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8570"/>
    </mc:Choice>
    <mc:Fallback xmlns="">
      <p:transition spd="slow" advTm="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C7E8D-A09B-45B8-ABAD-AEF78519D47B}"/>
              </a:ext>
            </a:extLst>
          </p:cNvPr>
          <p:cNvPicPr>
            <a:picLocks noChangeAspect="1"/>
          </p:cNvPicPr>
          <p:nvPr/>
        </p:nvPicPr>
        <p:blipFill>
          <a:blip r:embed="rId2"/>
          <a:stretch>
            <a:fillRect/>
          </a:stretch>
        </p:blipFill>
        <p:spPr>
          <a:xfrm>
            <a:off x="0" y="1"/>
            <a:ext cx="12460310" cy="6858000"/>
          </a:xfrm>
          <a:prstGeom prst="rect">
            <a:avLst/>
          </a:prstGeom>
        </p:spPr>
      </p:pic>
      <p:sp>
        <p:nvSpPr>
          <p:cNvPr id="4" name="TextBox 3">
            <a:extLst>
              <a:ext uri="{FF2B5EF4-FFF2-40B4-BE49-F238E27FC236}">
                <a16:creationId xmlns:a16="http://schemas.microsoft.com/office/drawing/2014/main" id="{5E982FE6-F1E8-49B1-97F9-6F895B05301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19:17</a:t>
            </a:r>
            <a:endParaRPr lang="bo-CN" sz="2000" b="1" cap="all" dirty="0">
              <a:solidFill>
                <a:schemeClr val="bg1"/>
              </a:solidFill>
              <a:latin typeface="ArialMT"/>
            </a:endParaRPr>
          </a:p>
        </p:txBody>
      </p:sp>
    </p:spTree>
    <p:extLst>
      <p:ext uri="{BB962C8B-B14F-4D97-AF65-F5344CB8AC3E}">
        <p14:creationId xmlns:p14="http://schemas.microsoft.com/office/powerpoint/2010/main" val="73601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Mount Sinai was completely enveloped in smoke, because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descended on it in fire. And the smoke rose like the smoke of a furnace, and the whole mountain quaked violently.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དཀོན་མཆོག་ཡ་ཝཱེ་མེ་དང་བཅས་རི་བོ་སི་ནཱ་ལ་མར་ཕེབས་པས་གནས་ཐམས་ཅད་ལས་དུ་བ་འཕྱུར་བ་དང་། མེ་ཐབ་ཀྱི་དུ་བ་ལྟར་དུ་བ་དེ་གྱེན་ལ་ལངས་ཤིང་། རི་བོ་ཡོངས་རྫོགས་ལྕིག་ལྕིག་ཏུ་འགུལ། </a:t>
            </a:r>
            <a:endParaRPr lang="en-ZA" dirty="0"/>
          </a:p>
        </p:txBody>
      </p:sp>
      <p:pic>
        <p:nvPicPr>
          <p:cNvPr id="13" name="Audio 12">
            <a:hlinkClick r:id="" action="ppaction://media"/>
            <a:extLst>
              <a:ext uri="{FF2B5EF4-FFF2-40B4-BE49-F238E27FC236}">
                <a16:creationId xmlns:a16="http://schemas.microsoft.com/office/drawing/2014/main" id="{A34ED72E-5E26-9E8D-5C18-41758C3A82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4181"/>
    </mc:Choice>
    <mc:Fallback xmlns="">
      <p:transition spd="slow" advTm="1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17CA0-2743-4DD2-9ED9-27E3E0519C3E}"/>
              </a:ext>
            </a:extLst>
          </p:cNvPr>
          <p:cNvPicPr>
            <a:picLocks noChangeAspect="1"/>
          </p:cNvPicPr>
          <p:nvPr/>
        </p:nvPicPr>
        <p:blipFill>
          <a:blip r:embed="rId2"/>
          <a:stretch>
            <a:fillRect/>
          </a:stretch>
        </p:blipFill>
        <p:spPr>
          <a:xfrm>
            <a:off x="-1" y="1"/>
            <a:ext cx="12225591" cy="6858000"/>
          </a:xfrm>
          <a:prstGeom prst="rect">
            <a:avLst/>
          </a:prstGeom>
        </p:spPr>
      </p:pic>
      <p:sp>
        <p:nvSpPr>
          <p:cNvPr id="4" name="TextBox 3">
            <a:extLst>
              <a:ext uri="{FF2B5EF4-FFF2-40B4-BE49-F238E27FC236}">
                <a16:creationId xmlns:a16="http://schemas.microsoft.com/office/drawing/2014/main" id="{B714FA28-0139-4589-9400-AA3D4CDCC0D8}"/>
              </a:ext>
            </a:extLst>
          </p:cNvPr>
          <p:cNvSpPr txBox="1"/>
          <p:nvPr/>
        </p:nvSpPr>
        <p:spPr>
          <a:xfrm>
            <a:off x="940676" y="1380487"/>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19</a:t>
            </a:r>
          </a:p>
          <a:p>
            <a:r>
              <a:rPr lang="bo-CN" sz="8000" b="1" dirty="0">
                <a:solidFill>
                  <a:schemeClr val="bg1"/>
                </a:solidFill>
                <a:latin typeface="Arial" panose="020B0604020202020204" pitchFamily="34" charset="0"/>
              </a:rPr>
              <a:t>རི་བོ་སི་ནཨེ།</a:t>
            </a:r>
          </a:p>
          <a:p>
            <a:endParaRPr lang="en-ZA" sz="7200" dirty="0"/>
          </a:p>
        </p:txBody>
      </p:sp>
    </p:spTree>
    <p:extLst>
      <p:ext uri="{BB962C8B-B14F-4D97-AF65-F5344CB8AC3E}">
        <p14:creationId xmlns:p14="http://schemas.microsoft.com/office/powerpoint/2010/main" val="67445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5E5F0-651E-48AD-8CA4-81BFCD788A52}"/>
              </a:ext>
            </a:extLst>
          </p:cNvPr>
          <p:cNvPicPr>
            <a:picLocks noChangeAspect="1"/>
          </p:cNvPicPr>
          <p:nvPr/>
        </p:nvPicPr>
        <p:blipFill>
          <a:blip r:embed="rId2"/>
          <a:stretch>
            <a:fillRect/>
          </a:stretch>
        </p:blipFill>
        <p:spPr>
          <a:xfrm>
            <a:off x="-232755" y="0"/>
            <a:ext cx="12424756" cy="7059944"/>
          </a:xfrm>
          <a:prstGeom prst="rect">
            <a:avLst/>
          </a:prstGeom>
        </p:spPr>
      </p:pic>
      <p:sp>
        <p:nvSpPr>
          <p:cNvPr id="4" name="TextBox 3">
            <a:extLst>
              <a:ext uri="{FF2B5EF4-FFF2-40B4-BE49-F238E27FC236}">
                <a16:creationId xmlns:a16="http://schemas.microsoft.com/office/drawing/2014/main" id="{1DF7D980-7F89-42AF-B4F2-C3F337BDA5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19:18</a:t>
            </a:r>
            <a:endParaRPr lang="bo-CN" sz="2000" b="1" cap="all" dirty="0">
              <a:solidFill>
                <a:schemeClr val="bg1"/>
              </a:solidFill>
              <a:latin typeface="ArialMT"/>
            </a:endParaRPr>
          </a:p>
        </p:txBody>
      </p:sp>
    </p:spTree>
    <p:extLst>
      <p:ext uri="{BB962C8B-B14F-4D97-AF65-F5344CB8AC3E}">
        <p14:creationId xmlns:p14="http://schemas.microsoft.com/office/powerpoint/2010/main" val="97000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descended to the top of Mount Sinai and called Moses to the summit. So Moses went up,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0"/>
            <a:ext cx="5748708" cy="627467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དཀོན་མཆོག་ཡ་ཝཱེ་རི་བོ་སི་ནཱའི་རྩེ་མོར་མར་ཕེབས་ཤིང་། ཁོང་གིས་མོ་ཤེ་རི་མགོར་འོང་བའི་ཞལ་འབོད་གནང་བ་དང་མོ་ཤེ་རི་ལ་འགོས། </a:t>
            </a:r>
            <a:endParaRPr lang="en-ZA" sz="6600" dirty="0"/>
          </a:p>
        </p:txBody>
      </p:sp>
      <p:pic>
        <p:nvPicPr>
          <p:cNvPr id="29" name="Audio 28">
            <a:hlinkClick r:id="" action="ppaction://media"/>
            <a:extLst>
              <a:ext uri="{FF2B5EF4-FFF2-40B4-BE49-F238E27FC236}">
                <a16:creationId xmlns:a16="http://schemas.microsoft.com/office/drawing/2014/main" id="{637CD605-5F10-5FCA-3122-E3C4BFF1F7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9350"/>
    </mc:Choice>
    <mc:Fallback xmlns="">
      <p:transition spd="slow" advTm="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5292A-0C55-4F36-8C32-0E36FE937963}"/>
              </a:ext>
            </a:extLst>
          </p:cNvPr>
          <p:cNvPicPr>
            <a:picLocks noChangeAspect="1"/>
          </p:cNvPicPr>
          <p:nvPr/>
        </p:nvPicPr>
        <p:blipFill>
          <a:blip r:embed="rId2"/>
          <a:stretch>
            <a:fillRect/>
          </a:stretch>
        </p:blipFill>
        <p:spPr>
          <a:xfrm>
            <a:off x="0" y="-336377"/>
            <a:ext cx="12192000" cy="7194378"/>
          </a:xfrm>
          <a:prstGeom prst="rect">
            <a:avLst/>
          </a:prstGeom>
        </p:spPr>
      </p:pic>
      <p:sp>
        <p:nvSpPr>
          <p:cNvPr id="4" name="TextBox 3">
            <a:extLst>
              <a:ext uri="{FF2B5EF4-FFF2-40B4-BE49-F238E27FC236}">
                <a16:creationId xmlns:a16="http://schemas.microsoft.com/office/drawing/2014/main" id="{0FA87F26-9D65-42D9-A769-6A68BDDB529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19:20</a:t>
            </a:r>
            <a:endParaRPr lang="bo-CN" sz="2000" b="1" cap="all" dirty="0">
              <a:solidFill>
                <a:schemeClr val="bg1"/>
              </a:solidFill>
              <a:latin typeface="ArialMT"/>
            </a:endParaRPr>
          </a:p>
        </p:txBody>
      </p:sp>
    </p:spTree>
    <p:extLst>
      <p:ext uri="{BB962C8B-B14F-4D97-AF65-F5344CB8AC3E}">
        <p14:creationId xmlns:p14="http://schemas.microsoft.com/office/powerpoint/2010/main" val="412516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And God spoke all these words:</a:t>
            </a:r>
          </a:p>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who brought you out of the land of Egypt, out of the house of slavery.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20:</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དཀོན་མཆོག་གིས་བཀའ་འདི་ཐམས་ཅད་གསུངས་ནས་འདི་སྐད་དུ། </a:t>
            </a:r>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བདག་ནི་ཁྱོད་ཅག་གི་དཀོན་མཆོག་ཡ་ཝཱེ་ཡིན་ཞིང་། ཁྱོད་རྣམས་ཨེ་ཅིབ་ཡུལ་གྱི་བྲན་དུ་བཀོལ་བའི་གནས་ནས་ཁྲིད་མཁན་ཡང་ཡིན་ནོ། ། </a:t>
            </a:r>
            <a:endParaRPr lang="en-ZA" dirty="0"/>
          </a:p>
        </p:txBody>
      </p:sp>
      <p:pic>
        <p:nvPicPr>
          <p:cNvPr id="12" name="Audio 11">
            <a:hlinkClick r:id="" action="ppaction://media"/>
            <a:extLst>
              <a:ext uri="{FF2B5EF4-FFF2-40B4-BE49-F238E27FC236}">
                <a16:creationId xmlns:a16="http://schemas.microsoft.com/office/drawing/2014/main" id="{BB14772C-ACF9-1A1F-6900-33E8A006EB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9793"/>
    </mc:Choice>
    <mc:Fallback xmlns="">
      <p:transition spd="slow" advTm="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64B6B-A82E-469F-8EE0-C36D5378E4BB}"/>
              </a:ext>
            </a:extLst>
          </p:cNvPr>
          <p:cNvPicPr>
            <a:picLocks noChangeAspect="1"/>
          </p:cNvPicPr>
          <p:nvPr/>
        </p:nvPicPr>
        <p:blipFill>
          <a:blip r:embed="rId2"/>
          <a:stretch>
            <a:fillRect/>
          </a:stretch>
        </p:blipFill>
        <p:spPr>
          <a:xfrm>
            <a:off x="0" y="1"/>
            <a:ext cx="13209939" cy="6858000"/>
          </a:xfrm>
          <a:prstGeom prst="rect">
            <a:avLst/>
          </a:prstGeom>
        </p:spPr>
      </p:pic>
      <p:sp>
        <p:nvSpPr>
          <p:cNvPr id="4" name="TextBox 3">
            <a:extLst>
              <a:ext uri="{FF2B5EF4-FFF2-40B4-BE49-F238E27FC236}">
                <a16:creationId xmlns:a16="http://schemas.microsoft.com/office/drawing/2014/main" id="{BC7B599D-0E65-4B19-B8CB-888B1EF25B1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153387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You shall have no other gods before Me.</a:t>
            </a:r>
          </a:p>
          <a:p>
            <a:pPr algn="l"/>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You shall not make for yourself an idol in the form of anything in the heavens above, on the earth below, or in the waters beneath.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ང་རང་མ་གཏོགས་པའི་དཀོན་མཆོག་གཞན་ཞིག་ཁྱོད་ལ་ཡོད་མི་ཆོག </a:t>
            </a:r>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ཁྱོད་ཀྱིས་རང་ཉིད་ལ་སྐུ་འདྲ་དང་། སྟེང་གི་ནམ་མཁའ་འམ། འོག་གི་སའམ། ས་འོག་གི་ཆུ་ལ་ཡོད་པའི་སེམས་ཅན་གྱི་གཟུགས་བརྙན་གང་ཡང་བཟོ་མི་རུང་། </a:t>
            </a:r>
            <a:endParaRPr lang="en-ZA" dirty="0"/>
          </a:p>
        </p:txBody>
      </p:sp>
      <p:pic>
        <p:nvPicPr>
          <p:cNvPr id="5" name="Audio 4">
            <a:hlinkClick r:id="" action="ppaction://media"/>
            <a:extLst>
              <a:ext uri="{FF2B5EF4-FFF2-40B4-BE49-F238E27FC236}">
                <a16:creationId xmlns:a16="http://schemas.microsoft.com/office/drawing/2014/main" id="{EF8110CD-9D9A-C022-0DAF-555EAB5D6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3305"/>
    </mc:Choice>
    <mc:Fallback xmlns="">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03E8B-EB27-48B7-A5A3-2411A3CBECB0}"/>
              </a:ext>
            </a:extLst>
          </p:cNvPr>
          <p:cNvPicPr>
            <a:picLocks noChangeAspect="1"/>
          </p:cNvPicPr>
          <p:nvPr/>
        </p:nvPicPr>
        <p:blipFill>
          <a:blip r:embed="rId2"/>
          <a:stretch>
            <a:fillRect/>
          </a:stretch>
        </p:blipFill>
        <p:spPr>
          <a:xfrm>
            <a:off x="0" y="-197269"/>
            <a:ext cx="12192000" cy="7055269"/>
          </a:xfrm>
          <a:prstGeom prst="rect">
            <a:avLst/>
          </a:prstGeom>
        </p:spPr>
      </p:pic>
      <p:sp>
        <p:nvSpPr>
          <p:cNvPr id="4" name="TextBox 3">
            <a:extLst>
              <a:ext uri="{FF2B5EF4-FFF2-40B4-BE49-F238E27FC236}">
                <a16:creationId xmlns:a16="http://schemas.microsoft.com/office/drawing/2014/main" id="{05C45A87-5823-40A4-ABD1-5E453EBA56C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20:3</a:t>
            </a:r>
            <a:endParaRPr lang="bo-CN" sz="2000" b="1" cap="all" dirty="0">
              <a:solidFill>
                <a:schemeClr val="bg1"/>
              </a:solidFill>
              <a:latin typeface="ArialMT"/>
            </a:endParaRPr>
          </a:p>
        </p:txBody>
      </p:sp>
    </p:spTree>
    <p:extLst>
      <p:ext uri="{BB962C8B-B14F-4D97-AF65-F5344CB8AC3E}">
        <p14:creationId xmlns:p14="http://schemas.microsoft.com/office/powerpoint/2010/main" val="416260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09006"/>
            <a:ext cx="5155324" cy="6065669"/>
          </a:xfrm>
          <a:prstGeom prst="rect">
            <a:avLst/>
          </a:prstGeom>
          <a:noFill/>
        </p:spPr>
        <p:txBody>
          <a:bodyPr wrap="square" rtlCol="0">
            <a:noAutofit/>
          </a:bodyPr>
          <a:lstStyle/>
          <a:p>
            <a:r>
              <a:rPr lang="en-US" sz="3600" b="0" i="0" dirty="0">
                <a:solidFill>
                  <a:srgbClr val="121212"/>
                </a:solidFill>
                <a:effectLst/>
                <a:highlight>
                  <a:srgbClr val="FFFFFF"/>
                </a:highlight>
                <a:latin typeface="Inter"/>
              </a:rPr>
              <a:t> </a:t>
            </a:r>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You shall not bow down to them or worship them; for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your God, am a jealous God, visiting the iniquity of the fathers on their children to the third and fourth generations of those who hate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209006"/>
            <a:ext cx="5748708" cy="606567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5</a:t>
            </a:r>
            <a:r>
              <a:rPr lang="bo-CN" sz="4400" b="0" i="0" dirty="0">
                <a:solidFill>
                  <a:srgbClr val="121212"/>
                </a:solidFill>
                <a:effectLst/>
                <a:highlight>
                  <a:srgbClr val="FFFFFF"/>
                </a:highlight>
                <a:latin typeface="Inter"/>
              </a:rPr>
              <a:t>དེ་དག་ལ་ཕྱག་མ་འཚལ། བསྙེན་བཀུར་ཡང་མ་བྱེད། གང་ལ་ཟེར་ན། ཁྱོད་ཀྱི་དཀོན་མཆོག་ཡ་ཝཱེ་ང་རང་ནི་ཕྲག་དོག་ཅན་ཞིག་ཡིན་ཏེ། ཕ་རྣམས་ཀྱི་ནག་ཉེས་ཕྱིར་མི་རབས་གསུམ་མམ་བཞིའི་བར་དུ་ང་རང་ལ་སྡང་མཁན་གྱི་བུ་ཕྲུག་རྣམས་ལ་བཀའ་ཆད་གཅོད་མོད། </a:t>
            </a:r>
            <a:endParaRPr lang="en-ZA" dirty="0"/>
          </a:p>
        </p:txBody>
      </p:sp>
      <p:pic>
        <p:nvPicPr>
          <p:cNvPr id="11" name="Audio 10">
            <a:hlinkClick r:id="" action="ppaction://media"/>
            <a:extLst>
              <a:ext uri="{FF2B5EF4-FFF2-40B4-BE49-F238E27FC236}">
                <a16:creationId xmlns:a16="http://schemas.microsoft.com/office/drawing/2014/main" id="{A50F0B5D-30D0-357F-DDCC-1D76EEA3B9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22485"/>
    </mc:Choice>
    <mc:Fallback xmlns="">
      <p:transition spd="slow" advTm="2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0DB35-9088-4875-A186-6236AE4F6B3B}"/>
              </a:ext>
            </a:extLst>
          </p:cNvPr>
          <p:cNvPicPr>
            <a:picLocks noChangeAspect="1"/>
          </p:cNvPicPr>
          <p:nvPr/>
        </p:nvPicPr>
        <p:blipFill>
          <a:blip r:embed="rId2"/>
          <a:stretch>
            <a:fillRect/>
          </a:stretch>
        </p:blipFill>
        <p:spPr>
          <a:xfrm>
            <a:off x="0" y="0"/>
            <a:ext cx="12278032" cy="6858000"/>
          </a:xfrm>
          <a:prstGeom prst="rect">
            <a:avLst/>
          </a:prstGeom>
        </p:spPr>
      </p:pic>
      <p:sp>
        <p:nvSpPr>
          <p:cNvPr id="4" name="TextBox 3">
            <a:extLst>
              <a:ext uri="{FF2B5EF4-FFF2-40B4-BE49-F238E27FC236}">
                <a16:creationId xmlns:a16="http://schemas.microsoft.com/office/drawing/2014/main" id="{33CF7BC9-5A51-4F0D-9C46-B7A22C2C16E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20:5</a:t>
            </a:r>
            <a:endParaRPr lang="bo-CN" sz="2000" b="1" cap="all" dirty="0">
              <a:solidFill>
                <a:schemeClr val="bg1"/>
              </a:solidFill>
              <a:latin typeface="ArialMT"/>
            </a:endParaRPr>
          </a:p>
        </p:txBody>
      </p:sp>
    </p:spTree>
    <p:extLst>
      <p:ext uri="{BB962C8B-B14F-4D97-AF65-F5344CB8AC3E}">
        <p14:creationId xmlns:p14="http://schemas.microsoft.com/office/powerpoint/2010/main" val="309899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but showing loving devotion to a thousand generations  of those who love Me and keep My commandments.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འོན་ཀྱང་ང་རང་གཅེས་སུ་འཛིན་པ་དང་བདག་གི་བཀའ་སྲུང་མཁན་རྣམས་ལ་མི་སྟོང་ཕྲག་གི་བར་དུ་ཐུགས་བརྩེ་བར་བྱེད་དོ། ། </a:t>
            </a:r>
            <a:endParaRPr lang="en-ZA" dirty="0"/>
          </a:p>
        </p:txBody>
      </p:sp>
      <p:pic>
        <p:nvPicPr>
          <p:cNvPr id="13" name="Audio 12">
            <a:hlinkClick r:id="" action="ppaction://media"/>
            <a:extLst>
              <a:ext uri="{FF2B5EF4-FFF2-40B4-BE49-F238E27FC236}">
                <a16:creationId xmlns:a16="http://schemas.microsoft.com/office/drawing/2014/main" id="{BB964925-6748-202F-2569-7EBE3154ED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8827"/>
    </mc:Choice>
    <mc:Fallback xmlns="">
      <p:transition spd="slow" advTm="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Mount Sinai – Ex 19 – 20 &amp; 32-34 </a:t>
            </a:r>
            <a:r>
              <a:rPr lang="en-ZA" sz="1800" b="0" i="0" u="none" strike="noStrike" baseline="0" dirty="0">
                <a:latin typeface="TimesNewRomanPSMT"/>
              </a:rPr>
              <a:t>(</a:t>
            </a:r>
            <a:r>
              <a:rPr lang="en-ZA" sz="1800" b="0" i="0" u="none" strike="noStrike" baseline="0" dirty="0" err="1">
                <a:latin typeface="TimesNewRomanPSMT"/>
              </a:rPr>
              <a:t>Center</a:t>
            </a:r>
            <a:r>
              <a:rPr lang="en-ZA" sz="1800" b="0" i="0" u="none" strike="noStrike" baseline="0" dirty="0">
                <a:latin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སྡེབ་ཐོན 19</a:t>
            </a:r>
            <a:r>
              <a:rPr lang="en-I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8000" b="1" cap="all" dirty="0">
              <a:solidFill>
                <a:srgbClr val="444444"/>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444444"/>
                </a:solidFill>
                <a:latin typeface="Arial" panose="020B0604020202020204" pitchFamily="34" charset="0"/>
              </a:rPr>
              <a:t>རི་བོ་སི་ནཨེ།</a:t>
            </a:r>
          </a:p>
          <a:p>
            <a:endParaRPr lang="en-ZA" sz="7200" dirty="0"/>
          </a:p>
        </p:txBody>
      </p:sp>
      <p:pic>
        <p:nvPicPr>
          <p:cNvPr id="9" name="Audio 8">
            <a:hlinkClick r:id="" action="ppaction://media"/>
            <a:extLst>
              <a:ext uri="{FF2B5EF4-FFF2-40B4-BE49-F238E27FC236}">
                <a16:creationId xmlns:a16="http://schemas.microsoft.com/office/drawing/2014/main" id="{1A9EF51C-E683-2909-FF73-EB00E9ED1F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159"/>
    </mc:Choice>
    <mc:Fallback xmlns="">
      <p:transition spd="slow" advTm="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222C5-27BE-4648-BAAC-02B3F2305CA0}"/>
              </a:ext>
            </a:extLst>
          </p:cNvPr>
          <p:cNvPicPr>
            <a:picLocks noChangeAspect="1"/>
          </p:cNvPicPr>
          <p:nvPr/>
        </p:nvPicPr>
        <p:blipFill>
          <a:blip r:embed="rId2"/>
          <a:stretch>
            <a:fillRect/>
          </a:stretch>
        </p:blipFill>
        <p:spPr>
          <a:xfrm>
            <a:off x="0" y="-1014212"/>
            <a:ext cx="12192000" cy="8886423"/>
          </a:xfrm>
          <a:prstGeom prst="rect">
            <a:avLst/>
          </a:prstGeom>
        </p:spPr>
      </p:pic>
      <p:sp>
        <p:nvSpPr>
          <p:cNvPr id="4" name="TextBox 3">
            <a:extLst>
              <a:ext uri="{FF2B5EF4-FFF2-40B4-BE49-F238E27FC236}">
                <a16:creationId xmlns:a16="http://schemas.microsoft.com/office/drawing/2014/main" id="{F2193A63-798A-4AB4-9A49-2E959C030D5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20:6</a:t>
            </a:r>
            <a:endParaRPr lang="bo-CN" sz="2000" b="1" cap="all" dirty="0">
              <a:solidFill>
                <a:schemeClr val="bg1"/>
              </a:solidFill>
              <a:latin typeface="ArialMT"/>
            </a:endParaRPr>
          </a:p>
        </p:txBody>
      </p:sp>
    </p:spTree>
    <p:extLst>
      <p:ext uri="{BB962C8B-B14F-4D97-AF65-F5344CB8AC3E}">
        <p14:creationId xmlns:p14="http://schemas.microsoft.com/office/powerpoint/2010/main" val="59633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You shall not take the name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in vain,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not leave anyone unpunished who takes His name in vain.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ཁྱོད་ཀྱི་དཀོན་མཆོག་ཡ་ཝཱེའི་མཚན་གང་བྱུང་དུ་སྤྱོད་མི་རུང་། ཅི་ལ་ཞེ་ན། སུ་ཞིག་གིས་ཁོང་གི་མཚན་གང་བྱུང་དུ་སྤྱད་ན་དཀོན་མཆོག་ཡ་ཝཱེས་མི་དེ་ཉེས་མེད་དུ་རྩི་བར་མི་འགྱུར་རོ། ། </a:t>
            </a:r>
            <a:endParaRPr lang="en-ZA" dirty="0"/>
          </a:p>
        </p:txBody>
      </p:sp>
      <p:pic>
        <p:nvPicPr>
          <p:cNvPr id="5" name="Audio 4">
            <a:hlinkClick r:id="" action="ppaction://media"/>
            <a:extLst>
              <a:ext uri="{FF2B5EF4-FFF2-40B4-BE49-F238E27FC236}">
                <a16:creationId xmlns:a16="http://schemas.microsoft.com/office/drawing/2014/main" id="{074A206D-93F9-869D-C62B-0FDAF4F841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2210"/>
    </mc:Choice>
    <mc:Fallback xmlns="">
      <p:transition spd="slow" advTm="1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E14E8-F410-44AE-93EA-6710363260F6}"/>
              </a:ext>
            </a:extLst>
          </p:cNvPr>
          <p:cNvPicPr>
            <a:picLocks noChangeAspect="1"/>
          </p:cNvPicPr>
          <p:nvPr/>
        </p:nvPicPr>
        <p:blipFill>
          <a:blip r:embed="rId2"/>
          <a:stretch>
            <a:fillRect/>
          </a:stretch>
        </p:blipFill>
        <p:spPr>
          <a:xfrm>
            <a:off x="0" y="-74996"/>
            <a:ext cx="12192000" cy="6932996"/>
          </a:xfrm>
          <a:prstGeom prst="rect">
            <a:avLst/>
          </a:prstGeom>
        </p:spPr>
      </p:pic>
      <p:sp>
        <p:nvSpPr>
          <p:cNvPr id="4" name="TextBox 3">
            <a:extLst>
              <a:ext uri="{FF2B5EF4-FFF2-40B4-BE49-F238E27FC236}">
                <a16:creationId xmlns:a16="http://schemas.microsoft.com/office/drawing/2014/main" id="{E4C9F079-E1CE-42EE-8A44-112865870BE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20:7</a:t>
            </a:r>
            <a:endParaRPr lang="bo-CN" sz="2000" b="1" cap="all" dirty="0">
              <a:solidFill>
                <a:schemeClr val="bg1"/>
              </a:solidFill>
              <a:latin typeface="ArialMT"/>
            </a:endParaRPr>
          </a:p>
        </p:txBody>
      </p:sp>
    </p:spTree>
    <p:extLst>
      <p:ext uri="{BB962C8B-B14F-4D97-AF65-F5344CB8AC3E}">
        <p14:creationId xmlns:p14="http://schemas.microsoft.com/office/powerpoint/2010/main" val="223904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Remember the Sabbath day by keeping it holy. </a:t>
            </a:r>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Six days you shall labor and do all your work,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ངལ་གསོ་བའི་ཉིན་མོ་དྲན་ནས་དེ་དམ་པར་སྲུངས་ཤིག </a:t>
            </a:r>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ཉིན་དྲུག་གི་རིང་ལ་འབད་ཅིང་རང་གི་ལས་ཀ་ཚང་མ་སྒྲུབ་རུང་བ་ཡིན། </a:t>
            </a:r>
            <a:endParaRPr lang="en-ZA" dirty="0"/>
          </a:p>
        </p:txBody>
      </p:sp>
      <p:pic>
        <p:nvPicPr>
          <p:cNvPr id="45" name="Audio 44">
            <a:hlinkClick r:id="" action="ppaction://media"/>
            <a:extLst>
              <a:ext uri="{FF2B5EF4-FFF2-40B4-BE49-F238E27FC236}">
                <a16:creationId xmlns:a16="http://schemas.microsoft.com/office/drawing/2014/main" id="{750E81F2-43F7-30AF-D3BD-838355F02A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7360"/>
    </mc:Choice>
    <mc:Fallback xmlns="">
      <p:transition spd="slow" advTm="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359B9-9A0C-44D3-965D-EC1483167F34}"/>
              </a:ext>
            </a:extLst>
          </p:cNvPr>
          <p:cNvPicPr>
            <a:picLocks noChangeAspect="1"/>
          </p:cNvPicPr>
          <p:nvPr/>
        </p:nvPicPr>
        <p:blipFill>
          <a:blip r:embed="rId2"/>
          <a:stretch>
            <a:fillRect/>
          </a:stretch>
        </p:blipFill>
        <p:spPr>
          <a:xfrm>
            <a:off x="-1085218" y="0"/>
            <a:ext cx="13277218" cy="6858000"/>
          </a:xfrm>
          <a:prstGeom prst="rect">
            <a:avLst/>
          </a:prstGeom>
        </p:spPr>
      </p:pic>
      <p:sp>
        <p:nvSpPr>
          <p:cNvPr id="4" name="TextBox 3">
            <a:extLst>
              <a:ext uri="{FF2B5EF4-FFF2-40B4-BE49-F238E27FC236}">
                <a16:creationId xmlns:a16="http://schemas.microsoft.com/office/drawing/2014/main" id="{25855127-EBD6-46DF-AE99-268A9161198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20:8</a:t>
            </a:r>
            <a:endParaRPr lang="bo-CN" sz="2000" b="1" cap="all" dirty="0">
              <a:solidFill>
                <a:schemeClr val="bg1"/>
              </a:solidFill>
              <a:latin typeface="ArialMT"/>
            </a:endParaRPr>
          </a:p>
        </p:txBody>
      </p:sp>
    </p:spTree>
    <p:extLst>
      <p:ext uri="{BB962C8B-B14F-4D97-AF65-F5344CB8AC3E}">
        <p14:creationId xmlns:p14="http://schemas.microsoft.com/office/powerpoint/2010/main" val="382895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10</a:t>
            </a:r>
            <a:r>
              <a:rPr lang="en-US" sz="3200" b="0" i="0" dirty="0">
                <a:solidFill>
                  <a:srgbClr val="121212"/>
                </a:solidFill>
                <a:effectLst/>
                <a:highlight>
                  <a:srgbClr val="FFFFFF"/>
                </a:highlight>
                <a:latin typeface="Inter"/>
              </a:rPr>
              <a:t>but the seventh day is a Sabbath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your God, on which you must not do any work—neither you, nor your son or daughter, nor your manservant or maidservant or livestock, nor the foreigner within your gates.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འོན་ཀྱང་ཉིན་བདུན་པ་ནི་ཁྱོད་ཀྱི་དཀོན་མཆོག་ཡ་ཝཱེའི་ངལ་གསོ་བའི་ཉིན་མོ་ཡིན་པས། ཉིན་མོ་དེ་ལ་ཁྱོད་དང་ཁྱོད་ཀྱི་བུ་དང་བུ་མོ། གཡོག་པོ་དང་གཡོག་མོ། སྒོ་ཕྱུགས། རྒྱ་སྒོ་ནང་རོལ་ལ་གནས་པའི་བྱེས་པ་བཅས་ཀྱིས་ལས་ཀ་གང་ཡང་མ་བྱེད་ཅིག </a:t>
            </a:r>
            <a:endParaRPr lang="en-ZA" dirty="0"/>
          </a:p>
        </p:txBody>
      </p:sp>
      <p:pic>
        <p:nvPicPr>
          <p:cNvPr id="15" name="Audio 14">
            <a:hlinkClick r:id="" action="ppaction://media"/>
            <a:extLst>
              <a:ext uri="{FF2B5EF4-FFF2-40B4-BE49-F238E27FC236}">
                <a16:creationId xmlns:a16="http://schemas.microsoft.com/office/drawing/2014/main" id="{9FB57CD7-A72D-4158-B565-3A3D78E1C1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6074"/>
    </mc:Choice>
    <mc:Fallback xmlns="">
      <p:transition spd="slow" advTm="1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0ED31-32F8-4ADE-BE75-1EA6E2B9C066}"/>
              </a:ext>
            </a:extLst>
          </p:cNvPr>
          <p:cNvPicPr>
            <a:picLocks noChangeAspect="1"/>
          </p:cNvPicPr>
          <p:nvPr/>
        </p:nvPicPr>
        <p:blipFill>
          <a:blip r:embed="rId2"/>
          <a:stretch>
            <a:fillRect/>
          </a:stretch>
        </p:blipFill>
        <p:spPr>
          <a:xfrm>
            <a:off x="0" y="-132340"/>
            <a:ext cx="12192000" cy="7239722"/>
          </a:xfrm>
          <a:prstGeom prst="rect">
            <a:avLst/>
          </a:prstGeom>
        </p:spPr>
      </p:pic>
      <p:sp>
        <p:nvSpPr>
          <p:cNvPr id="4" name="TextBox 3">
            <a:extLst>
              <a:ext uri="{FF2B5EF4-FFF2-40B4-BE49-F238E27FC236}">
                <a16:creationId xmlns:a16="http://schemas.microsoft.com/office/drawing/2014/main" id="{B767EF60-F544-4AEE-A664-618C690256D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20:10</a:t>
            </a:r>
            <a:endParaRPr lang="bo-CN" sz="2000" b="1" cap="all" dirty="0">
              <a:solidFill>
                <a:schemeClr val="bg1"/>
              </a:solidFill>
              <a:latin typeface="ArialMT"/>
            </a:endParaRPr>
          </a:p>
        </p:txBody>
      </p:sp>
    </p:spTree>
    <p:extLst>
      <p:ext uri="{BB962C8B-B14F-4D97-AF65-F5344CB8AC3E}">
        <p14:creationId xmlns:p14="http://schemas.microsoft.com/office/powerpoint/2010/main" val="57579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09006"/>
            <a:ext cx="5155324" cy="6065669"/>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For in six days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made the heavens and the earth and the sea and all that is in them, but on the seventh day He rested. Therefore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blessed the Sabbath day and set it apart as holy.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ཅིའི་ཕྱིར་ཞེ་ན། ཉིན་དྲུག་གི་རིང་ལ་དཀོན་མཆོག་ཡ་ཝཱེས་ནམ་མཁའ་དང་ས་གཞི་དང་རྒྱ་མཚོ་དང་དེ་དག་གི་ནང་དུ་ཡོད་པ་ཐམས་ཅད་བཀོད་ནས། ཉིན་བདུན་པ་ལ་ངལ་གསོས་པའོ། །དེའི་ཕྱིར་དཀོན་མཆོག་ཡ་ཝཱེས་ངལ་གསོ་བའི་ཉིན་མོ་དེ་ལ་བྱིན་གྱིས་བརླབས་ནས་དམ་པར་མཛད་དོ། །</a:t>
            </a:r>
            <a:endParaRPr lang="en-ZA" dirty="0"/>
          </a:p>
        </p:txBody>
      </p:sp>
      <p:pic>
        <p:nvPicPr>
          <p:cNvPr id="12" name="Audio 11">
            <a:hlinkClick r:id="" action="ppaction://media"/>
            <a:extLst>
              <a:ext uri="{FF2B5EF4-FFF2-40B4-BE49-F238E27FC236}">
                <a16:creationId xmlns:a16="http://schemas.microsoft.com/office/drawing/2014/main" id="{D7D69508-C0C0-37B1-157C-50EC5A6D4E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20499"/>
    </mc:Choice>
    <mc:Fallback xmlns="">
      <p:transition spd="slow" advTm="2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47733-14AE-481C-9834-3EF3250ED5D9}"/>
              </a:ext>
            </a:extLst>
          </p:cNvPr>
          <p:cNvPicPr>
            <a:picLocks noChangeAspect="1"/>
          </p:cNvPicPr>
          <p:nvPr/>
        </p:nvPicPr>
        <p:blipFill>
          <a:blip r:embed="rId2"/>
          <a:stretch>
            <a:fillRect/>
          </a:stretch>
        </p:blipFill>
        <p:spPr>
          <a:xfrm>
            <a:off x="-1856235" y="-149629"/>
            <a:ext cx="14159071" cy="7007629"/>
          </a:xfrm>
          <a:prstGeom prst="rect">
            <a:avLst/>
          </a:prstGeom>
        </p:spPr>
      </p:pic>
      <p:sp>
        <p:nvSpPr>
          <p:cNvPr id="4" name="TextBox 3">
            <a:extLst>
              <a:ext uri="{FF2B5EF4-FFF2-40B4-BE49-F238E27FC236}">
                <a16:creationId xmlns:a16="http://schemas.microsoft.com/office/drawing/2014/main" id="{02D58675-56B1-4DE9-8DF6-A2B4EDD0B6F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20:11</a:t>
            </a:r>
            <a:endParaRPr lang="bo-CN" sz="2000" b="1" cap="all" dirty="0">
              <a:solidFill>
                <a:schemeClr val="bg1"/>
              </a:solidFill>
              <a:latin typeface="ArialMT"/>
            </a:endParaRPr>
          </a:p>
        </p:txBody>
      </p:sp>
    </p:spTree>
    <p:extLst>
      <p:ext uri="{BB962C8B-B14F-4D97-AF65-F5344CB8AC3E}">
        <p14:creationId xmlns:p14="http://schemas.microsoft.com/office/powerpoint/2010/main" val="2435641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Honor your father and mother, so that your days may be long in the land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giving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ཁྱོད་ཀྱི་དཀོན་མཆོག་ཡ་ཝཱེས་ཁྱོད་རྣམས་ལ་གནང་བྱའི་ཡུལ་དེར་ཚེ་ཐག་རིང་པོར་གནས་ཐུབ་པའི་ཕྱིར། རང་གི་ཕ་མ་གཉིས་ལ་བཀུར་སྟི་བྱེད་དགོས། </a:t>
            </a:r>
            <a:endParaRPr lang="en-ZA" dirty="0"/>
          </a:p>
        </p:txBody>
      </p:sp>
      <p:pic>
        <p:nvPicPr>
          <p:cNvPr id="7" name="Audio 6">
            <a:hlinkClick r:id="" action="ppaction://media"/>
            <a:extLst>
              <a:ext uri="{FF2B5EF4-FFF2-40B4-BE49-F238E27FC236}">
                <a16:creationId xmlns:a16="http://schemas.microsoft.com/office/drawing/2014/main" id="{F732CDBB-2732-128F-94CC-8690CCDA1F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8327"/>
    </mc:Choice>
    <mc:Fallback xmlns="">
      <p:transition spd="slow" advTm="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0A64C-F1F2-4034-A106-BD0C64E6B0BB}"/>
              </a:ext>
            </a:extLst>
          </p:cNvPr>
          <p:cNvPicPr>
            <a:picLocks noChangeAspect="1"/>
          </p:cNvPicPr>
          <p:nvPr/>
        </p:nvPicPr>
        <p:blipFill>
          <a:blip r:embed="rId2"/>
          <a:stretch>
            <a:fillRect/>
          </a:stretch>
        </p:blipFill>
        <p:spPr>
          <a:xfrm>
            <a:off x="-1" y="1"/>
            <a:ext cx="12225591" cy="6858000"/>
          </a:xfrm>
          <a:prstGeom prst="rect">
            <a:avLst/>
          </a:prstGeom>
        </p:spPr>
      </p:pic>
      <p:sp>
        <p:nvSpPr>
          <p:cNvPr id="3" name="TextBox 2">
            <a:extLst>
              <a:ext uri="{FF2B5EF4-FFF2-40B4-BE49-F238E27FC236}">
                <a16:creationId xmlns:a16="http://schemas.microsoft.com/office/drawing/2014/main" id="{EA746B35-6E3A-46B9-B592-F9F7F5E3B737}"/>
              </a:ext>
            </a:extLst>
          </p:cNvPr>
          <p:cNvSpPr txBox="1"/>
          <p:nvPr/>
        </p:nvSpPr>
        <p:spPr>
          <a:xfrm>
            <a:off x="940676" y="1380487"/>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19</a:t>
            </a:r>
          </a:p>
          <a:p>
            <a:r>
              <a:rPr lang="bo-CN" sz="8000" b="1" dirty="0">
                <a:solidFill>
                  <a:schemeClr val="bg1"/>
                </a:solidFill>
                <a:latin typeface="Arial" panose="020B0604020202020204" pitchFamily="34" charset="0"/>
              </a:rPr>
              <a:t>རི་བོ་སི་ནཨེ།</a:t>
            </a:r>
          </a:p>
          <a:p>
            <a:endParaRPr lang="en-ZA" sz="7200" dirty="0"/>
          </a:p>
        </p:txBody>
      </p:sp>
      <p:sp>
        <p:nvSpPr>
          <p:cNvPr id="4" name="TextBox 2">
            <a:extLst>
              <a:ext uri="{FF2B5EF4-FFF2-40B4-BE49-F238E27FC236}">
                <a16:creationId xmlns:a16="http://schemas.microsoft.com/office/drawing/2014/main" id="{1C767484-E424-7E26-E157-C35B660753D3}"/>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8549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66029-FD44-49A7-A920-C98CA98E6305}"/>
              </a:ext>
            </a:extLst>
          </p:cNvPr>
          <p:cNvPicPr>
            <a:picLocks noChangeAspect="1"/>
          </p:cNvPicPr>
          <p:nvPr/>
        </p:nvPicPr>
        <p:blipFill>
          <a:blip r:embed="rId2"/>
          <a:stretch>
            <a:fillRect/>
          </a:stretch>
        </p:blipFill>
        <p:spPr>
          <a:xfrm>
            <a:off x="0" y="-184829"/>
            <a:ext cx="12192000" cy="7227657"/>
          </a:xfrm>
          <a:prstGeom prst="rect">
            <a:avLst/>
          </a:prstGeom>
        </p:spPr>
      </p:pic>
      <p:sp>
        <p:nvSpPr>
          <p:cNvPr id="4" name="TextBox 3">
            <a:extLst>
              <a:ext uri="{FF2B5EF4-FFF2-40B4-BE49-F238E27FC236}">
                <a16:creationId xmlns:a16="http://schemas.microsoft.com/office/drawing/2014/main" id="{9168DDFF-336D-4788-A9D1-7E35E81060F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287011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You shall not murder.</a:t>
            </a:r>
          </a:p>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You shall not commit adultery.</a:t>
            </a:r>
          </a:p>
          <a:p>
            <a:pPr algn="l"/>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You shall not steal.</a:t>
            </a:r>
          </a:p>
          <a:p>
            <a:pPr algn="l"/>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You shall not bear false witness against your neighbor.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ཁྱོད་ཀྱིས་མི་མ་གསོད། </a:t>
            </a:r>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ལོག་གཡེམ་མ་བྱེད། </a:t>
            </a:r>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རྐུ་མ་བྱེད། </a:t>
            </a:r>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རང་གི་ཁྱིམ་མཚེས་ལ་རྫུན་གྱི་དཔང་པོ་མ་བྱེད། </a:t>
            </a:r>
            <a:endParaRPr lang="en-ZA" dirty="0"/>
          </a:p>
        </p:txBody>
      </p:sp>
      <p:pic>
        <p:nvPicPr>
          <p:cNvPr id="7" name="Audio 6">
            <a:hlinkClick r:id="" action="ppaction://media"/>
            <a:extLst>
              <a:ext uri="{FF2B5EF4-FFF2-40B4-BE49-F238E27FC236}">
                <a16:creationId xmlns:a16="http://schemas.microsoft.com/office/drawing/2014/main" id="{0E3B2C51-765C-943E-1CC9-622CF05814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6891"/>
    </mc:Choice>
    <mc:Fallback xmlns="">
      <p:transition spd="slow" advTm="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01E32-E4F4-464C-99EB-C84B43A96474}"/>
              </a:ext>
            </a:extLst>
          </p:cNvPr>
          <p:cNvPicPr>
            <a:picLocks noChangeAspect="1"/>
          </p:cNvPicPr>
          <p:nvPr/>
        </p:nvPicPr>
        <p:blipFill>
          <a:blip r:embed="rId2"/>
          <a:stretch>
            <a:fillRect/>
          </a:stretch>
        </p:blipFill>
        <p:spPr>
          <a:xfrm>
            <a:off x="-1" y="0"/>
            <a:ext cx="12478215" cy="6858000"/>
          </a:xfrm>
          <a:prstGeom prst="rect">
            <a:avLst/>
          </a:prstGeom>
        </p:spPr>
      </p:pic>
      <p:sp>
        <p:nvSpPr>
          <p:cNvPr id="4" name="TextBox 3">
            <a:extLst>
              <a:ext uri="{FF2B5EF4-FFF2-40B4-BE49-F238E27FC236}">
                <a16:creationId xmlns:a16="http://schemas.microsoft.com/office/drawing/2014/main" id="{3F92E4BB-38D6-4E54-8D30-09829DC923D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20:13</a:t>
            </a:r>
            <a:endParaRPr lang="bo-CN" sz="2000" b="1" cap="all" dirty="0">
              <a:solidFill>
                <a:schemeClr val="bg1"/>
              </a:solidFill>
              <a:latin typeface="ArialMT"/>
            </a:endParaRPr>
          </a:p>
        </p:txBody>
      </p:sp>
    </p:spTree>
    <p:extLst>
      <p:ext uri="{BB962C8B-B14F-4D97-AF65-F5344CB8AC3E}">
        <p14:creationId xmlns:p14="http://schemas.microsoft.com/office/powerpoint/2010/main" val="2555479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You shall not covet  your neighbor’s house. You shall not covet your neighbor’s wife, or his manservant or maidservant, or his ox or donkey, or anything that belongs to your neighbor.”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གཞན་གྱི་ཁང་པ་ལ་འདོད་ཧམ་མ་བཅང་། གཞན་གྱི་ཆུང་མ་དང་། གཡོག་པོ་དང་། གཡོག་མོ་དང་། བ་གླང་དང་། བོང་བུ་དང་། དེ་ལྟར་མི་གཞན་གྱི་ཡིན་ཚད་གང་ལའང་ཧམ་པ་བཅང་མི་རུང་ཞེས་གསུངས་སོ།</a:t>
            </a:r>
            <a:endParaRPr lang="en-ZA" dirty="0"/>
          </a:p>
        </p:txBody>
      </p:sp>
      <p:pic>
        <p:nvPicPr>
          <p:cNvPr id="5" name="Audio 4">
            <a:hlinkClick r:id="" action="ppaction://media"/>
            <a:extLst>
              <a:ext uri="{FF2B5EF4-FFF2-40B4-BE49-F238E27FC236}">
                <a16:creationId xmlns:a16="http://schemas.microsoft.com/office/drawing/2014/main" id="{02E69E14-C1EF-7CCE-A75B-6276E95673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9446237"/>
      </p:ext>
    </p:extLst>
  </p:cSld>
  <p:clrMapOvr>
    <a:masterClrMapping/>
  </p:clrMapOvr>
  <mc:AlternateContent xmlns:mc="http://schemas.openxmlformats.org/markup-compatibility/2006" xmlns:p14="http://schemas.microsoft.com/office/powerpoint/2010/main">
    <mc:Choice Requires="p14">
      <p:transition spd="slow" p14:dur="2000" advTm="12610"/>
    </mc:Choice>
    <mc:Fallback xmlns="">
      <p:transition spd="slow" advTm="1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15559-0DF5-4C56-A915-233D8066A69B}"/>
              </a:ext>
            </a:extLst>
          </p:cNvPr>
          <p:cNvPicPr>
            <a:picLocks noChangeAspect="1"/>
          </p:cNvPicPr>
          <p:nvPr/>
        </p:nvPicPr>
        <p:blipFill>
          <a:blip r:embed="rId2"/>
          <a:stretch>
            <a:fillRect/>
          </a:stretch>
        </p:blipFill>
        <p:spPr>
          <a:xfrm>
            <a:off x="1" y="-596394"/>
            <a:ext cx="12192000" cy="7454394"/>
          </a:xfrm>
          <a:prstGeom prst="rect">
            <a:avLst/>
          </a:prstGeom>
        </p:spPr>
      </p:pic>
      <p:sp>
        <p:nvSpPr>
          <p:cNvPr id="4" name="TextBox 3">
            <a:extLst>
              <a:ext uri="{FF2B5EF4-FFF2-40B4-BE49-F238E27FC236}">
                <a16:creationId xmlns:a16="http://schemas.microsoft.com/office/drawing/2014/main" id="{91A7B1C3-4A3E-4701-B0BF-DA5B17A6AE6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20:17</a:t>
            </a:r>
            <a:endParaRPr lang="bo-CN" sz="2000" b="1" cap="all" dirty="0">
              <a:solidFill>
                <a:schemeClr val="bg1"/>
              </a:solidFill>
              <a:latin typeface="ArialMT"/>
            </a:endParaRPr>
          </a:p>
        </p:txBody>
      </p:sp>
    </p:spTree>
    <p:extLst>
      <p:ext uri="{BB962C8B-B14F-4D97-AF65-F5344CB8AC3E}">
        <p14:creationId xmlns:p14="http://schemas.microsoft.com/office/powerpoint/2010/main" val="8120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When all the people witnessed the thunder and lightning, the sounding of the ram’s horn, and the mountain enveloped in smoke, they trembled and stood at a distance.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18</a:t>
            </a:r>
            <a:r>
              <a:rPr lang="bo-CN" sz="6000" b="0" i="0">
                <a:solidFill>
                  <a:srgbClr val="121212"/>
                </a:solidFill>
                <a:effectLst/>
                <a:highlight>
                  <a:srgbClr val="FFFFFF"/>
                </a:highlight>
                <a:latin typeface="Inter"/>
              </a:rPr>
              <a:t>མི་ཐམས་ཅད་ཀྱིས་འབྲུག་སྒྲ་ལྡིར་བ་དང་གློག་དམར་འཁྱུག་པ། རྭ་དུང་གི་སྐད་དང་རི་ལས་དུ་བ་འཕྱུར་བ་བཅས་མཐོང་བས། ཁོ་རྣམས་སྔངས་འདར་དང་བཅས་རྒྱང་རིང་ནས་ལངས་བསྡད་ཅིང་། </a:t>
            </a:r>
            <a:endParaRPr lang="en-ZA" dirty="0"/>
          </a:p>
        </p:txBody>
      </p:sp>
      <p:pic>
        <p:nvPicPr>
          <p:cNvPr id="12" name="Audio 11">
            <a:hlinkClick r:id="" action="ppaction://media"/>
            <a:extLst>
              <a:ext uri="{FF2B5EF4-FFF2-40B4-BE49-F238E27FC236}">
                <a16:creationId xmlns:a16="http://schemas.microsoft.com/office/drawing/2014/main" id="{E3F6C862-C582-6E00-3FA7-68F0D976E7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09926976"/>
      </p:ext>
    </p:extLst>
  </p:cSld>
  <p:clrMapOvr>
    <a:masterClrMapping/>
  </p:clrMapOvr>
  <mc:AlternateContent xmlns:mc="http://schemas.openxmlformats.org/markup-compatibility/2006" xmlns:p14="http://schemas.microsoft.com/office/powerpoint/2010/main">
    <mc:Choice Requires="p14">
      <p:transition spd="slow" p14:dur="2000" advTm="11450"/>
    </mc:Choice>
    <mc:Fallback xmlns="">
      <p:transition spd="slow" advTm="1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20A35-F374-406F-9A76-B534B2557087}"/>
              </a:ext>
            </a:extLst>
          </p:cNvPr>
          <p:cNvPicPr>
            <a:picLocks noChangeAspect="1"/>
          </p:cNvPicPr>
          <p:nvPr/>
        </p:nvPicPr>
        <p:blipFill>
          <a:blip r:embed="rId2"/>
          <a:stretch>
            <a:fillRect/>
          </a:stretch>
        </p:blipFill>
        <p:spPr>
          <a:xfrm>
            <a:off x="0" y="-731520"/>
            <a:ext cx="12192000" cy="7946900"/>
          </a:xfrm>
          <a:prstGeom prst="rect">
            <a:avLst/>
          </a:prstGeom>
        </p:spPr>
      </p:pic>
      <p:sp>
        <p:nvSpPr>
          <p:cNvPr id="4" name="TextBox 3">
            <a:extLst>
              <a:ext uri="{FF2B5EF4-FFF2-40B4-BE49-F238E27FC236}">
                <a16:creationId xmlns:a16="http://schemas.microsoft.com/office/drawing/2014/main" id="{5672234B-69D9-410C-B079-64A0E9D52DD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20:18</a:t>
            </a:r>
            <a:endParaRPr lang="bo-CN" sz="2000" b="1" cap="all" dirty="0">
              <a:solidFill>
                <a:schemeClr val="bg1"/>
              </a:solidFill>
              <a:latin typeface="ArialMT"/>
            </a:endParaRPr>
          </a:p>
        </p:txBody>
      </p:sp>
    </p:spTree>
    <p:extLst>
      <p:ext uri="{BB962C8B-B14F-4D97-AF65-F5344CB8AC3E}">
        <p14:creationId xmlns:p14="http://schemas.microsoft.com/office/powerpoint/2010/main" val="99430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In the third month, on the same day of the month  that the Israelites had left the land of Egypt, they came to the Wilderness of Sinai. </a:t>
            </a:r>
            <a:r>
              <a:rPr lang="en-US" sz="3600" b="0" i="0" dirty="0">
                <a:solidFill>
                  <a:srgbClr val="777A7B"/>
                </a:solidFill>
                <a:effectLst/>
                <a:highlight>
                  <a:srgbClr val="FFFFFF"/>
                </a:highlight>
                <a:latin typeface="Inter"/>
              </a:rPr>
              <a:t>2</a:t>
            </a:r>
            <a:r>
              <a:rPr lang="en-US" sz="3600" b="0" i="0" dirty="0">
                <a:solidFill>
                  <a:srgbClr val="121212"/>
                </a:solidFill>
                <a:effectLst/>
                <a:highlight>
                  <a:srgbClr val="FFFFFF"/>
                </a:highlight>
                <a:latin typeface="Inter"/>
              </a:rPr>
              <a:t>After they had set out from Rephidim, they entered the Wilderness of Sinai, and Israel camped there in front of the mountain.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པ་རྣམས་ཨེ་ཅིབ་ཡུལ་གྱི་ཕྱི་རུ་ཐོན་པ་ནས་ཟླ་བ་གསུམ་པའི་ཉིན་དེར་སི་ནཱ་བྱ་བའི་དབེན་སྟོང་དུ་སླེབས། </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ཁོ་རྣམས་རཱ་ཕི་དིམ་ཡུལ་ནས་ཆས་ཏེ་སི་ནཱའི་དབེན་སྟོང་དུ་སླེབས་ནས་དེའི་རི་འདབས་སུ་སྒར་བཏབ། </a:t>
            </a:r>
            <a:endParaRPr lang="en-ZA" dirty="0"/>
          </a:p>
        </p:txBody>
      </p:sp>
      <p:pic>
        <p:nvPicPr>
          <p:cNvPr id="20" name="Audio 19">
            <a:hlinkClick r:id="" action="ppaction://media"/>
            <a:extLst>
              <a:ext uri="{FF2B5EF4-FFF2-40B4-BE49-F238E27FC236}">
                <a16:creationId xmlns:a16="http://schemas.microsoft.com/office/drawing/2014/main" id="{19374D56-DF14-E3F6-87A0-1FDCE2F52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3954"/>
    </mc:Choice>
    <mc:Fallback xmlns="">
      <p:transition spd="slow" advTm="1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132F2-45F2-441E-8CEA-38D860C4301C}"/>
              </a:ext>
            </a:extLst>
          </p:cNvPr>
          <p:cNvPicPr>
            <a:picLocks noChangeAspect="1"/>
          </p:cNvPicPr>
          <p:nvPr/>
        </p:nvPicPr>
        <p:blipFill>
          <a:blip r:embed="rId2"/>
          <a:stretch>
            <a:fillRect/>
          </a:stretch>
        </p:blipFill>
        <p:spPr>
          <a:xfrm>
            <a:off x="0" y="0"/>
            <a:ext cx="14816823" cy="6858000"/>
          </a:xfrm>
          <a:prstGeom prst="rect">
            <a:avLst/>
          </a:prstGeom>
        </p:spPr>
      </p:pic>
      <p:sp>
        <p:nvSpPr>
          <p:cNvPr id="4" name="TextBox 3">
            <a:extLst>
              <a:ext uri="{FF2B5EF4-FFF2-40B4-BE49-F238E27FC236}">
                <a16:creationId xmlns:a16="http://schemas.microsoft.com/office/drawing/2014/main" id="{40E186E1-E986-492B-B77C-BE7E7C674A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19:1</a:t>
            </a:r>
            <a:endParaRPr lang="bo-CN" sz="2000" b="1" cap="all" dirty="0">
              <a:solidFill>
                <a:schemeClr val="bg1"/>
              </a:solidFill>
              <a:latin typeface="ArialMT"/>
            </a:endParaRPr>
          </a:p>
        </p:txBody>
      </p:sp>
    </p:spTree>
    <p:extLst>
      <p:ext uri="{BB962C8B-B14F-4D97-AF65-F5344CB8AC3E}">
        <p14:creationId xmlns:p14="http://schemas.microsoft.com/office/powerpoint/2010/main" val="66195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Then Moses went up to God, 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called to him from the mountain, “This is what you are to tell the house of Jacob and explain to the sons of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261257"/>
            <a:ext cx="5748708" cy="6013419"/>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མོ་ཤེ་ཡར་དཀོན་མཆོག་གི་དྲུང་དུ་སོང་བ་ལ། ཁོང་གིས་རི་མགོ་ནས་མོ་ཤེ་ལ་ཞལ་འབོད་གནང་སྟེ་འདི་སྐད་དུ། ཁྱོད་ཀྱིས་ཡ་ཀོབ་ཀྱི་ཁྱིམ་རྒྱུད་ལ་འདི་ལྟར་སྨྲོས་དང་། ཡེས་ར་ཨེལ་པ་རྣམས་ལ་འདི་ལྟར་སྒྲོགས་ཤིག </a:t>
            </a:r>
            <a:endParaRPr lang="en-ZA" dirty="0"/>
          </a:p>
        </p:txBody>
      </p:sp>
      <p:pic>
        <p:nvPicPr>
          <p:cNvPr id="20" name="Audio 19">
            <a:hlinkClick r:id="" action="ppaction://media"/>
            <a:extLst>
              <a:ext uri="{FF2B5EF4-FFF2-40B4-BE49-F238E27FC236}">
                <a16:creationId xmlns:a16="http://schemas.microsoft.com/office/drawing/2014/main" id="{B49A51FE-091B-3F95-C3AB-6822B182A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3044"/>
    </mc:Choice>
    <mc:Fallback xmlns="">
      <p:transition spd="slow" advTm="1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CCAC-4A0C-4C02-8C1E-9417120F02C8}"/>
              </a:ext>
            </a:extLst>
          </p:cNvPr>
          <p:cNvPicPr>
            <a:picLocks noChangeAspect="1"/>
          </p:cNvPicPr>
          <p:nvPr/>
        </p:nvPicPr>
        <p:blipFill>
          <a:blip r:embed="rId2"/>
          <a:stretch>
            <a:fillRect/>
          </a:stretch>
        </p:blipFill>
        <p:spPr>
          <a:xfrm>
            <a:off x="-1239297" y="0"/>
            <a:ext cx="13431297" cy="6858000"/>
          </a:xfrm>
          <a:prstGeom prst="rect">
            <a:avLst/>
          </a:prstGeom>
        </p:spPr>
      </p:pic>
      <p:sp>
        <p:nvSpPr>
          <p:cNvPr id="4" name="TextBox 3">
            <a:extLst>
              <a:ext uri="{FF2B5EF4-FFF2-40B4-BE49-F238E27FC236}">
                <a16:creationId xmlns:a16="http://schemas.microsoft.com/office/drawing/2014/main" id="{B8EA9BC4-31AA-493F-8223-DD09D6CE5AE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19:3</a:t>
            </a:r>
            <a:endParaRPr lang="bo-CN" sz="2000" b="1" cap="all" dirty="0">
              <a:solidFill>
                <a:schemeClr val="bg1"/>
              </a:solidFill>
              <a:latin typeface="ArialMT"/>
            </a:endParaRPr>
          </a:p>
        </p:txBody>
      </p:sp>
    </p:spTree>
    <p:extLst>
      <p:ext uri="{BB962C8B-B14F-4D97-AF65-F5344CB8AC3E}">
        <p14:creationId xmlns:p14="http://schemas.microsoft.com/office/powerpoint/2010/main" val="421411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‘You have seen for yourselves what I did to Egypt, and how I carried you on eagles’ wings and brought you to Myself.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ངས་ཨེ་ཅིབ་པ་རྣམས་ལ་ཅི་ཞིག་བྱས་པ་དང་། ཇི་ལྟར་ཁྱོད་རྣམས་གླག་གི་གཤོག་པའི་སྟེང་འཁུར་བ་བཞིན་ངའི་དྲུང་དུ་ཁྲིད་པ་དེ་ཁྱོད་ཅག་གིས་མཐོང་བ་ཡིན། </a:t>
            </a:r>
            <a:endParaRPr lang="en-ZA" dirty="0"/>
          </a:p>
        </p:txBody>
      </p:sp>
      <p:pic>
        <p:nvPicPr>
          <p:cNvPr id="11" name="Audio 10">
            <a:hlinkClick r:id="" action="ppaction://media"/>
            <a:extLst>
              <a:ext uri="{FF2B5EF4-FFF2-40B4-BE49-F238E27FC236}">
                <a16:creationId xmlns:a16="http://schemas.microsoft.com/office/drawing/2014/main" id="{EA5A837F-0311-0B2B-FD2E-AAB5F8C3D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1701"/>
    </mc:Choice>
    <mc:Fallback xmlns="">
      <p:transition spd="slow" advTm="1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1704</TotalTime>
  <Words>1919</Words>
  <Application>Microsoft Office PowerPoint</Application>
  <PresentationFormat>Widescreen</PresentationFormat>
  <Paragraphs>91</Paragraphs>
  <Slides>46</Slides>
  <Notes>3</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2024-06-28T09:03:53Z</dcterms:modified>
</cp:coreProperties>
</file>