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3" r:id="rId2"/>
    <p:sldId id="304" r:id="rId3"/>
    <p:sldId id="256" r:id="rId4"/>
    <p:sldId id="305" r:id="rId5"/>
    <p:sldId id="258" r:id="rId6"/>
    <p:sldId id="306" r:id="rId7"/>
    <p:sldId id="281" r:id="rId8"/>
    <p:sldId id="307" r:id="rId9"/>
    <p:sldId id="282" r:id="rId10"/>
    <p:sldId id="308" r:id="rId11"/>
    <p:sldId id="283" r:id="rId12"/>
    <p:sldId id="309" r:id="rId13"/>
    <p:sldId id="284" r:id="rId14"/>
    <p:sldId id="310" r:id="rId15"/>
    <p:sldId id="289" r:id="rId16"/>
    <p:sldId id="311" r:id="rId17"/>
    <p:sldId id="290" r:id="rId18"/>
    <p:sldId id="312" r:id="rId19"/>
    <p:sldId id="291" r:id="rId20"/>
    <p:sldId id="313" r:id="rId21"/>
    <p:sldId id="292" r:id="rId22"/>
    <p:sldId id="314" r:id="rId23"/>
    <p:sldId id="299" r:id="rId24"/>
    <p:sldId id="315" r:id="rId25"/>
    <p:sldId id="300" r:id="rId26"/>
    <p:sldId id="316" r:id="rId27"/>
    <p:sldId id="302" r:id="rId28"/>
    <p:sldId id="317" r:id="rId29"/>
    <p:sldId id="293" r:id="rId30"/>
    <p:sldId id="3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B1AAFC-D7E3-4793-B662-C3071B04D767}" v="2" dt="2024-06-27T10:50:44.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98" d="100"/>
          <a:sy n="98" d="100"/>
        </p:scale>
        <p:origin x="78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A447338-6D33-4EF9-A529-3B4F9425AC46}"/>
    <pc:docChg chg="custSel modSld">
      <pc:chgData name="Leonie Smith" userId="fed1330f33f5650e" providerId="LiveId" clId="{CA447338-6D33-4EF9-A529-3B4F9425AC46}" dt="2023-11-01T04:43:51.358" v="92" actId="20577"/>
      <pc:docMkLst>
        <pc:docMk/>
      </pc:docMkLst>
      <pc:sldChg chg="addSp delSp modSp mod modTransition modAnim">
        <pc:chgData name="Leonie Smith" userId="fed1330f33f5650e" providerId="LiveId" clId="{CA447338-6D33-4EF9-A529-3B4F9425AC46}" dt="2023-10-31T06:20:11.114" v="5"/>
        <pc:sldMkLst>
          <pc:docMk/>
          <pc:sldMk cId="3348757415" sldId="256"/>
        </pc:sldMkLst>
        <pc:picChg chg="del">
          <ac:chgData name="Leonie Smith" userId="fed1330f33f5650e" providerId="LiveId" clId="{CA447338-6D33-4EF9-A529-3B4F9425AC46}" dt="2023-10-31T06:20:05.537" v="4"/>
          <ac:picMkLst>
            <pc:docMk/>
            <pc:sldMk cId="3348757415" sldId="256"/>
            <ac:picMk id="3" creationId="{8D9D3145-99D0-43AF-9A5F-F990EF275757}"/>
          </ac:picMkLst>
        </pc:picChg>
        <pc:picChg chg="add del mod">
          <ac:chgData name="Leonie Smith" userId="fed1330f33f5650e" providerId="LiveId" clId="{CA447338-6D33-4EF9-A529-3B4F9425AC46}" dt="2023-10-31T06:20:11.114" v="5"/>
          <ac:picMkLst>
            <pc:docMk/>
            <pc:sldMk cId="3348757415" sldId="256"/>
            <ac:picMk id="8" creationId="{5FF53083-2AC5-090A-6EC9-0E1E9222DE9A}"/>
          </ac:picMkLst>
        </pc:picChg>
        <pc:picChg chg="add mod">
          <ac:chgData name="Leonie Smith" userId="fed1330f33f5650e" providerId="LiveId" clId="{CA447338-6D33-4EF9-A529-3B4F9425AC46}" dt="2023-10-31T06:20:11.114" v="5"/>
          <ac:picMkLst>
            <pc:docMk/>
            <pc:sldMk cId="3348757415" sldId="256"/>
            <ac:picMk id="9" creationId="{5A3D45B6-5112-9298-753C-CA553D747085}"/>
          </ac:picMkLst>
        </pc:picChg>
      </pc:sldChg>
      <pc:sldChg chg="addSp delSp modSp mod modTransition modAnim">
        <pc:chgData name="Leonie Smith" userId="fed1330f33f5650e" providerId="LiveId" clId="{CA447338-6D33-4EF9-A529-3B4F9425AC46}" dt="2023-10-31T06:23:58.876" v="26"/>
        <pc:sldMkLst>
          <pc:docMk/>
          <pc:sldMk cId="525752733" sldId="258"/>
        </pc:sldMkLst>
        <pc:picChg chg="del">
          <ac:chgData name="Leonie Smith" userId="fed1330f33f5650e" providerId="LiveId" clId="{CA447338-6D33-4EF9-A529-3B4F9425AC46}" dt="2023-10-31T06:20:25.641" v="7"/>
          <ac:picMkLst>
            <pc:docMk/>
            <pc:sldMk cId="525752733" sldId="258"/>
            <ac:picMk id="2" creationId="{2487806B-B5CF-401F-B17D-F0F0056F7920}"/>
          </ac:picMkLst>
        </pc:picChg>
        <pc:picChg chg="add del mod">
          <ac:chgData name="Leonie Smith" userId="fed1330f33f5650e" providerId="LiveId" clId="{CA447338-6D33-4EF9-A529-3B4F9425AC46}" dt="2023-10-31T06:20:33.979" v="8"/>
          <ac:picMkLst>
            <pc:docMk/>
            <pc:sldMk cId="525752733" sldId="258"/>
            <ac:picMk id="5" creationId="{87B72084-99F7-C310-59AD-4A48A8E6FD8B}"/>
          </ac:picMkLst>
        </pc:picChg>
        <pc:picChg chg="add del mod">
          <ac:chgData name="Leonie Smith" userId="fed1330f33f5650e" providerId="LiveId" clId="{CA447338-6D33-4EF9-A529-3B4F9425AC46}" dt="2023-10-31T06:20:39.951" v="10"/>
          <ac:picMkLst>
            <pc:docMk/>
            <pc:sldMk cId="525752733" sldId="258"/>
            <ac:picMk id="7" creationId="{74775D4E-AE4C-418B-7A2D-2E03D8562046}"/>
          </ac:picMkLst>
        </pc:picChg>
        <pc:picChg chg="add del mod ord">
          <ac:chgData name="Leonie Smith" userId="fed1330f33f5650e" providerId="LiveId" clId="{CA447338-6D33-4EF9-A529-3B4F9425AC46}" dt="2023-10-31T06:20:59.725" v="11"/>
          <ac:picMkLst>
            <pc:docMk/>
            <pc:sldMk cId="525752733" sldId="258"/>
            <ac:picMk id="10" creationId="{8124AA43-3E90-B0A3-848D-80478DAFAFCB}"/>
          </ac:picMkLst>
        </pc:picChg>
        <pc:picChg chg="add del mod">
          <ac:chgData name="Leonie Smith" userId="fed1330f33f5650e" providerId="LiveId" clId="{CA447338-6D33-4EF9-A529-3B4F9425AC46}" dt="2023-10-31T06:21:24.766" v="13"/>
          <ac:picMkLst>
            <pc:docMk/>
            <pc:sldMk cId="525752733" sldId="258"/>
            <ac:picMk id="11" creationId="{3696F87E-EC91-97BA-5DF4-56841D53F325}"/>
          </ac:picMkLst>
        </pc:picChg>
        <pc:picChg chg="add del mod ord">
          <ac:chgData name="Leonie Smith" userId="fed1330f33f5650e" providerId="LiveId" clId="{CA447338-6D33-4EF9-A529-3B4F9425AC46}" dt="2023-10-31T06:21:32.875" v="14"/>
          <ac:picMkLst>
            <pc:docMk/>
            <pc:sldMk cId="525752733" sldId="258"/>
            <ac:picMk id="16" creationId="{65FD0626-B350-E72E-94B7-8C138590B4CE}"/>
          </ac:picMkLst>
        </pc:picChg>
        <pc:picChg chg="add del mod">
          <ac:chgData name="Leonie Smith" userId="fed1330f33f5650e" providerId="LiveId" clId="{CA447338-6D33-4EF9-A529-3B4F9425AC46}" dt="2023-10-31T06:21:35.998" v="16"/>
          <ac:picMkLst>
            <pc:docMk/>
            <pc:sldMk cId="525752733" sldId="258"/>
            <ac:picMk id="17" creationId="{510E16FB-8727-8DB4-1EB6-C903D3FBD35F}"/>
          </ac:picMkLst>
        </pc:picChg>
        <pc:picChg chg="add del mod ord">
          <ac:chgData name="Leonie Smith" userId="fed1330f33f5650e" providerId="LiveId" clId="{CA447338-6D33-4EF9-A529-3B4F9425AC46}" dt="2023-10-31T06:21:55.003" v="17"/>
          <ac:picMkLst>
            <pc:docMk/>
            <pc:sldMk cId="525752733" sldId="258"/>
            <ac:picMk id="20" creationId="{CBD1FA47-D20D-D3C2-1E40-2875EAB296C9}"/>
          </ac:picMkLst>
        </pc:picChg>
        <pc:picChg chg="add del mod">
          <ac:chgData name="Leonie Smith" userId="fed1330f33f5650e" providerId="LiveId" clId="{CA447338-6D33-4EF9-A529-3B4F9425AC46}" dt="2023-10-31T06:22:02.806" v="19"/>
          <ac:picMkLst>
            <pc:docMk/>
            <pc:sldMk cId="525752733" sldId="258"/>
            <ac:picMk id="21" creationId="{3CF8734A-7D48-518D-C594-CF9124238556}"/>
          </ac:picMkLst>
        </pc:picChg>
        <pc:picChg chg="add del mod ord">
          <ac:chgData name="Leonie Smith" userId="fed1330f33f5650e" providerId="LiveId" clId="{CA447338-6D33-4EF9-A529-3B4F9425AC46}" dt="2023-10-31T06:22:21.436" v="20"/>
          <ac:picMkLst>
            <pc:docMk/>
            <pc:sldMk cId="525752733" sldId="258"/>
            <ac:picMk id="24" creationId="{2F3B5A15-991A-1782-491A-019B7DC86595}"/>
          </ac:picMkLst>
        </pc:picChg>
        <pc:picChg chg="add del mod">
          <ac:chgData name="Leonie Smith" userId="fed1330f33f5650e" providerId="LiveId" clId="{CA447338-6D33-4EF9-A529-3B4F9425AC46}" dt="2023-10-31T06:23:06.212" v="22"/>
          <ac:picMkLst>
            <pc:docMk/>
            <pc:sldMk cId="525752733" sldId="258"/>
            <ac:picMk id="25" creationId="{5CB81197-73AF-33D9-3864-5F43DC81516E}"/>
          </ac:picMkLst>
        </pc:picChg>
        <pc:picChg chg="add del mod ord">
          <ac:chgData name="Leonie Smith" userId="fed1330f33f5650e" providerId="LiveId" clId="{CA447338-6D33-4EF9-A529-3B4F9425AC46}" dt="2023-10-31T06:23:25.594" v="23"/>
          <ac:picMkLst>
            <pc:docMk/>
            <pc:sldMk cId="525752733" sldId="258"/>
            <ac:picMk id="30" creationId="{BFBB30E5-5AD1-E2C9-871A-E5E84F1689E0}"/>
          </ac:picMkLst>
        </pc:picChg>
        <pc:picChg chg="add del mod">
          <ac:chgData name="Leonie Smith" userId="fed1330f33f5650e" providerId="LiveId" clId="{CA447338-6D33-4EF9-A529-3B4F9425AC46}" dt="2023-10-31T06:23:40.098" v="25"/>
          <ac:picMkLst>
            <pc:docMk/>
            <pc:sldMk cId="525752733" sldId="258"/>
            <ac:picMk id="31" creationId="{E941DC04-F2FD-7C61-F148-BE8F7EC306AD}"/>
          </ac:picMkLst>
        </pc:picChg>
        <pc:picChg chg="add del mod ord">
          <ac:chgData name="Leonie Smith" userId="fed1330f33f5650e" providerId="LiveId" clId="{CA447338-6D33-4EF9-A529-3B4F9425AC46}" dt="2023-10-31T06:23:58.876" v="26"/>
          <ac:picMkLst>
            <pc:docMk/>
            <pc:sldMk cId="525752733" sldId="258"/>
            <ac:picMk id="34" creationId="{644D487A-5E85-F9C0-94ED-E6D5B93006B3}"/>
          </ac:picMkLst>
        </pc:picChg>
        <pc:picChg chg="add mod">
          <ac:chgData name="Leonie Smith" userId="fed1330f33f5650e" providerId="LiveId" clId="{CA447338-6D33-4EF9-A529-3B4F9425AC46}" dt="2023-10-31T06:23:58.876" v="26"/>
          <ac:picMkLst>
            <pc:docMk/>
            <pc:sldMk cId="525752733" sldId="258"/>
            <ac:picMk id="35" creationId="{CBDA634E-59FE-0996-A310-056DC7E2A295}"/>
          </ac:picMkLst>
        </pc:picChg>
      </pc:sldChg>
      <pc:sldChg chg="addSp delSp modSp mod modTransition modAnim">
        <pc:chgData name="Leonie Smith" userId="fed1330f33f5650e" providerId="LiveId" clId="{CA447338-6D33-4EF9-A529-3B4F9425AC46}" dt="2023-10-31T06:24:57.590" v="32"/>
        <pc:sldMkLst>
          <pc:docMk/>
          <pc:sldMk cId="2044568653" sldId="281"/>
        </pc:sldMkLst>
        <pc:picChg chg="add del mod">
          <ac:chgData name="Leonie Smith" userId="fed1330f33f5650e" providerId="LiveId" clId="{CA447338-6D33-4EF9-A529-3B4F9425AC46}" dt="2023-10-31T06:24:32.886" v="29"/>
          <ac:picMkLst>
            <pc:docMk/>
            <pc:sldMk cId="2044568653" sldId="281"/>
            <ac:picMk id="3" creationId="{2A8768E2-87BD-B4B6-AFB0-371045BA152A}"/>
          </ac:picMkLst>
        </pc:picChg>
        <pc:picChg chg="del">
          <ac:chgData name="Leonie Smith" userId="fed1330f33f5650e" providerId="LiveId" clId="{CA447338-6D33-4EF9-A529-3B4F9425AC46}" dt="2023-10-31T06:24:21.141" v="28"/>
          <ac:picMkLst>
            <pc:docMk/>
            <pc:sldMk cId="2044568653" sldId="281"/>
            <ac:picMk id="5" creationId="{021E67E8-9019-44DC-9C6F-EF01D3876457}"/>
          </ac:picMkLst>
        </pc:picChg>
        <pc:picChg chg="add del mod">
          <ac:chgData name="Leonie Smith" userId="fed1330f33f5650e" providerId="LiveId" clId="{CA447338-6D33-4EF9-A529-3B4F9425AC46}" dt="2023-10-31T06:24:46.446" v="31"/>
          <ac:picMkLst>
            <pc:docMk/>
            <pc:sldMk cId="2044568653" sldId="281"/>
            <ac:picMk id="7" creationId="{7C816C86-24C7-F98B-A18F-9A28A206F99D}"/>
          </ac:picMkLst>
        </pc:picChg>
        <pc:picChg chg="add del mod ord">
          <ac:chgData name="Leonie Smith" userId="fed1330f33f5650e" providerId="LiveId" clId="{CA447338-6D33-4EF9-A529-3B4F9425AC46}" dt="2023-10-31T06:24:57.590" v="32"/>
          <ac:picMkLst>
            <pc:docMk/>
            <pc:sldMk cId="2044568653" sldId="281"/>
            <ac:picMk id="10" creationId="{6206111E-0077-BFDE-F7AC-EAD386DE8BF9}"/>
          </ac:picMkLst>
        </pc:picChg>
        <pc:picChg chg="add mod">
          <ac:chgData name="Leonie Smith" userId="fed1330f33f5650e" providerId="LiveId" clId="{CA447338-6D33-4EF9-A529-3B4F9425AC46}" dt="2023-10-31T06:24:57.590" v="32"/>
          <ac:picMkLst>
            <pc:docMk/>
            <pc:sldMk cId="2044568653" sldId="281"/>
            <ac:picMk id="11" creationId="{7D153909-56EC-8E7E-26C4-C7B219C92ABE}"/>
          </ac:picMkLst>
        </pc:picChg>
      </pc:sldChg>
      <pc:sldChg chg="addSp delSp modSp mod modTransition modAnim">
        <pc:chgData name="Leonie Smith" userId="fed1330f33f5650e" providerId="LiveId" clId="{CA447338-6D33-4EF9-A529-3B4F9425AC46}" dt="2023-10-31T06:26:31.591" v="41"/>
        <pc:sldMkLst>
          <pc:docMk/>
          <pc:sldMk cId="3681266347" sldId="282"/>
        </pc:sldMkLst>
        <pc:picChg chg="add del mod">
          <ac:chgData name="Leonie Smith" userId="fed1330f33f5650e" providerId="LiveId" clId="{CA447338-6D33-4EF9-A529-3B4F9425AC46}" dt="2023-10-31T06:25:23.560" v="35"/>
          <ac:picMkLst>
            <pc:docMk/>
            <pc:sldMk cId="3681266347" sldId="282"/>
            <ac:picMk id="3" creationId="{128769A2-20E2-5D05-E227-F586CA053CB2}"/>
          </ac:picMkLst>
        </pc:picChg>
        <pc:picChg chg="add del mod">
          <ac:chgData name="Leonie Smith" userId="fed1330f33f5650e" providerId="LiveId" clId="{CA447338-6D33-4EF9-A529-3B4F9425AC46}" dt="2023-10-31T06:25:28.904" v="37"/>
          <ac:picMkLst>
            <pc:docMk/>
            <pc:sldMk cId="3681266347" sldId="282"/>
            <ac:picMk id="5" creationId="{CA35DB50-AD5E-3C44-16B1-EEE51ADF8863}"/>
          </ac:picMkLst>
        </pc:picChg>
        <pc:picChg chg="del">
          <ac:chgData name="Leonie Smith" userId="fed1330f33f5650e" providerId="LiveId" clId="{CA447338-6D33-4EF9-A529-3B4F9425AC46}" dt="2023-10-31T06:25:13.202" v="34"/>
          <ac:picMkLst>
            <pc:docMk/>
            <pc:sldMk cId="3681266347" sldId="282"/>
            <ac:picMk id="7" creationId="{59783A7E-81B6-4C3F-BC48-1DA40F67E8BD}"/>
          </ac:picMkLst>
        </pc:picChg>
        <pc:picChg chg="add del mod ord">
          <ac:chgData name="Leonie Smith" userId="fed1330f33f5650e" providerId="LiveId" clId="{CA447338-6D33-4EF9-A529-3B4F9425AC46}" dt="2023-10-31T06:25:44.834" v="38"/>
          <ac:picMkLst>
            <pc:docMk/>
            <pc:sldMk cId="3681266347" sldId="282"/>
            <ac:picMk id="10" creationId="{22C68701-5C89-4899-F725-D847B2DA92A0}"/>
          </ac:picMkLst>
        </pc:picChg>
        <pc:picChg chg="add del mod">
          <ac:chgData name="Leonie Smith" userId="fed1330f33f5650e" providerId="LiveId" clId="{CA447338-6D33-4EF9-A529-3B4F9425AC46}" dt="2023-10-31T06:26:14.651" v="40"/>
          <ac:picMkLst>
            <pc:docMk/>
            <pc:sldMk cId="3681266347" sldId="282"/>
            <ac:picMk id="11" creationId="{FF3EA37E-F8AC-1940-0B62-5BB81541D5FE}"/>
          </ac:picMkLst>
        </pc:picChg>
        <pc:picChg chg="add del mod ord">
          <ac:chgData name="Leonie Smith" userId="fed1330f33f5650e" providerId="LiveId" clId="{CA447338-6D33-4EF9-A529-3B4F9425AC46}" dt="2023-10-31T06:26:31.591" v="41"/>
          <ac:picMkLst>
            <pc:docMk/>
            <pc:sldMk cId="3681266347" sldId="282"/>
            <ac:picMk id="16" creationId="{60010648-97E0-820D-27C6-7321233B129E}"/>
          </ac:picMkLst>
        </pc:picChg>
        <pc:picChg chg="add mod">
          <ac:chgData name="Leonie Smith" userId="fed1330f33f5650e" providerId="LiveId" clId="{CA447338-6D33-4EF9-A529-3B4F9425AC46}" dt="2023-10-31T06:26:31.591" v="41"/>
          <ac:picMkLst>
            <pc:docMk/>
            <pc:sldMk cId="3681266347" sldId="282"/>
            <ac:picMk id="17" creationId="{3540E65B-A848-D7FB-4C62-DC30A15B3A36}"/>
          </ac:picMkLst>
        </pc:picChg>
      </pc:sldChg>
      <pc:sldChg chg="addSp delSp modSp mod modTransition modAnim">
        <pc:chgData name="Leonie Smith" userId="fed1330f33f5650e" providerId="LiveId" clId="{CA447338-6D33-4EF9-A529-3B4F9425AC46}" dt="2023-10-31T06:27:15.186" v="44"/>
        <pc:sldMkLst>
          <pc:docMk/>
          <pc:sldMk cId="26953390" sldId="283"/>
        </pc:sldMkLst>
        <pc:picChg chg="add del mod">
          <ac:chgData name="Leonie Smith" userId="fed1330f33f5650e" providerId="LiveId" clId="{CA447338-6D33-4EF9-A529-3B4F9425AC46}" dt="2023-10-31T06:27:15.186" v="44"/>
          <ac:picMkLst>
            <pc:docMk/>
            <pc:sldMk cId="26953390" sldId="283"/>
            <ac:picMk id="3" creationId="{8A8AEB4D-E397-9D8B-B5DA-E5599F8B37F6}"/>
          </ac:picMkLst>
        </pc:picChg>
        <pc:picChg chg="add mod">
          <ac:chgData name="Leonie Smith" userId="fed1330f33f5650e" providerId="LiveId" clId="{CA447338-6D33-4EF9-A529-3B4F9425AC46}" dt="2023-10-31T06:27:15.186" v="44"/>
          <ac:picMkLst>
            <pc:docMk/>
            <pc:sldMk cId="26953390" sldId="283"/>
            <ac:picMk id="5" creationId="{8A226FAB-CD8F-34DD-29C1-E62B38770827}"/>
          </ac:picMkLst>
        </pc:picChg>
        <pc:picChg chg="del">
          <ac:chgData name="Leonie Smith" userId="fed1330f33f5650e" providerId="LiveId" clId="{CA447338-6D33-4EF9-A529-3B4F9425AC46}" dt="2023-10-31T06:26:53.983" v="43"/>
          <ac:picMkLst>
            <pc:docMk/>
            <pc:sldMk cId="26953390" sldId="283"/>
            <ac:picMk id="7" creationId="{9BA68FB1-E6EC-434F-98D0-AA03E2C850A2}"/>
          </ac:picMkLst>
        </pc:picChg>
      </pc:sldChg>
      <pc:sldChg chg="addSp delSp modSp mod modTransition modAnim">
        <pc:chgData name="Leonie Smith" userId="fed1330f33f5650e" providerId="LiveId" clId="{CA447338-6D33-4EF9-A529-3B4F9425AC46}" dt="2023-10-31T06:27:57.865" v="47"/>
        <pc:sldMkLst>
          <pc:docMk/>
          <pc:sldMk cId="2872476414" sldId="284"/>
        </pc:sldMkLst>
        <pc:picChg chg="add del mod">
          <ac:chgData name="Leonie Smith" userId="fed1330f33f5650e" providerId="LiveId" clId="{CA447338-6D33-4EF9-A529-3B4F9425AC46}" dt="2023-10-31T06:27:57.865" v="47"/>
          <ac:picMkLst>
            <pc:docMk/>
            <pc:sldMk cId="2872476414" sldId="284"/>
            <ac:picMk id="3" creationId="{56B8EFD0-6F13-EA60-8051-BFD620492D77}"/>
          </ac:picMkLst>
        </pc:picChg>
        <pc:picChg chg="add mod">
          <ac:chgData name="Leonie Smith" userId="fed1330f33f5650e" providerId="LiveId" clId="{CA447338-6D33-4EF9-A529-3B4F9425AC46}" dt="2023-10-31T06:27:57.865" v="47"/>
          <ac:picMkLst>
            <pc:docMk/>
            <pc:sldMk cId="2872476414" sldId="284"/>
            <ac:picMk id="5" creationId="{9BB8F970-1404-657F-286D-380547B70B65}"/>
          </ac:picMkLst>
        </pc:picChg>
        <pc:picChg chg="del">
          <ac:chgData name="Leonie Smith" userId="fed1330f33f5650e" providerId="LiveId" clId="{CA447338-6D33-4EF9-A529-3B4F9425AC46}" dt="2023-10-31T06:27:42.210" v="46"/>
          <ac:picMkLst>
            <pc:docMk/>
            <pc:sldMk cId="2872476414" sldId="284"/>
            <ac:picMk id="7" creationId="{ECCC9395-B637-4E9A-B979-94FB1F235E2F}"/>
          </ac:picMkLst>
        </pc:picChg>
      </pc:sldChg>
      <pc:sldChg chg="addSp delSp modSp mod modTransition modAnim">
        <pc:chgData name="Leonie Smith" userId="fed1330f33f5650e" providerId="LiveId" clId="{CA447338-6D33-4EF9-A529-3B4F9425AC46}" dt="2023-10-31T06:28:28.954" v="50"/>
        <pc:sldMkLst>
          <pc:docMk/>
          <pc:sldMk cId="1206678836" sldId="289"/>
        </pc:sldMkLst>
        <pc:picChg chg="add del mod">
          <ac:chgData name="Leonie Smith" userId="fed1330f33f5650e" providerId="LiveId" clId="{CA447338-6D33-4EF9-A529-3B4F9425AC46}" dt="2023-10-31T06:28:28.954" v="50"/>
          <ac:picMkLst>
            <pc:docMk/>
            <pc:sldMk cId="1206678836" sldId="289"/>
            <ac:picMk id="3" creationId="{39E8BD44-3E3C-41D6-D3F4-4D1A0FCC02F5}"/>
          </ac:picMkLst>
        </pc:picChg>
        <pc:picChg chg="add mod">
          <ac:chgData name="Leonie Smith" userId="fed1330f33f5650e" providerId="LiveId" clId="{CA447338-6D33-4EF9-A529-3B4F9425AC46}" dt="2023-10-31T06:28:28.954" v="50"/>
          <ac:picMkLst>
            <pc:docMk/>
            <pc:sldMk cId="1206678836" sldId="289"/>
            <ac:picMk id="5" creationId="{5F0E9F37-B7CE-4EAF-2AB4-C6C9B305286E}"/>
          </ac:picMkLst>
        </pc:picChg>
        <pc:picChg chg="del">
          <ac:chgData name="Leonie Smith" userId="fed1330f33f5650e" providerId="LiveId" clId="{CA447338-6D33-4EF9-A529-3B4F9425AC46}" dt="2023-10-31T06:28:18.525" v="49"/>
          <ac:picMkLst>
            <pc:docMk/>
            <pc:sldMk cId="1206678836" sldId="289"/>
            <ac:picMk id="9" creationId="{665FF800-6641-4DAB-B7D4-7994DBDAB6EA}"/>
          </ac:picMkLst>
        </pc:picChg>
      </pc:sldChg>
      <pc:sldChg chg="addSp delSp modSp mod modTransition modAnim">
        <pc:chgData name="Leonie Smith" userId="fed1330f33f5650e" providerId="LiveId" clId="{CA447338-6D33-4EF9-A529-3B4F9425AC46}" dt="2023-10-31T06:28:55.569" v="53"/>
        <pc:sldMkLst>
          <pc:docMk/>
          <pc:sldMk cId="3289899634" sldId="290"/>
        </pc:sldMkLst>
        <pc:picChg chg="del">
          <ac:chgData name="Leonie Smith" userId="fed1330f33f5650e" providerId="LiveId" clId="{CA447338-6D33-4EF9-A529-3B4F9425AC46}" dt="2023-10-31T06:28:45.647" v="52"/>
          <ac:picMkLst>
            <pc:docMk/>
            <pc:sldMk cId="3289899634" sldId="290"/>
            <ac:picMk id="3" creationId="{99B121D4-12A1-4EE8-B854-EB09D736A646}"/>
          </ac:picMkLst>
        </pc:picChg>
        <pc:picChg chg="add del mod">
          <ac:chgData name="Leonie Smith" userId="fed1330f33f5650e" providerId="LiveId" clId="{CA447338-6D33-4EF9-A529-3B4F9425AC46}" dt="2023-10-31T06:28:55.569" v="53"/>
          <ac:picMkLst>
            <pc:docMk/>
            <pc:sldMk cId="3289899634" sldId="290"/>
            <ac:picMk id="5" creationId="{3000A451-EB65-2677-2F44-42529BBA6D07}"/>
          </ac:picMkLst>
        </pc:picChg>
        <pc:picChg chg="add mod">
          <ac:chgData name="Leonie Smith" userId="fed1330f33f5650e" providerId="LiveId" clId="{CA447338-6D33-4EF9-A529-3B4F9425AC46}" dt="2023-10-31T06:28:55.569" v="53"/>
          <ac:picMkLst>
            <pc:docMk/>
            <pc:sldMk cId="3289899634" sldId="290"/>
            <ac:picMk id="7" creationId="{92CEAAD5-E1BF-9596-557C-F0B72CBA3E84}"/>
          </ac:picMkLst>
        </pc:picChg>
      </pc:sldChg>
      <pc:sldChg chg="addSp delSp modSp mod modTransition modAnim">
        <pc:chgData name="Leonie Smith" userId="fed1330f33f5650e" providerId="LiveId" clId="{CA447338-6D33-4EF9-A529-3B4F9425AC46}" dt="2023-10-31T06:29:50.665" v="59"/>
        <pc:sldMkLst>
          <pc:docMk/>
          <pc:sldMk cId="66364055" sldId="291"/>
        </pc:sldMkLst>
        <pc:picChg chg="add del mod">
          <ac:chgData name="Leonie Smith" userId="fed1330f33f5650e" providerId="LiveId" clId="{CA447338-6D33-4EF9-A529-3B4F9425AC46}" dt="2023-10-31T06:29:27.789" v="56"/>
          <ac:picMkLst>
            <pc:docMk/>
            <pc:sldMk cId="66364055" sldId="291"/>
            <ac:picMk id="3" creationId="{7159684F-0085-CA63-D8E6-4853D4EC9D0A}"/>
          </ac:picMkLst>
        </pc:picChg>
        <pc:picChg chg="del">
          <ac:chgData name="Leonie Smith" userId="fed1330f33f5650e" providerId="LiveId" clId="{CA447338-6D33-4EF9-A529-3B4F9425AC46}" dt="2023-10-31T06:29:10.160" v="55"/>
          <ac:picMkLst>
            <pc:docMk/>
            <pc:sldMk cId="66364055" sldId="291"/>
            <ac:picMk id="5" creationId="{AB8683B3-D7EA-48AC-820F-F7E6D73DA429}"/>
          </ac:picMkLst>
        </pc:picChg>
        <pc:picChg chg="add del mod">
          <ac:chgData name="Leonie Smith" userId="fed1330f33f5650e" providerId="LiveId" clId="{CA447338-6D33-4EF9-A529-3B4F9425AC46}" dt="2023-10-31T06:29:33.604" v="58"/>
          <ac:picMkLst>
            <pc:docMk/>
            <pc:sldMk cId="66364055" sldId="291"/>
            <ac:picMk id="7" creationId="{718ECA06-CB35-9519-7F2D-382C5E11C235}"/>
          </ac:picMkLst>
        </pc:picChg>
        <pc:picChg chg="add del mod ord">
          <ac:chgData name="Leonie Smith" userId="fed1330f33f5650e" providerId="LiveId" clId="{CA447338-6D33-4EF9-A529-3B4F9425AC46}" dt="2023-10-31T06:29:50.665" v="59"/>
          <ac:picMkLst>
            <pc:docMk/>
            <pc:sldMk cId="66364055" sldId="291"/>
            <ac:picMk id="10" creationId="{019756A9-2453-67D0-2D43-886532B8C45E}"/>
          </ac:picMkLst>
        </pc:picChg>
        <pc:picChg chg="add mod">
          <ac:chgData name="Leonie Smith" userId="fed1330f33f5650e" providerId="LiveId" clId="{CA447338-6D33-4EF9-A529-3B4F9425AC46}" dt="2023-10-31T06:29:50.665" v="59"/>
          <ac:picMkLst>
            <pc:docMk/>
            <pc:sldMk cId="66364055" sldId="291"/>
            <ac:picMk id="11" creationId="{A8C45F58-D426-45D8-55BB-40570928D22A}"/>
          </ac:picMkLst>
        </pc:picChg>
      </pc:sldChg>
      <pc:sldChg chg="addSp delSp modSp mod modTransition modAnim">
        <pc:chgData name="Leonie Smith" userId="fed1330f33f5650e" providerId="LiveId" clId="{CA447338-6D33-4EF9-A529-3B4F9425AC46}" dt="2023-10-31T06:30:48.757" v="65"/>
        <pc:sldMkLst>
          <pc:docMk/>
          <pc:sldMk cId="768309068" sldId="292"/>
        </pc:sldMkLst>
        <pc:picChg chg="del">
          <ac:chgData name="Leonie Smith" userId="fed1330f33f5650e" providerId="LiveId" clId="{CA447338-6D33-4EF9-A529-3B4F9425AC46}" dt="2023-10-31T06:30:14.691" v="61"/>
          <ac:picMkLst>
            <pc:docMk/>
            <pc:sldMk cId="768309068" sldId="292"/>
            <ac:picMk id="2" creationId="{09C33541-F8D5-4224-9331-187FBE52FF27}"/>
          </ac:picMkLst>
        </pc:picChg>
        <pc:picChg chg="add del mod">
          <ac:chgData name="Leonie Smith" userId="fed1330f33f5650e" providerId="LiveId" clId="{CA447338-6D33-4EF9-A529-3B4F9425AC46}" dt="2023-10-31T06:30:26.610" v="62"/>
          <ac:picMkLst>
            <pc:docMk/>
            <pc:sldMk cId="768309068" sldId="292"/>
            <ac:picMk id="5" creationId="{9307930A-B250-C23A-E2AB-DAF9ED86D77A}"/>
          </ac:picMkLst>
        </pc:picChg>
        <pc:picChg chg="add del mod">
          <ac:chgData name="Leonie Smith" userId="fed1330f33f5650e" providerId="LiveId" clId="{CA447338-6D33-4EF9-A529-3B4F9425AC46}" dt="2023-10-31T06:30:34.542" v="64"/>
          <ac:picMkLst>
            <pc:docMk/>
            <pc:sldMk cId="768309068" sldId="292"/>
            <ac:picMk id="7" creationId="{24E34468-DE04-F3A0-BA9B-8FAD223D27FE}"/>
          </ac:picMkLst>
        </pc:picChg>
        <pc:picChg chg="add del mod ord">
          <ac:chgData name="Leonie Smith" userId="fed1330f33f5650e" providerId="LiveId" clId="{CA447338-6D33-4EF9-A529-3B4F9425AC46}" dt="2023-10-31T06:30:48.757" v="65"/>
          <ac:picMkLst>
            <pc:docMk/>
            <pc:sldMk cId="768309068" sldId="292"/>
            <ac:picMk id="10" creationId="{C95AF835-4993-7654-A580-456935DFD596}"/>
          </ac:picMkLst>
        </pc:picChg>
        <pc:picChg chg="add mod">
          <ac:chgData name="Leonie Smith" userId="fed1330f33f5650e" providerId="LiveId" clId="{CA447338-6D33-4EF9-A529-3B4F9425AC46}" dt="2023-10-31T06:30:48.757" v="65"/>
          <ac:picMkLst>
            <pc:docMk/>
            <pc:sldMk cId="768309068" sldId="292"/>
            <ac:picMk id="11" creationId="{42BFBE4D-B824-4AE8-434A-C4E1C9FE829E}"/>
          </ac:picMkLst>
        </pc:picChg>
      </pc:sldChg>
      <pc:sldChg chg="addSp delSp modSp mod modTransition modAnim">
        <pc:chgData name="Leonie Smith" userId="fed1330f33f5650e" providerId="LiveId" clId="{CA447338-6D33-4EF9-A529-3B4F9425AC46}" dt="2023-10-31T06:36:19.597" v="86"/>
        <pc:sldMkLst>
          <pc:docMk/>
          <pc:sldMk cId="1272472953" sldId="293"/>
        </pc:sldMkLst>
        <pc:picChg chg="del">
          <ac:chgData name="Leonie Smith" userId="fed1330f33f5650e" providerId="LiveId" clId="{CA447338-6D33-4EF9-A529-3B4F9425AC46}" dt="2023-10-31T06:35:18.063" v="79"/>
          <ac:picMkLst>
            <pc:docMk/>
            <pc:sldMk cId="1272472953" sldId="293"/>
            <ac:picMk id="2" creationId="{696153EC-DFF6-4DC0-A203-9BBD74B2B729}"/>
          </ac:picMkLst>
        </pc:picChg>
        <pc:picChg chg="add del mod">
          <ac:chgData name="Leonie Smith" userId="fed1330f33f5650e" providerId="LiveId" clId="{CA447338-6D33-4EF9-A529-3B4F9425AC46}" dt="2023-10-31T06:35:27.332" v="80"/>
          <ac:picMkLst>
            <pc:docMk/>
            <pc:sldMk cId="1272472953" sldId="293"/>
            <ac:picMk id="5" creationId="{8D2F88DB-E778-1852-7F7F-7286AFF500BD}"/>
          </ac:picMkLst>
        </pc:picChg>
        <pc:picChg chg="add del mod">
          <ac:chgData name="Leonie Smith" userId="fed1330f33f5650e" providerId="LiveId" clId="{CA447338-6D33-4EF9-A529-3B4F9425AC46}" dt="2023-10-31T06:35:32.477" v="82"/>
          <ac:picMkLst>
            <pc:docMk/>
            <pc:sldMk cId="1272472953" sldId="293"/>
            <ac:picMk id="7" creationId="{EE5617D7-B0D2-B9A3-050B-3426FA0D1054}"/>
          </ac:picMkLst>
        </pc:picChg>
        <pc:picChg chg="add del mod ord">
          <ac:chgData name="Leonie Smith" userId="fed1330f33f5650e" providerId="LiveId" clId="{CA447338-6D33-4EF9-A529-3B4F9425AC46}" dt="2023-10-31T06:35:50.918" v="83"/>
          <ac:picMkLst>
            <pc:docMk/>
            <pc:sldMk cId="1272472953" sldId="293"/>
            <ac:picMk id="10" creationId="{74FF04EF-5BDC-3467-87C8-95F60464CE0B}"/>
          </ac:picMkLst>
        </pc:picChg>
        <pc:picChg chg="add del mod">
          <ac:chgData name="Leonie Smith" userId="fed1330f33f5650e" providerId="LiveId" clId="{CA447338-6D33-4EF9-A529-3B4F9425AC46}" dt="2023-10-31T06:36:01.411" v="85"/>
          <ac:picMkLst>
            <pc:docMk/>
            <pc:sldMk cId="1272472953" sldId="293"/>
            <ac:picMk id="11" creationId="{0DC8807E-660A-CABA-E56E-C91157F28124}"/>
          </ac:picMkLst>
        </pc:picChg>
        <pc:picChg chg="add del mod ord">
          <ac:chgData name="Leonie Smith" userId="fed1330f33f5650e" providerId="LiveId" clId="{CA447338-6D33-4EF9-A529-3B4F9425AC46}" dt="2023-10-31T06:36:19.597" v="86"/>
          <ac:picMkLst>
            <pc:docMk/>
            <pc:sldMk cId="1272472953" sldId="293"/>
            <ac:picMk id="15" creationId="{4ADCD7F5-D581-C0C4-AD3B-619B74274EBD}"/>
          </ac:picMkLst>
        </pc:picChg>
        <pc:picChg chg="add mod">
          <ac:chgData name="Leonie Smith" userId="fed1330f33f5650e" providerId="LiveId" clId="{CA447338-6D33-4EF9-A529-3B4F9425AC46}" dt="2023-10-31T06:36:19.597" v="86"/>
          <ac:picMkLst>
            <pc:docMk/>
            <pc:sldMk cId="1272472953" sldId="293"/>
            <ac:picMk id="16" creationId="{B7BDF6F2-5056-4548-1403-3D2240E50640}"/>
          </ac:picMkLst>
        </pc:picChg>
      </pc:sldChg>
      <pc:sldChg chg="addSp delSp modSp mod modTransition modAnim">
        <pc:chgData name="Leonie Smith" userId="fed1330f33f5650e" providerId="LiveId" clId="{CA447338-6D33-4EF9-A529-3B4F9425AC46}" dt="2023-10-31T06:31:23.929" v="68"/>
        <pc:sldMkLst>
          <pc:docMk/>
          <pc:sldMk cId="721879935" sldId="299"/>
        </pc:sldMkLst>
        <pc:picChg chg="del">
          <ac:chgData name="Leonie Smith" userId="fed1330f33f5650e" providerId="LiveId" clId="{CA447338-6D33-4EF9-A529-3B4F9425AC46}" dt="2023-10-31T06:31:08.527" v="67"/>
          <ac:picMkLst>
            <pc:docMk/>
            <pc:sldMk cId="721879935" sldId="299"/>
            <ac:picMk id="2" creationId="{03DE6254-3C3B-4E16-9B86-D09597B0DFBA}"/>
          </ac:picMkLst>
        </pc:picChg>
        <pc:picChg chg="add del mod">
          <ac:chgData name="Leonie Smith" userId="fed1330f33f5650e" providerId="LiveId" clId="{CA447338-6D33-4EF9-A529-3B4F9425AC46}" dt="2023-10-31T06:31:23.929" v="68"/>
          <ac:picMkLst>
            <pc:docMk/>
            <pc:sldMk cId="721879935" sldId="299"/>
            <ac:picMk id="5" creationId="{D51C5E18-40C7-A039-5F2D-161DE3CDBE24}"/>
          </ac:picMkLst>
        </pc:picChg>
        <pc:picChg chg="add mod">
          <ac:chgData name="Leonie Smith" userId="fed1330f33f5650e" providerId="LiveId" clId="{CA447338-6D33-4EF9-A529-3B4F9425AC46}" dt="2023-10-31T06:31:23.929" v="68"/>
          <ac:picMkLst>
            <pc:docMk/>
            <pc:sldMk cId="721879935" sldId="299"/>
            <ac:picMk id="7" creationId="{2C0AE5B9-1252-2655-A79C-7F4817AF50CD}"/>
          </ac:picMkLst>
        </pc:picChg>
      </pc:sldChg>
      <pc:sldChg chg="addSp delSp modSp mod modTransition modAnim">
        <pc:chgData name="Leonie Smith" userId="fed1330f33f5650e" providerId="LiveId" clId="{CA447338-6D33-4EF9-A529-3B4F9425AC46}" dt="2023-10-31T06:32:05.127" v="71"/>
        <pc:sldMkLst>
          <pc:docMk/>
          <pc:sldMk cId="1788282103" sldId="300"/>
        </pc:sldMkLst>
        <pc:picChg chg="del">
          <ac:chgData name="Leonie Smith" userId="fed1330f33f5650e" providerId="LiveId" clId="{CA447338-6D33-4EF9-A529-3B4F9425AC46}" dt="2023-10-31T06:31:44.367" v="70"/>
          <ac:picMkLst>
            <pc:docMk/>
            <pc:sldMk cId="1788282103" sldId="300"/>
            <ac:picMk id="3" creationId="{2187D939-2068-4783-9639-DF45523A481E}"/>
          </ac:picMkLst>
        </pc:picChg>
        <pc:picChg chg="add del mod">
          <ac:chgData name="Leonie Smith" userId="fed1330f33f5650e" providerId="LiveId" clId="{CA447338-6D33-4EF9-A529-3B4F9425AC46}" dt="2023-10-31T06:32:05.127" v="71"/>
          <ac:picMkLst>
            <pc:docMk/>
            <pc:sldMk cId="1788282103" sldId="300"/>
            <ac:picMk id="5" creationId="{7C169FF3-1C21-B775-BF26-EC0D31679B85}"/>
          </ac:picMkLst>
        </pc:picChg>
        <pc:picChg chg="add mod">
          <ac:chgData name="Leonie Smith" userId="fed1330f33f5650e" providerId="LiveId" clId="{CA447338-6D33-4EF9-A529-3B4F9425AC46}" dt="2023-10-31T06:32:05.127" v="71"/>
          <ac:picMkLst>
            <pc:docMk/>
            <pc:sldMk cId="1788282103" sldId="300"/>
            <ac:picMk id="7" creationId="{30D94A34-F97B-4938-2BE9-A67EAB63EBE1}"/>
          </ac:picMkLst>
        </pc:picChg>
      </pc:sldChg>
      <pc:sldChg chg="addSp delSp modSp mod modTransition modAnim">
        <pc:chgData name="Leonie Smith" userId="fed1330f33f5650e" providerId="LiveId" clId="{CA447338-6D33-4EF9-A529-3B4F9425AC46}" dt="2023-10-31T06:33:16.886" v="77"/>
        <pc:sldMkLst>
          <pc:docMk/>
          <pc:sldMk cId="875797209" sldId="302"/>
        </pc:sldMkLst>
        <pc:picChg chg="del">
          <ac:chgData name="Leonie Smith" userId="fed1330f33f5650e" providerId="LiveId" clId="{CA447338-6D33-4EF9-A529-3B4F9425AC46}" dt="2023-10-31T06:32:40.862" v="73"/>
          <ac:picMkLst>
            <pc:docMk/>
            <pc:sldMk cId="875797209" sldId="302"/>
            <ac:picMk id="3" creationId="{8FE426D6-714C-4353-81D8-777A39F3BB73}"/>
          </ac:picMkLst>
        </pc:picChg>
        <pc:picChg chg="add del mod">
          <ac:chgData name="Leonie Smith" userId="fed1330f33f5650e" providerId="LiveId" clId="{CA447338-6D33-4EF9-A529-3B4F9425AC46}" dt="2023-10-31T06:32:52.638" v="74"/>
          <ac:picMkLst>
            <pc:docMk/>
            <pc:sldMk cId="875797209" sldId="302"/>
            <ac:picMk id="5" creationId="{10F5E271-C561-4A1A-78FF-B8DC14FD7671}"/>
          </ac:picMkLst>
        </pc:picChg>
        <pc:picChg chg="add del mod">
          <ac:chgData name="Leonie Smith" userId="fed1330f33f5650e" providerId="LiveId" clId="{CA447338-6D33-4EF9-A529-3B4F9425AC46}" dt="2023-10-31T06:32:58.348" v="76"/>
          <ac:picMkLst>
            <pc:docMk/>
            <pc:sldMk cId="875797209" sldId="302"/>
            <ac:picMk id="7" creationId="{E2A9EB9F-097D-F1D7-9808-7C38996ED4B2}"/>
          </ac:picMkLst>
        </pc:picChg>
        <pc:picChg chg="add del mod ord">
          <ac:chgData name="Leonie Smith" userId="fed1330f33f5650e" providerId="LiveId" clId="{CA447338-6D33-4EF9-A529-3B4F9425AC46}" dt="2023-10-31T06:33:16.886" v="77"/>
          <ac:picMkLst>
            <pc:docMk/>
            <pc:sldMk cId="875797209" sldId="302"/>
            <ac:picMk id="10" creationId="{44890D24-64D6-4950-1453-12398A849A97}"/>
          </ac:picMkLst>
        </pc:picChg>
        <pc:picChg chg="add mod">
          <ac:chgData name="Leonie Smith" userId="fed1330f33f5650e" providerId="LiveId" clId="{CA447338-6D33-4EF9-A529-3B4F9425AC46}" dt="2023-10-31T06:33:16.886" v="77"/>
          <ac:picMkLst>
            <pc:docMk/>
            <pc:sldMk cId="875797209" sldId="302"/>
            <ac:picMk id="11" creationId="{63D8D35D-CEF8-3F98-EC94-82E7DB419D00}"/>
          </ac:picMkLst>
        </pc:picChg>
      </pc:sldChg>
      <pc:sldChg chg="addSp delSp modSp mod modTransition modAnim modNotesTx">
        <pc:chgData name="Leonie Smith" userId="fed1330f33f5650e" providerId="LiveId" clId="{CA447338-6D33-4EF9-A529-3B4F9425AC46}" dt="2023-11-01T04:43:51.358" v="92" actId="20577"/>
        <pc:sldMkLst>
          <pc:docMk/>
          <pc:sldMk cId="625493193" sldId="303"/>
        </pc:sldMkLst>
        <pc:picChg chg="del">
          <ac:chgData name="Leonie Smith" userId="fed1330f33f5650e" providerId="LiveId" clId="{CA447338-6D33-4EF9-A529-3B4F9425AC46}" dt="2023-10-31T06:19:21.431" v="1"/>
          <ac:picMkLst>
            <pc:docMk/>
            <pc:sldMk cId="625493193" sldId="303"/>
            <ac:picMk id="4" creationId="{ED7A4214-1450-44D1-B66D-B16F2B3DDDA9}"/>
          </ac:picMkLst>
        </pc:picChg>
        <pc:picChg chg="add del mod">
          <ac:chgData name="Leonie Smith" userId="fed1330f33f5650e" providerId="LiveId" clId="{CA447338-6D33-4EF9-A529-3B4F9425AC46}" dt="2023-10-31T06:19:27.376" v="2"/>
          <ac:picMkLst>
            <pc:docMk/>
            <pc:sldMk cId="625493193" sldId="303"/>
            <ac:picMk id="7" creationId="{9CB76604-2FA4-3244-B421-6BEF404A6290}"/>
          </ac:picMkLst>
        </pc:picChg>
        <pc:picChg chg="add mod">
          <ac:chgData name="Leonie Smith" userId="fed1330f33f5650e" providerId="LiveId" clId="{CA447338-6D33-4EF9-A529-3B4F9425AC46}" dt="2023-10-31T06:19:27.376" v="2"/>
          <ac:picMkLst>
            <pc:docMk/>
            <pc:sldMk cId="625493193" sldId="303"/>
            <ac:picMk id="8" creationId="{B4B1557B-E96A-8784-B66F-A36E49A45B60}"/>
          </ac:picMkLst>
        </pc:picChg>
      </pc:sldChg>
    </pc:docChg>
  </pc:docChgLst>
  <pc:docChgLst>
    <pc:chgData name="dhondup tsering" userId="425dcc2034446b72" providerId="LiveId" clId="{A2559F9E-E1F2-4EAB-9D30-192A59BCFB7C}"/>
    <pc:docChg chg="modSld">
      <pc:chgData name="dhondup tsering" userId="425dcc2034446b72" providerId="LiveId" clId="{A2559F9E-E1F2-4EAB-9D30-192A59BCFB7C}" dt="2021-09-09T05:51:27.260" v="100"/>
      <pc:docMkLst>
        <pc:docMk/>
      </pc:docMkLst>
      <pc:sldChg chg="addSp delSp modSp">
        <pc:chgData name="dhondup tsering" userId="425dcc2034446b72" providerId="LiveId" clId="{A2559F9E-E1F2-4EAB-9D30-192A59BCFB7C}" dt="2021-09-09T04:40:32.909" v="2"/>
        <pc:sldMkLst>
          <pc:docMk/>
          <pc:sldMk cId="3348757415" sldId="256"/>
        </pc:sldMkLst>
        <pc:picChg chg="add del mod">
          <ac:chgData name="dhondup tsering" userId="425dcc2034446b72" providerId="LiveId" clId="{A2559F9E-E1F2-4EAB-9D30-192A59BCFB7C}" dt="2021-09-09T04:40:32.909" v="2"/>
          <ac:picMkLst>
            <pc:docMk/>
            <pc:sldMk cId="3348757415" sldId="256"/>
            <ac:picMk id="2" creationId="{0D2785FF-D402-4471-A2FA-334B83CD78ED}"/>
          </ac:picMkLst>
        </pc:picChg>
        <pc:picChg chg="add mod">
          <ac:chgData name="dhondup tsering" userId="425dcc2034446b72" providerId="LiveId" clId="{A2559F9E-E1F2-4EAB-9D30-192A59BCFB7C}" dt="2021-09-09T04:40:32.909" v="2"/>
          <ac:picMkLst>
            <pc:docMk/>
            <pc:sldMk cId="3348757415" sldId="256"/>
            <ac:picMk id="3" creationId="{8D9D3145-99D0-43AF-9A5F-F990EF275757}"/>
          </ac:picMkLst>
        </pc:picChg>
      </pc:sldChg>
      <pc:sldChg chg="addSp delSp modSp">
        <pc:chgData name="dhondup tsering" userId="425dcc2034446b72" providerId="LiveId" clId="{A2559F9E-E1F2-4EAB-9D30-192A59BCFB7C}" dt="2021-09-09T04:45:00.071" v="8"/>
        <pc:sldMkLst>
          <pc:docMk/>
          <pc:sldMk cId="525752733" sldId="258"/>
        </pc:sldMkLst>
        <pc:picChg chg="add del mod">
          <ac:chgData name="dhondup tsering" userId="425dcc2034446b72" providerId="LiveId" clId="{A2559F9E-E1F2-4EAB-9D30-192A59BCFB7C}" dt="2021-09-09T04:42:21.804" v="3"/>
          <ac:picMkLst>
            <pc:docMk/>
            <pc:sldMk cId="525752733" sldId="258"/>
            <ac:picMk id="2" creationId="{696C0D20-7523-4559-BF55-D0769281F3C7}"/>
          </ac:picMkLst>
        </pc:picChg>
        <pc:picChg chg="add del mod">
          <ac:chgData name="dhondup tsering" userId="425dcc2034446b72" providerId="LiveId" clId="{A2559F9E-E1F2-4EAB-9D30-192A59BCFB7C}" dt="2021-09-09T04:43:11.529" v="4"/>
          <ac:picMkLst>
            <pc:docMk/>
            <pc:sldMk cId="525752733" sldId="258"/>
            <ac:picMk id="3" creationId="{2128800A-D1A2-45CB-A0F8-06C151CA199C}"/>
          </ac:picMkLst>
        </pc:picChg>
        <pc:picChg chg="add del mod">
          <ac:chgData name="dhondup tsering" userId="425dcc2034446b72" providerId="LiveId" clId="{A2559F9E-E1F2-4EAB-9D30-192A59BCFB7C}" dt="2021-09-09T04:43:38.357" v="5"/>
          <ac:picMkLst>
            <pc:docMk/>
            <pc:sldMk cId="525752733" sldId="258"/>
            <ac:picMk id="5" creationId="{FB14B073-78F9-4684-8046-5563ED98FF32}"/>
          </ac:picMkLst>
        </pc:picChg>
        <pc:picChg chg="add del mod">
          <ac:chgData name="dhondup tsering" userId="425dcc2034446b72" providerId="LiveId" clId="{A2559F9E-E1F2-4EAB-9D30-192A59BCFB7C}" dt="2021-09-09T04:43:59.281" v="6"/>
          <ac:picMkLst>
            <pc:docMk/>
            <pc:sldMk cId="525752733" sldId="258"/>
            <ac:picMk id="7" creationId="{EDF943F2-6009-437F-A09A-F3293ED04553}"/>
          </ac:picMkLst>
        </pc:picChg>
        <pc:picChg chg="add del mod">
          <ac:chgData name="dhondup tsering" userId="425dcc2034446b72" providerId="LiveId" clId="{A2559F9E-E1F2-4EAB-9D30-192A59BCFB7C}" dt="2021-09-09T04:44:22.472" v="7"/>
          <ac:picMkLst>
            <pc:docMk/>
            <pc:sldMk cId="525752733" sldId="258"/>
            <ac:picMk id="8" creationId="{64EE9AC1-FE8E-4B4C-BE2F-36C65825381C}"/>
          </ac:picMkLst>
        </pc:picChg>
        <pc:picChg chg="add del mod">
          <ac:chgData name="dhondup tsering" userId="425dcc2034446b72" providerId="LiveId" clId="{A2559F9E-E1F2-4EAB-9D30-192A59BCFB7C}" dt="2021-09-09T04:45:00.071" v="8"/>
          <ac:picMkLst>
            <pc:docMk/>
            <pc:sldMk cId="525752733" sldId="258"/>
            <ac:picMk id="9" creationId="{D66FDD73-ABDD-4A65-A3D3-CD1C22DACCA6}"/>
          </ac:picMkLst>
        </pc:picChg>
        <pc:picChg chg="add mod">
          <ac:chgData name="dhondup tsering" userId="425dcc2034446b72" providerId="LiveId" clId="{A2559F9E-E1F2-4EAB-9D30-192A59BCFB7C}" dt="2021-09-09T04:45:00.071" v="8"/>
          <ac:picMkLst>
            <pc:docMk/>
            <pc:sldMk cId="525752733" sldId="258"/>
            <ac:picMk id="10" creationId="{540F195B-3225-4F37-A492-FA6A28BEE1DD}"/>
          </ac:picMkLst>
        </pc:picChg>
      </pc:sldChg>
      <pc:sldChg chg="addSp delSp modSp">
        <pc:chgData name="dhondup tsering" userId="425dcc2034446b72" providerId="LiveId" clId="{A2559F9E-E1F2-4EAB-9D30-192A59BCFB7C}" dt="2021-09-09T04:46:20.392" v="11"/>
        <pc:sldMkLst>
          <pc:docMk/>
          <pc:sldMk cId="2044568653" sldId="281"/>
        </pc:sldMkLst>
        <pc:picChg chg="add del mod">
          <ac:chgData name="dhondup tsering" userId="425dcc2034446b72" providerId="LiveId" clId="{A2559F9E-E1F2-4EAB-9D30-192A59BCFB7C}" dt="2021-09-09T04:46:00.269" v="10"/>
          <ac:picMkLst>
            <pc:docMk/>
            <pc:sldMk cId="2044568653" sldId="281"/>
            <ac:picMk id="2" creationId="{7D0A7762-3468-485F-B8C5-942BB08606AB}"/>
          </ac:picMkLst>
        </pc:picChg>
        <pc:picChg chg="add del mod">
          <ac:chgData name="dhondup tsering" userId="425dcc2034446b72" providerId="LiveId" clId="{A2559F9E-E1F2-4EAB-9D30-192A59BCFB7C}" dt="2021-09-09T04:46:20.392" v="11"/>
          <ac:picMkLst>
            <pc:docMk/>
            <pc:sldMk cId="2044568653" sldId="281"/>
            <ac:picMk id="3" creationId="{A60090AA-5E50-4294-8557-69BB4C3AF2D9}"/>
          </ac:picMkLst>
        </pc:picChg>
        <pc:picChg chg="add mod">
          <ac:chgData name="dhondup tsering" userId="425dcc2034446b72" providerId="LiveId" clId="{A2559F9E-E1F2-4EAB-9D30-192A59BCFB7C}" dt="2021-09-09T04:46:20.392" v="11"/>
          <ac:picMkLst>
            <pc:docMk/>
            <pc:sldMk cId="2044568653" sldId="281"/>
            <ac:picMk id="5" creationId="{021E67E8-9019-44DC-9C6F-EF01D3876457}"/>
          </ac:picMkLst>
        </pc:picChg>
      </pc:sldChg>
      <pc:sldChg chg="addSp delSp modSp">
        <pc:chgData name="dhondup tsering" userId="425dcc2034446b72" providerId="LiveId" clId="{A2559F9E-E1F2-4EAB-9D30-192A59BCFB7C}" dt="2021-09-09T04:49:05.563" v="15"/>
        <pc:sldMkLst>
          <pc:docMk/>
          <pc:sldMk cId="3681266347" sldId="282"/>
        </pc:sldMkLst>
        <pc:picChg chg="add del mod">
          <ac:chgData name="dhondup tsering" userId="425dcc2034446b72" providerId="LiveId" clId="{A2559F9E-E1F2-4EAB-9D30-192A59BCFB7C}" dt="2021-09-09T04:47:23.885" v="13"/>
          <ac:picMkLst>
            <pc:docMk/>
            <pc:sldMk cId="3681266347" sldId="282"/>
            <ac:picMk id="2" creationId="{9CEED2A7-8197-493A-98C9-9EBAF9081349}"/>
          </ac:picMkLst>
        </pc:picChg>
        <pc:picChg chg="add del mod">
          <ac:chgData name="dhondup tsering" userId="425dcc2034446b72" providerId="LiveId" clId="{A2559F9E-E1F2-4EAB-9D30-192A59BCFB7C}" dt="2021-09-09T04:47:59.383" v="14"/>
          <ac:picMkLst>
            <pc:docMk/>
            <pc:sldMk cId="3681266347" sldId="282"/>
            <ac:picMk id="3" creationId="{439D1DE4-C0F6-4DF3-9B25-30C56A01FFFA}"/>
          </ac:picMkLst>
        </pc:picChg>
        <pc:picChg chg="add del mod">
          <ac:chgData name="dhondup tsering" userId="425dcc2034446b72" providerId="LiveId" clId="{A2559F9E-E1F2-4EAB-9D30-192A59BCFB7C}" dt="2021-09-09T04:49:05.563" v="15"/>
          <ac:picMkLst>
            <pc:docMk/>
            <pc:sldMk cId="3681266347" sldId="282"/>
            <ac:picMk id="5" creationId="{AEB1120C-62C4-4FB4-A6DC-F8ADDD7D5BF5}"/>
          </ac:picMkLst>
        </pc:picChg>
        <pc:picChg chg="add mod">
          <ac:chgData name="dhondup tsering" userId="425dcc2034446b72" providerId="LiveId" clId="{A2559F9E-E1F2-4EAB-9D30-192A59BCFB7C}" dt="2021-09-09T04:49:05.563" v="15"/>
          <ac:picMkLst>
            <pc:docMk/>
            <pc:sldMk cId="3681266347" sldId="282"/>
            <ac:picMk id="7" creationId="{59783A7E-81B6-4C3F-BC48-1DA40F67E8BD}"/>
          </ac:picMkLst>
        </pc:picChg>
      </pc:sldChg>
      <pc:sldChg chg="addSp delSp modSp">
        <pc:chgData name="dhondup tsering" userId="425dcc2034446b72" providerId="LiveId" clId="{A2559F9E-E1F2-4EAB-9D30-192A59BCFB7C}" dt="2021-09-09T04:55:05.159" v="19"/>
        <pc:sldMkLst>
          <pc:docMk/>
          <pc:sldMk cId="26953390" sldId="283"/>
        </pc:sldMkLst>
        <pc:picChg chg="add del mod">
          <ac:chgData name="dhondup tsering" userId="425dcc2034446b72" providerId="LiveId" clId="{A2559F9E-E1F2-4EAB-9D30-192A59BCFB7C}" dt="2021-09-09T04:54:18.091" v="17"/>
          <ac:picMkLst>
            <pc:docMk/>
            <pc:sldMk cId="26953390" sldId="283"/>
            <ac:picMk id="2" creationId="{66DE7157-AA74-4032-9559-22C1DC4AAF70}"/>
          </ac:picMkLst>
        </pc:picChg>
        <pc:picChg chg="add del mod">
          <ac:chgData name="dhondup tsering" userId="425dcc2034446b72" providerId="LiveId" clId="{A2559F9E-E1F2-4EAB-9D30-192A59BCFB7C}" dt="2021-09-09T04:54:42.908" v="18"/>
          <ac:picMkLst>
            <pc:docMk/>
            <pc:sldMk cId="26953390" sldId="283"/>
            <ac:picMk id="3" creationId="{707831FD-37E3-4CDF-A0BA-539CEC1BF03A}"/>
          </ac:picMkLst>
        </pc:picChg>
        <pc:picChg chg="add del mod">
          <ac:chgData name="dhondup tsering" userId="425dcc2034446b72" providerId="LiveId" clId="{A2559F9E-E1F2-4EAB-9D30-192A59BCFB7C}" dt="2021-09-09T04:55:05.159" v="19"/>
          <ac:picMkLst>
            <pc:docMk/>
            <pc:sldMk cId="26953390" sldId="283"/>
            <ac:picMk id="5" creationId="{7EB05853-1474-498B-8265-D2270523BA72}"/>
          </ac:picMkLst>
        </pc:picChg>
        <pc:picChg chg="add mod">
          <ac:chgData name="dhondup tsering" userId="425dcc2034446b72" providerId="LiveId" clId="{A2559F9E-E1F2-4EAB-9D30-192A59BCFB7C}" dt="2021-09-09T04:55:05.159" v="19"/>
          <ac:picMkLst>
            <pc:docMk/>
            <pc:sldMk cId="26953390" sldId="283"/>
            <ac:picMk id="7" creationId="{9BA68FB1-E6EC-434F-98D0-AA03E2C850A2}"/>
          </ac:picMkLst>
        </pc:picChg>
      </pc:sldChg>
      <pc:sldChg chg="addSp delSp modSp">
        <pc:chgData name="dhondup tsering" userId="425dcc2034446b72" providerId="LiveId" clId="{A2559F9E-E1F2-4EAB-9D30-192A59BCFB7C}" dt="2021-09-09T04:57:03.680" v="22"/>
        <pc:sldMkLst>
          <pc:docMk/>
          <pc:sldMk cId="2872476414" sldId="284"/>
        </pc:sldMkLst>
        <pc:picChg chg="add del mod">
          <ac:chgData name="dhondup tsering" userId="425dcc2034446b72" providerId="LiveId" clId="{A2559F9E-E1F2-4EAB-9D30-192A59BCFB7C}" dt="2021-09-09T04:56:42.875" v="21"/>
          <ac:picMkLst>
            <pc:docMk/>
            <pc:sldMk cId="2872476414" sldId="284"/>
            <ac:picMk id="2" creationId="{F92E2E11-B711-418A-816B-CDDC1EF30B46}"/>
          </ac:picMkLst>
        </pc:picChg>
        <pc:picChg chg="add del mod">
          <ac:chgData name="dhondup tsering" userId="425dcc2034446b72" providerId="LiveId" clId="{A2559F9E-E1F2-4EAB-9D30-192A59BCFB7C}" dt="2021-09-09T04:57:03.680" v="22"/>
          <ac:picMkLst>
            <pc:docMk/>
            <pc:sldMk cId="2872476414" sldId="284"/>
            <ac:picMk id="3" creationId="{DB5CF869-1743-420A-9842-3F0477AA930F}"/>
          </ac:picMkLst>
        </pc:picChg>
        <pc:picChg chg="add mod">
          <ac:chgData name="dhondup tsering" userId="425dcc2034446b72" providerId="LiveId" clId="{A2559F9E-E1F2-4EAB-9D30-192A59BCFB7C}" dt="2021-09-09T04:57:03.680" v="22"/>
          <ac:picMkLst>
            <pc:docMk/>
            <pc:sldMk cId="2872476414" sldId="284"/>
            <ac:picMk id="5" creationId="{177A844A-25FC-45DA-BDF3-A3F5579E6076}"/>
          </ac:picMkLst>
        </pc:picChg>
      </pc:sldChg>
      <pc:sldChg chg="addSp modSp">
        <pc:chgData name="dhondup tsering" userId="425dcc2034446b72" providerId="LiveId" clId="{A2559F9E-E1F2-4EAB-9D30-192A59BCFB7C}" dt="2021-09-09T04:57:36.462" v="23"/>
        <pc:sldMkLst>
          <pc:docMk/>
          <pc:sldMk cId="2342427813" sldId="285"/>
        </pc:sldMkLst>
        <pc:picChg chg="add mod">
          <ac:chgData name="dhondup tsering" userId="425dcc2034446b72" providerId="LiveId" clId="{A2559F9E-E1F2-4EAB-9D30-192A59BCFB7C}" dt="2021-09-09T04:57:36.462" v="23"/>
          <ac:picMkLst>
            <pc:docMk/>
            <pc:sldMk cId="2342427813" sldId="285"/>
            <ac:picMk id="2" creationId="{9C28DBBA-1A5D-4910-9D48-14A65B52371A}"/>
          </ac:picMkLst>
        </pc:picChg>
      </pc:sldChg>
      <pc:sldChg chg="addSp delSp modSp">
        <pc:chgData name="dhondup tsering" userId="425dcc2034446b72" providerId="LiveId" clId="{A2559F9E-E1F2-4EAB-9D30-192A59BCFB7C}" dt="2021-09-09T05:00:33.781" v="28"/>
        <pc:sldMkLst>
          <pc:docMk/>
          <pc:sldMk cId="2223752114" sldId="286"/>
        </pc:sldMkLst>
        <pc:picChg chg="add del mod">
          <ac:chgData name="dhondup tsering" userId="425dcc2034446b72" providerId="LiveId" clId="{A2559F9E-E1F2-4EAB-9D30-192A59BCFB7C}" dt="2021-09-09T04:59:51.686" v="25"/>
          <ac:picMkLst>
            <pc:docMk/>
            <pc:sldMk cId="2223752114" sldId="286"/>
            <ac:picMk id="2" creationId="{265AB42A-9C9E-41F1-A35E-D02576136748}"/>
          </ac:picMkLst>
        </pc:picChg>
        <pc:picChg chg="add del mod">
          <ac:chgData name="dhondup tsering" userId="425dcc2034446b72" providerId="LiveId" clId="{A2559F9E-E1F2-4EAB-9D30-192A59BCFB7C}" dt="2021-09-09T05:00:01.394" v="26"/>
          <ac:picMkLst>
            <pc:docMk/>
            <pc:sldMk cId="2223752114" sldId="286"/>
            <ac:picMk id="3" creationId="{46D3D91A-5A5B-40B7-BF32-889D1B3E1843}"/>
          </ac:picMkLst>
        </pc:picChg>
        <pc:picChg chg="add del mod">
          <ac:chgData name="dhondup tsering" userId="425dcc2034446b72" providerId="LiveId" clId="{A2559F9E-E1F2-4EAB-9D30-192A59BCFB7C}" dt="2021-09-09T05:00:14.741" v="27"/>
          <ac:picMkLst>
            <pc:docMk/>
            <pc:sldMk cId="2223752114" sldId="286"/>
            <ac:picMk id="5" creationId="{547AC508-2468-4C10-870E-A8FE22B2CB58}"/>
          </ac:picMkLst>
        </pc:picChg>
        <pc:picChg chg="add del mod">
          <ac:chgData name="dhondup tsering" userId="425dcc2034446b72" providerId="LiveId" clId="{A2559F9E-E1F2-4EAB-9D30-192A59BCFB7C}" dt="2021-09-09T05:00:33.781" v="28"/>
          <ac:picMkLst>
            <pc:docMk/>
            <pc:sldMk cId="2223752114" sldId="286"/>
            <ac:picMk id="7" creationId="{8BE6425F-BDDA-4A3D-B9E6-92CC103D5488}"/>
          </ac:picMkLst>
        </pc:picChg>
        <pc:picChg chg="add mod">
          <ac:chgData name="dhondup tsering" userId="425dcc2034446b72" providerId="LiveId" clId="{A2559F9E-E1F2-4EAB-9D30-192A59BCFB7C}" dt="2021-09-09T05:00:33.781" v="28"/>
          <ac:picMkLst>
            <pc:docMk/>
            <pc:sldMk cId="2223752114" sldId="286"/>
            <ac:picMk id="8" creationId="{1D97FCDF-32AD-4C2D-8130-A6ECAD1ADAAF}"/>
          </ac:picMkLst>
        </pc:picChg>
      </pc:sldChg>
      <pc:sldChg chg="addSp delSp modSp">
        <pc:chgData name="dhondup tsering" userId="425dcc2034446b72" providerId="LiveId" clId="{A2559F9E-E1F2-4EAB-9D30-192A59BCFB7C}" dt="2021-09-09T05:04:11.018" v="33"/>
        <pc:sldMkLst>
          <pc:docMk/>
          <pc:sldMk cId="680484570" sldId="287"/>
        </pc:sldMkLst>
        <pc:picChg chg="add del mod">
          <ac:chgData name="dhondup tsering" userId="425dcc2034446b72" providerId="LiveId" clId="{A2559F9E-E1F2-4EAB-9D30-192A59BCFB7C}" dt="2021-09-09T05:03:13.397" v="30"/>
          <ac:picMkLst>
            <pc:docMk/>
            <pc:sldMk cId="680484570" sldId="287"/>
            <ac:picMk id="2" creationId="{61F2489A-7ABE-4A13-AB8E-8CA3BEE329F7}"/>
          </ac:picMkLst>
        </pc:picChg>
        <pc:picChg chg="add del mod">
          <ac:chgData name="dhondup tsering" userId="425dcc2034446b72" providerId="LiveId" clId="{A2559F9E-E1F2-4EAB-9D30-192A59BCFB7C}" dt="2021-09-09T05:03:28.290" v="31"/>
          <ac:picMkLst>
            <pc:docMk/>
            <pc:sldMk cId="680484570" sldId="287"/>
            <ac:picMk id="3" creationId="{76EF550E-A0E6-4DE6-8124-482B42B192C4}"/>
          </ac:picMkLst>
        </pc:picChg>
        <pc:picChg chg="add del mod">
          <ac:chgData name="dhondup tsering" userId="425dcc2034446b72" providerId="LiveId" clId="{A2559F9E-E1F2-4EAB-9D30-192A59BCFB7C}" dt="2021-09-09T05:03:46.354" v="32"/>
          <ac:picMkLst>
            <pc:docMk/>
            <pc:sldMk cId="680484570" sldId="287"/>
            <ac:picMk id="5" creationId="{516F0DA4-68E4-4239-BD1C-BA92C3BAB475}"/>
          </ac:picMkLst>
        </pc:picChg>
        <pc:picChg chg="add del mod">
          <ac:chgData name="dhondup tsering" userId="425dcc2034446b72" providerId="LiveId" clId="{A2559F9E-E1F2-4EAB-9D30-192A59BCFB7C}" dt="2021-09-09T05:04:11.018" v="33"/>
          <ac:picMkLst>
            <pc:docMk/>
            <pc:sldMk cId="680484570" sldId="287"/>
            <ac:picMk id="7" creationId="{9A513D1C-79A2-49E6-B13D-B0E0D26CD165}"/>
          </ac:picMkLst>
        </pc:picChg>
        <pc:picChg chg="add mod">
          <ac:chgData name="dhondup tsering" userId="425dcc2034446b72" providerId="LiveId" clId="{A2559F9E-E1F2-4EAB-9D30-192A59BCFB7C}" dt="2021-09-09T05:04:11.018" v="33"/>
          <ac:picMkLst>
            <pc:docMk/>
            <pc:sldMk cId="680484570" sldId="287"/>
            <ac:picMk id="8" creationId="{BE8383C6-1C7D-49A6-AB5C-AC4245CDE9AD}"/>
          </ac:picMkLst>
        </pc:picChg>
      </pc:sldChg>
      <pc:sldChg chg="addSp delSp modSp">
        <pc:chgData name="dhondup tsering" userId="425dcc2034446b72" providerId="LiveId" clId="{A2559F9E-E1F2-4EAB-9D30-192A59BCFB7C}" dt="2021-09-09T05:06:08.468" v="37"/>
        <pc:sldMkLst>
          <pc:docMk/>
          <pc:sldMk cId="1123929638" sldId="288"/>
        </pc:sldMkLst>
        <pc:picChg chg="add del mod">
          <ac:chgData name="dhondup tsering" userId="425dcc2034446b72" providerId="LiveId" clId="{A2559F9E-E1F2-4EAB-9D30-192A59BCFB7C}" dt="2021-09-09T05:05:34.570" v="35"/>
          <ac:picMkLst>
            <pc:docMk/>
            <pc:sldMk cId="1123929638" sldId="288"/>
            <ac:picMk id="2" creationId="{6A5F317F-F99E-4D79-820D-3F22D04C59EB}"/>
          </ac:picMkLst>
        </pc:picChg>
        <pc:picChg chg="add del mod">
          <ac:chgData name="dhondup tsering" userId="425dcc2034446b72" providerId="LiveId" clId="{A2559F9E-E1F2-4EAB-9D30-192A59BCFB7C}" dt="2021-09-09T05:05:48.922" v="36"/>
          <ac:picMkLst>
            <pc:docMk/>
            <pc:sldMk cId="1123929638" sldId="288"/>
            <ac:picMk id="3" creationId="{EBC0F529-4E0B-40B7-AA7A-82A0EB645826}"/>
          </ac:picMkLst>
        </pc:picChg>
        <pc:picChg chg="add del mod">
          <ac:chgData name="dhondup tsering" userId="425dcc2034446b72" providerId="LiveId" clId="{A2559F9E-E1F2-4EAB-9D30-192A59BCFB7C}" dt="2021-09-09T05:06:08.468" v="37"/>
          <ac:picMkLst>
            <pc:docMk/>
            <pc:sldMk cId="1123929638" sldId="288"/>
            <ac:picMk id="5" creationId="{B002CD7C-67E7-4943-BD83-732B593E721F}"/>
          </ac:picMkLst>
        </pc:picChg>
        <pc:picChg chg="add mod">
          <ac:chgData name="dhondup tsering" userId="425dcc2034446b72" providerId="LiveId" clId="{A2559F9E-E1F2-4EAB-9D30-192A59BCFB7C}" dt="2021-09-09T05:06:08.468" v="37"/>
          <ac:picMkLst>
            <pc:docMk/>
            <pc:sldMk cId="1123929638" sldId="288"/>
            <ac:picMk id="7" creationId="{09627E3C-98D4-41DF-9CF8-24E66C89DA5A}"/>
          </ac:picMkLst>
        </pc:picChg>
      </pc:sldChg>
      <pc:sldChg chg="addSp delSp modSp">
        <pc:chgData name="dhondup tsering" userId="425dcc2034446b72" providerId="LiveId" clId="{A2559F9E-E1F2-4EAB-9D30-192A59BCFB7C}" dt="2021-09-09T05:08:05.827" v="43"/>
        <pc:sldMkLst>
          <pc:docMk/>
          <pc:sldMk cId="1206678836" sldId="289"/>
        </pc:sldMkLst>
        <pc:picChg chg="add del mod">
          <ac:chgData name="dhondup tsering" userId="425dcc2034446b72" providerId="LiveId" clId="{A2559F9E-E1F2-4EAB-9D30-192A59BCFB7C}" dt="2021-09-09T05:07:01.914" v="39"/>
          <ac:picMkLst>
            <pc:docMk/>
            <pc:sldMk cId="1206678836" sldId="289"/>
            <ac:picMk id="2" creationId="{FDFDECC9-2ED3-4729-BB80-845DC77D02B1}"/>
          </ac:picMkLst>
        </pc:picChg>
        <pc:picChg chg="add del mod">
          <ac:chgData name="dhondup tsering" userId="425dcc2034446b72" providerId="LiveId" clId="{A2559F9E-E1F2-4EAB-9D30-192A59BCFB7C}" dt="2021-09-09T05:07:13.921" v="40"/>
          <ac:picMkLst>
            <pc:docMk/>
            <pc:sldMk cId="1206678836" sldId="289"/>
            <ac:picMk id="3" creationId="{6C3A49B3-0784-43FD-996C-70F9186841A6}"/>
          </ac:picMkLst>
        </pc:picChg>
        <pc:picChg chg="add del mod">
          <ac:chgData name="dhondup tsering" userId="425dcc2034446b72" providerId="LiveId" clId="{A2559F9E-E1F2-4EAB-9D30-192A59BCFB7C}" dt="2021-09-09T05:07:28.778" v="41"/>
          <ac:picMkLst>
            <pc:docMk/>
            <pc:sldMk cId="1206678836" sldId="289"/>
            <ac:picMk id="5" creationId="{6C965A86-F6A3-46CE-AFB2-8F31184CDF09}"/>
          </ac:picMkLst>
        </pc:picChg>
        <pc:picChg chg="add del mod">
          <ac:chgData name="dhondup tsering" userId="425dcc2034446b72" providerId="LiveId" clId="{A2559F9E-E1F2-4EAB-9D30-192A59BCFB7C}" dt="2021-09-09T05:07:52.961" v="42"/>
          <ac:picMkLst>
            <pc:docMk/>
            <pc:sldMk cId="1206678836" sldId="289"/>
            <ac:picMk id="7" creationId="{59E2FA52-C836-44AB-8532-A875AE85EFC0}"/>
          </ac:picMkLst>
        </pc:picChg>
        <pc:picChg chg="add del mod">
          <ac:chgData name="dhondup tsering" userId="425dcc2034446b72" providerId="LiveId" clId="{A2559F9E-E1F2-4EAB-9D30-192A59BCFB7C}" dt="2021-09-09T05:08:05.827" v="43"/>
          <ac:picMkLst>
            <pc:docMk/>
            <pc:sldMk cId="1206678836" sldId="289"/>
            <ac:picMk id="8" creationId="{C6115D99-4040-49FF-B5C1-C4CA7FAA3557}"/>
          </ac:picMkLst>
        </pc:picChg>
        <pc:picChg chg="add mod">
          <ac:chgData name="dhondup tsering" userId="425dcc2034446b72" providerId="LiveId" clId="{A2559F9E-E1F2-4EAB-9D30-192A59BCFB7C}" dt="2021-09-09T05:08:05.827" v="43"/>
          <ac:picMkLst>
            <pc:docMk/>
            <pc:sldMk cId="1206678836" sldId="289"/>
            <ac:picMk id="9" creationId="{665FF800-6641-4DAB-B7D4-7994DBDAB6EA}"/>
          </ac:picMkLst>
        </pc:picChg>
      </pc:sldChg>
      <pc:sldChg chg="addSp delSp modSp">
        <pc:chgData name="dhondup tsering" userId="425dcc2034446b72" providerId="LiveId" clId="{A2559F9E-E1F2-4EAB-9D30-192A59BCFB7C}" dt="2021-09-09T05:09:19.350" v="45"/>
        <pc:sldMkLst>
          <pc:docMk/>
          <pc:sldMk cId="3289899634" sldId="290"/>
        </pc:sldMkLst>
        <pc:picChg chg="add del mod">
          <ac:chgData name="dhondup tsering" userId="425dcc2034446b72" providerId="LiveId" clId="{A2559F9E-E1F2-4EAB-9D30-192A59BCFB7C}" dt="2021-09-09T05:09:19.350" v="45"/>
          <ac:picMkLst>
            <pc:docMk/>
            <pc:sldMk cId="3289899634" sldId="290"/>
            <ac:picMk id="2" creationId="{A57B323D-3071-42C7-86B3-58866906511D}"/>
          </ac:picMkLst>
        </pc:picChg>
        <pc:picChg chg="add mod">
          <ac:chgData name="dhondup tsering" userId="425dcc2034446b72" providerId="LiveId" clId="{A2559F9E-E1F2-4EAB-9D30-192A59BCFB7C}" dt="2021-09-09T05:09:19.350" v="45"/>
          <ac:picMkLst>
            <pc:docMk/>
            <pc:sldMk cId="3289899634" sldId="290"/>
            <ac:picMk id="3" creationId="{99B121D4-12A1-4EE8-B854-EB09D736A646}"/>
          </ac:picMkLst>
        </pc:picChg>
      </pc:sldChg>
      <pc:sldChg chg="addSp delSp modSp">
        <pc:chgData name="dhondup tsering" userId="425dcc2034446b72" providerId="LiveId" clId="{A2559F9E-E1F2-4EAB-9D30-192A59BCFB7C}" dt="2021-09-09T05:11:40.955" v="49"/>
        <pc:sldMkLst>
          <pc:docMk/>
          <pc:sldMk cId="66364055" sldId="291"/>
        </pc:sldMkLst>
        <pc:picChg chg="add del mod">
          <ac:chgData name="dhondup tsering" userId="425dcc2034446b72" providerId="LiveId" clId="{A2559F9E-E1F2-4EAB-9D30-192A59BCFB7C}" dt="2021-09-09T05:10:58.614" v="47"/>
          <ac:picMkLst>
            <pc:docMk/>
            <pc:sldMk cId="66364055" sldId="291"/>
            <ac:picMk id="2" creationId="{6F56E666-6318-4D09-97F0-5C57258C8CCF}"/>
          </ac:picMkLst>
        </pc:picChg>
        <pc:picChg chg="add del mod">
          <ac:chgData name="dhondup tsering" userId="425dcc2034446b72" providerId="LiveId" clId="{A2559F9E-E1F2-4EAB-9D30-192A59BCFB7C}" dt="2021-09-09T05:11:19.993" v="48"/>
          <ac:picMkLst>
            <pc:docMk/>
            <pc:sldMk cId="66364055" sldId="291"/>
            <ac:picMk id="3" creationId="{92507A8B-1C53-4AC1-9B5B-2F3D0C37A213}"/>
          </ac:picMkLst>
        </pc:picChg>
        <pc:picChg chg="add del mod">
          <ac:chgData name="dhondup tsering" userId="425dcc2034446b72" providerId="LiveId" clId="{A2559F9E-E1F2-4EAB-9D30-192A59BCFB7C}" dt="2021-09-09T05:11:40.955" v="49"/>
          <ac:picMkLst>
            <pc:docMk/>
            <pc:sldMk cId="66364055" sldId="291"/>
            <ac:picMk id="5" creationId="{A04923CC-A766-4531-B217-BBEDBE34326C}"/>
          </ac:picMkLst>
        </pc:picChg>
        <pc:picChg chg="add mod">
          <ac:chgData name="dhondup tsering" userId="425dcc2034446b72" providerId="LiveId" clId="{A2559F9E-E1F2-4EAB-9D30-192A59BCFB7C}" dt="2021-09-09T05:11:40.955" v="49"/>
          <ac:picMkLst>
            <pc:docMk/>
            <pc:sldMk cId="66364055" sldId="291"/>
            <ac:picMk id="7" creationId="{F797A188-FB38-4D2E-98D6-EA9D36B9B7B1}"/>
          </ac:picMkLst>
        </pc:picChg>
      </pc:sldChg>
      <pc:sldChg chg="addSp delSp modSp">
        <pc:chgData name="dhondup tsering" userId="425dcc2034446b72" providerId="LiveId" clId="{A2559F9E-E1F2-4EAB-9D30-192A59BCFB7C}" dt="2021-09-09T05:14:52.907" v="53"/>
        <pc:sldMkLst>
          <pc:docMk/>
          <pc:sldMk cId="768309068" sldId="292"/>
        </pc:sldMkLst>
        <pc:picChg chg="add del mod">
          <ac:chgData name="dhondup tsering" userId="425dcc2034446b72" providerId="LiveId" clId="{A2559F9E-E1F2-4EAB-9D30-192A59BCFB7C}" dt="2021-09-09T05:13:45.751" v="51"/>
          <ac:picMkLst>
            <pc:docMk/>
            <pc:sldMk cId="768309068" sldId="292"/>
            <ac:picMk id="2" creationId="{F6F2C51D-A1E8-46D8-A8BB-1B106C4C95A0}"/>
          </ac:picMkLst>
        </pc:picChg>
        <pc:picChg chg="add del mod">
          <ac:chgData name="dhondup tsering" userId="425dcc2034446b72" providerId="LiveId" clId="{A2559F9E-E1F2-4EAB-9D30-192A59BCFB7C}" dt="2021-09-09T05:14:06.042" v="52"/>
          <ac:picMkLst>
            <pc:docMk/>
            <pc:sldMk cId="768309068" sldId="292"/>
            <ac:picMk id="3" creationId="{B9DC8EDC-28F1-403E-94C8-41A51962D4E3}"/>
          </ac:picMkLst>
        </pc:picChg>
        <pc:picChg chg="add del mod">
          <ac:chgData name="dhondup tsering" userId="425dcc2034446b72" providerId="LiveId" clId="{A2559F9E-E1F2-4EAB-9D30-192A59BCFB7C}" dt="2021-09-09T05:14:52.907" v="53"/>
          <ac:picMkLst>
            <pc:docMk/>
            <pc:sldMk cId="768309068" sldId="292"/>
            <ac:picMk id="5" creationId="{55FBF516-DB3E-4C5C-B2F5-C0DAF065DAE4}"/>
          </ac:picMkLst>
        </pc:picChg>
        <pc:picChg chg="add mod">
          <ac:chgData name="dhondup tsering" userId="425dcc2034446b72" providerId="LiveId" clId="{A2559F9E-E1F2-4EAB-9D30-192A59BCFB7C}" dt="2021-09-09T05:14:52.907" v="53"/>
          <ac:picMkLst>
            <pc:docMk/>
            <pc:sldMk cId="768309068" sldId="292"/>
            <ac:picMk id="7" creationId="{F1136D54-D64A-4228-85D2-0A0F8B7CA566}"/>
          </ac:picMkLst>
        </pc:picChg>
      </pc:sldChg>
      <pc:sldChg chg="addSp delSp modSp">
        <pc:chgData name="dhondup tsering" userId="425dcc2034446b72" providerId="LiveId" clId="{A2559F9E-E1F2-4EAB-9D30-192A59BCFB7C}" dt="2021-09-09T05:40:28.394" v="84"/>
        <pc:sldMkLst>
          <pc:docMk/>
          <pc:sldMk cId="1272472953" sldId="293"/>
        </pc:sldMkLst>
        <pc:picChg chg="add del mod">
          <ac:chgData name="dhondup tsering" userId="425dcc2034446b72" providerId="LiveId" clId="{A2559F9E-E1F2-4EAB-9D30-192A59BCFB7C}" dt="2021-09-09T05:37:21.146" v="80"/>
          <ac:picMkLst>
            <pc:docMk/>
            <pc:sldMk cId="1272472953" sldId="293"/>
            <ac:picMk id="2" creationId="{36CF423C-9BD6-4F41-BCBB-8CEC7AB2CA40}"/>
          </ac:picMkLst>
        </pc:picChg>
        <pc:picChg chg="add del mod">
          <ac:chgData name="dhondup tsering" userId="425dcc2034446b72" providerId="LiveId" clId="{A2559F9E-E1F2-4EAB-9D30-192A59BCFB7C}" dt="2021-09-09T05:38:01.817" v="81"/>
          <ac:picMkLst>
            <pc:docMk/>
            <pc:sldMk cId="1272472953" sldId="293"/>
            <ac:picMk id="3" creationId="{7BE84C37-CE8F-4AA6-B962-DCC92F8D3B77}"/>
          </ac:picMkLst>
        </pc:picChg>
        <pc:picChg chg="add del mod">
          <ac:chgData name="dhondup tsering" userId="425dcc2034446b72" providerId="LiveId" clId="{A2559F9E-E1F2-4EAB-9D30-192A59BCFB7C}" dt="2021-09-09T05:38:20.994" v="82"/>
          <ac:picMkLst>
            <pc:docMk/>
            <pc:sldMk cId="1272472953" sldId="293"/>
            <ac:picMk id="5" creationId="{FB696CD9-FB60-4110-AB0B-7D1FF5BFE930}"/>
          </ac:picMkLst>
        </pc:picChg>
        <pc:picChg chg="add del mod">
          <ac:chgData name="dhondup tsering" userId="425dcc2034446b72" providerId="LiveId" clId="{A2559F9E-E1F2-4EAB-9D30-192A59BCFB7C}" dt="2021-09-09T05:38:49.478" v="83"/>
          <ac:picMkLst>
            <pc:docMk/>
            <pc:sldMk cId="1272472953" sldId="293"/>
            <ac:picMk id="7" creationId="{A2756F7F-76B7-438E-81C4-615506B03E5A}"/>
          </ac:picMkLst>
        </pc:picChg>
        <pc:picChg chg="add del mod">
          <ac:chgData name="dhondup tsering" userId="425dcc2034446b72" providerId="LiveId" clId="{A2559F9E-E1F2-4EAB-9D30-192A59BCFB7C}" dt="2021-09-09T05:40:28.394" v="84"/>
          <ac:picMkLst>
            <pc:docMk/>
            <pc:sldMk cId="1272472953" sldId="293"/>
            <ac:picMk id="8" creationId="{3304CE72-18E8-4936-BA1E-E5A22443DC13}"/>
          </ac:picMkLst>
        </pc:picChg>
        <pc:picChg chg="add mod">
          <ac:chgData name="dhondup tsering" userId="425dcc2034446b72" providerId="LiveId" clId="{A2559F9E-E1F2-4EAB-9D30-192A59BCFB7C}" dt="2021-09-09T05:40:28.394" v="84"/>
          <ac:picMkLst>
            <pc:docMk/>
            <pc:sldMk cId="1272472953" sldId="293"/>
            <ac:picMk id="9" creationId="{AAAD819B-E907-4FDB-A4CA-2803B7AC7CBD}"/>
          </ac:picMkLst>
        </pc:picChg>
      </pc:sldChg>
      <pc:sldChg chg="addSp delSp modSp">
        <pc:chgData name="dhondup tsering" userId="425dcc2034446b72" providerId="LiveId" clId="{A2559F9E-E1F2-4EAB-9D30-192A59BCFB7C}" dt="2021-09-09T05:42:09.713" v="86"/>
        <pc:sldMkLst>
          <pc:docMk/>
          <pc:sldMk cId="3592805693" sldId="294"/>
        </pc:sldMkLst>
        <pc:picChg chg="add del mod">
          <ac:chgData name="dhondup tsering" userId="425dcc2034446b72" providerId="LiveId" clId="{A2559F9E-E1F2-4EAB-9D30-192A59BCFB7C}" dt="2021-09-09T05:42:09.713" v="86"/>
          <ac:picMkLst>
            <pc:docMk/>
            <pc:sldMk cId="3592805693" sldId="294"/>
            <ac:picMk id="2" creationId="{175F902F-FC91-43F9-9637-B6B906046112}"/>
          </ac:picMkLst>
        </pc:picChg>
        <pc:picChg chg="add mod">
          <ac:chgData name="dhondup tsering" userId="425dcc2034446b72" providerId="LiveId" clId="{A2559F9E-E1F2-4EAB-9D30-192A59BCFB7C}" dt="2021-09-09T05:42:09.713" v="86"/>
          <ac:picMkLst>
            <pc:docMk/>
            <pc:sldMk cId="3592805693" sldId="294"/>
            <ac:picMk id="3" creationId="{F6057275-DFB2-4561-BEAC-7F30FACFF993}"/>
          </ac:picMkLst>
        </pc:picChg>
      </pc:sldChg>
      <pc:sldChg chg="addSp delSp modSp">
        <pc:chgData name="dhondup tsering" userId="425dcc2034446b72" providerId="LiveId" clId="{A2559F9E-E1F2-4EAB-9D30-192A59BCFB7C}" dt="2021-09-09T05:45:00.182" v="93"/>
        <pc:sldMkLst>
          <pc:docMk/>
          <pc:sldMk cId="3256631608" sldId="295"/>
        </pc:sldMkLst>
        <pc:picChg chg="add del mod">
          <ac:chgData name="dhondup tsering" userId="425dcc2034446b72" providerId="LiveId" clId="{A2559F9E-E1F2-4EAB-9D30-192A59BCFB7C}" dt="2021-09-09T05:43:20.864" v="88"/>
          <ac:picMkLst>
            <pc:docMk/>
            <pc:sldMk cId="3256631608" sldId="295"/>
            <ac:picMk id="2" creationId="{6BC2A3F8-D286-44C1-AC7D-569180340371}"/>
          </ac:picMkLst>
        </pc:picChg>
        <pc:picChg chg="add del mod">
          <ac:chgData name="dhondup tsering" userId="425dcc2034446b72" providerId="LiveId" clId="{A2559F9E-E1F2-4EAB-9D30-192A59BCFB7C}" dt="2021-09-09T05:43:31.574" v="89"/>
          <ac:picMkLst>
            <pc:docMk/>
            <pc:sldMk cId="3256631608" sldId="295"/>
            <ac:picMk id="3" creationId="{E8CED983-45B7-41ED-87BB-3D2253246691}"/>
          </ac:picMkLst>
        </pc:picChg>
        <pc:picChg chg="add del mod">
          <ac:chgData name="dhondup tsering" userId="425dcc2034446b72" providerId="LiveId" clId="{A2559F9E-E1F2-4EAB-9D30-192A59BCFB7C}" dt="2021-09-09T05:43:45.118" v="90"/>
          <ac:picMkLst>
            <pc:docMk/>
            <pc:sldMk cId="3256631608" sldId="295"/>
            <ac:picMk id="5" creationId="{5532F504-AE52-45B5-97F3-5B5D572F1812}"/>
          </ac:picMkLst>
        </pc:picChg>
        <pc:picChg chg="add del mod">
          <ac:chgData name="dhondup tsering" userId="425dcc2034446b72" providerId="LiveId" clId="{A2559F9E-E1F2-4EAB-9D30-192A59BCFB7C}" dt="2021-09-09T05:44:16.768" v="91"/>
          <ac:picMkLst>
            <pc:docMk/>
            <pc:sldMk cId="3256631608" sldId="295"/>
            <ac:picMk id="7" creationId="{328AA254-DD76-4BE3-B741-C60A8B377801}"/>
          </ac:picMkLst>
        </pc:picChg>
        <pc:picChg chg="add del mod">
          <ac:chgData name="dhondup tsering" userId="425dcc2034446b72" providerId="LiveId" clId="{A2559F9E-E1F2-4EAB-9D30-192A59BCFB7C}" dt="2021-09-09T05:44:43.484" v="92"/>
          <ac:picMkLst>
            <pc:docMk/>
            <pc:sldMk cId="3256631608" sldId="295"/>
            <ac:picMk id="8" creationId="{C3EE549E-658F-439D-8ACE-6FD50D783E34}"/>
          </ac:picMkLst>
        </pc:picChg>
        <pc:picChg chg="add del mod">
          <ac:chgData name="dhondup tsering" userId="425dcc2034446b72" providerId="LiveId" clId="{A2559F9E-E1F2-4EAB-9D30-192A59BCFB7C}" dt="2021-09-09T05:45:00.182" v="93"/>
          <ac:picMkLst>
            <pc:docMk/>
            <pc:sldMk cId="3256631608" sldId="295"/>
            <ac:picMk id="9" creationId="{A0EDF448-46FE-45CC-B86D-56013113A9E4}"/>
          </ac:picMkLst>
        </pc:picChg>
        <pc:picChg chg="add mod">
          <ac:chgData name="dhondup tsering" userId="425dcc2034446b72" providerId="LiveId" clId="{A2559F9E-E1F2-4EAB-9D30-192A59BCFB7C}" dt="2021-09-09T05:45:00.182" v="93"/>
          <ac:picMkLst>
            <pc:docMk/>
            <pc:sldMk cId="3256631608" sldId="295"/>
            <ac:picMk id="10" creationId="{EBB1C706-41AF-4342-B629-B8424F59A9BA}"/>
          </ac:picMkLst>
        </pc:picChg>
      </pc:sldChg>
      <pc:sldChg chg="addSp delSp modSp">
        <pc:chgData name="dhondup tsering" userId="425dcc2034446b72" providerId="LiveId" clId="{A2559F9E-E1F2-4EAB-9D30-192A59BCFB7C}" dt="2021-09-09T05:49:08.779" v="97"/>
        <pc:sldMkLst>
          <pc:docMk/>
          <pc:sldMk cId="105009278" sldId="296"/>
        </pc:sldMkLst>
        <pc:picChg chg="add del mod">
          <ac:chgData name="dhondup tsering" userId="425dcc2034446b72" providerId="LiveId" clId="{A2559F9E-E1F2-4EAB-9D30-192A59BCFB7C}" dt="2021-09-09T05:48:25.351" v="95"/>
          <ac:picMkLst>
            <pc:docMk/>
            <pc:sldMk cId="105009278" sldId="296"/>
            <ac:picMk id="2" creationId="{0B886694-09F3-4BDD-858D-EA19F0720946}"/>
          </ac:picMkLst>
        </pc:picChg>
        <pc:picChg chg="add del mod">
          <ac:chgData name="dhondup tsering" userId="425dcc2034446b72" providerId="LiveId" clId="{A2559F9E-E1F2-4EAB-9D30-192A59BCFB7C}" dt="2021-09-09T05:48:45.624" v="96"/>
          <ac:picMkLst>
            <pc:docMk/>
            <pc:sldMk cId="105009278" sldId="296"/>
            <ac:picMk id="3" creationId="{AC1DFBD2-2EB3-4197-8C26-0FC972BCDB42}"/>
          </ac:picMkLst>
        </pc:picChg>
        <pc:picChg chg="add del mod">
          <ac:chgData name="dhondup tsering" userId="425dcc2034446b72" providerId="LiveId" clId="{A2559F9E-E1F2-4EAB-9D30-192A59BCFB7C}" dt="2021-09-09T05:49:08.779" v="97"/>
          <ac:picMkLst>
            <pc:docMk/>
            <pc:sldMk cId="105009278" sldId="296"/>
            <ac:picMk id="5" creationId="{AA6481A4-08CD-4CFB-BC6C-EBF6A406E45C}"/>
          </ac:picMkLst>
        </pc:picChg>
        <pc:picChg chg="add mod">
          <ac:chgData name="dhondup tsering" userId="425dcc2034446b72" providerId="LiveId" clId="{A2559F9E-E1F2-4EAB-9D30-192A59BCFB7C}" dt="2021-09-09T05:49:08.779" v="97"/>
          <ac:picMkLst>
            <pc:docMk/>
            <pc:sldMk cId="105009278" sldId="296"/>
            <ac:picMk id="7" creationId="{E707181A-5784-465E-8C2C-EF60FDD6747F}"/>
          </ac:picMkLst>
        </pc:picChg>
      </pc:sldChg>
      <pc:sldChg chg="addSp delSp modSp">
        <pc:chgData name="dhondup tsering" userId="425dcc2034446b72" providerId="LiveId" clId="{A2559F9E-E1F2-4EAB-9D30-192A59BCFB7C}" dt="2021-09-09T05:51:27.260" v="100"/>
        <pc:sldMkLst>
          <pc:docMk/>
          <pc:sldMk cId="3327585472" sldId="297"/>
        </pc:sldMkLst>
        <pc:picChg chg="add del mod">
          <ac:chgData name="dhondup tsering" userId="425dcc2034446b72" providerId="LiveId" clId="{A2559F9E-E1F2-4EAB-9D30-192A59BCFB7C}" dt="2021-09-09T05:50:30.476" v="99"/>
          <ac:picMkLst>
            <pc:docMk/>
            <pc:sldMk cId="3327585472" sldId="297"/>
            <ac:picMk id="2" creationId="{DC2957FA-509D-4EBE-B4BF-772D6E074807}"/>
          </ac:picMkLst>
        </pc:picChg>
        <pc:picChg chg="add del mod">
          <ac:chgData name="dhondup tsering" userId="425dcc2034446b72" providerId="LiveId" clId="{A2559F9E-E1F2-4EAB-9D30-192A59BCFB7C}" dt="2021-09-09T05:51:27.260" v="100"/>
          <ac:picMkLst>
            <pc:docMk/>
            <pc:sldMk cId="3327585472" sldId="297"/>
            <ac:picMk id="3" creationId="{A3B0B0C6-C5D7-4A8E-B85F-274073D7281E}"/>
          </ac:picMkLst>
        </pc:picChg>
        <pc:picChg chg="add mod">
          <ac:chgData name="dhondup tsering" userId="425dcc2034446b72" providerId="LiveId" clId="{A2559F9E-E1F2-4EAB-9D30-192A59BCFB7C}" dt="2021-09-09T05:51:27.260" v="100"/>
          <ac:picMkLst>
            <pc:docMk/>
            <pc:sldMk cId="3327585472" sldId="297"/>
            <ac:picMk id="5" creationId="{9EDA149A-4799-4858-9C13-274854970C87}"/>
          </ac:picMkLst>
        </pc:picChg>
      </pc:sldChg>
      <pc:sldChg chg="addSp delSp modSp">
        <pc:chgData name="dhondup tsering" userId="425dcc2034446b72" providerId="LiveId" clId="{A2559F9E-E1F2-4EAB-9D30-192A59BCFB7C}" dt="2021-09-09T05:18:14.311" v="55"/>
        <pc:sldMkLst>
          <pc:docMk/>
          <pc:sldMk cId="2069662874" sldId="298"/>
        </pc:sldMkLst>
        <pc:picChg chg="add del mod">
          <ac:chgData name="dhondup tsering" userId="425dcc2034446b72" providerId="LiveId" clId="{A2559F9E-E1F2-4EAB-9D30-192A59BCFB7C}" dt="2021-09-09T05:18:14.311" v="55"/>
          <ac:picMkLst>
            <pc:docMk/>
            <pc:sldMk cId="2069662874" sldId="298"/>
            <ac:picMk id="2" creationId="{A2732FFF-8228-4CCD-AEAB-2C17C2CC5C9E}"/>
          </ac:picMkLst>
        </pc:picChg>
        <pc:picChg chg="add mod">
          <ac:chgData name="dhondup tsering" userId="425dcc2034446b72" providerId="LiveId" clId="{A2559F9E-E1F2-4EAB-9D30-192A59BCFB7C}" dt="2021-09-09T05:18:14.311" v="55"/>
          <ac:picMkLst>
            <pc:docMk/>
            <pc:sldMk cId="2069662874" sldId="298"/>
            <ac:picMk id="3" creationId="{B2E1BE13-F5D0-44B0-A4E6-922BD8BD28AA}"/>
          </ac:picMkLst>
        </pc:picChg>
      </pc:sldChg>
      <pc:sldChg chg="addSp delSp modSp">
        <pc:chgData name="dhondup tsering" userId="425dcc2034446b72" providerId="LiveId" clId="{A2559F9E-E1F2-4EAB-9D30-192A59BCFB7C}" dt="2021-09-09T05:20:34.382" v="59"/>
        <pc:sldMkLst>
          <pc:docMk/>
          <pc:sldMk cId="721879935" sldId="299"/>
        </pc:sldMkLst>
        <pc:picChg chg="add del mod">
          <ac:chgData name="dhondup tsering" userId="425dcc2034446b72" providerId="LiveId" clId="{A2559F9E-E1F2-4EAB-9D30-192A59BCFB7C}" dt="2021-09-09T05:19:42.961" v="57"/>
          <ac:picMkLst>
            <pc:docMk/>
            <pc:sldMk cId="721879935" sldId="299"/>
            <ac:picMk id="2" creationId="{84BB039A-EDE1-4827-99EB-E690C0D5D37F}"/>
          </ac:picMkLst>
        </pc:picChg>
        <pc:picChg chg="add del mod">
          <ac:chgData name="dhondup tsering" userId="425dcc2034446b72" providerId="LiveId" clId="{A2559F9E-E1F2-4EAB-9D30-192A59BCFB7C}" dt="2021-09-09T05:20:04.123" v="58"/>
          <ac:picMkLst>
            <pc:docMk/>
            <pc:sldMk cId="721879935" sldId="299"/>
            <ac:picMk id="3" creationId="{C5DD1292-D85F-4EDC-AB93-619A03264EB2}"/>
          </ac:picMkLst>
        </pc:picChg>
        <pc:picChg chg="add del mod">
          <ac:chgData name="dhondup tsering" userId="425dcc2034446b72" providerId="LiveId" clId="{A2559F9E-E1F2-4EAB-9D30-192A59BCFB7C}" dt="2021-09-09T05:20:34.382" v="59"/>
          <ac:picMkLst>
            <pc:docMk/>
            <pc:sldMk cId="721879935" sldId="299"/>
            <ac:picMk id="5" creationId="{4B889D24-3760-45A8-8D4C-727ACD127386}"/>
          </ac:picMkLst>
        </pc:picChg>
        <pc:picChg chg="add mod">
          <ac:chgData name="dhondup tsering" userId="425dcc2034446b72" providerId="LiveId" clId="{A2559F9E-E1F2-4EAB-9D30-192A59BCFB7C}" dt="2021-09-09T05:20:34.382" v="59"/>
          <ac:picMkLst>
            <pc:docMk/>
            <pc:sldMk cId="721879935" sldId="299"/>
            <ac:picMk id="7" creationId="{A8C52DAA-665B-4897-9AE1-CD7D6A383242}"/>
          </ac:picMkLst>
        </pc:picChg>
      </pc:sldChg>
      <pc:sldChg chg="addSp delSp modSp">
        <pc:chgData name="dhondup tsering" userId="425dcc2034446b72" providerId="LiveId" clId="{A2559F9E-E1F2-4EAB-9D30-192A59BCFB7C}" dt="2021-09-09T05:27:39.847" v="72"/>
        <pc:sldMkLst>
          <pc:docMk/>
          <pc:sldMk cId="1788282103" sldId="300"/>
        </pc:sldMkLst>
        <pc:picChg chg="add del mod">
          <ac:chgData name="dhondup tsering" userId="425dcc2034446b72" providerId="LiveId" clId="{A2559F9E-E1F2-4EAB-9D30-192A59BCFB7C}" dt="2021-09-09T05:23:12.251" v="61"/>
          <ac:picMkLst>
            <pc:docMk/>
            <pc:sldMk cId="1788282103" sldId="300"/>
            <ac:picMk id="2" creationId="{29B3AC10-AD25-488D-B107-722F6BC7850D}"/>
          </ac:picMkLst>
        </pc:picChg>
        <pc:picChg chg="add del mod">
          <ac:chgData name="dhondup tsering" userId="425dcc2034446b72" providerId="LiveId" clId="{A2559F9E-E1F2-4EAB-9D30-192A59BCFB7C}" dt="2021-09-09T05:23:37.511" v="62"/>
          <ac:picMkLst>
            <pc:docMk/>
            <pc:sldMk cId="1788282103" sldId="300"/>
            <ac:picMk id="3" creationId="{D4A6A1DA-50AC-4729-8300-DEC968CBE4A4}"/>
          </ac:picMkLst>
        </pc:picChg>
        <pc:picChg chg="add del mod">
          <ac:chgData name="dhondup tsering" userId="425dcc2034446b72" providerId="LiveId" clId="{A2559F9E-E1F2-4EAB-9D30-192A59BCFB7C}" dt="2021-09-09T05:24:03.833" v="63"/>
          <ac:picMkLst>
            <pc:docMk/>
            <pc:sldMk cId="1788282103" sldId="300"/>
            <ac:picMk id="5" creationId="{CBBFC074-4E0C-436D-8CAE-98D84851AF79}"/>
          </ac:picMkLst>
        </pc:picChg>
        <pc:picChg chg="add del mod">
          <ac:chgData name="dhondup tsering" userId="425dcc2034446b72" providerId="LiveId" clId="{A2559F9E-E1F2-4EAB-9D30-192A59BCFB7C}" dt="2021-09-09T05:24:26.585" v="64"/>
          <ac:picMkLst>
            <pc:docMk/>
            <pc:sldMk cId="1788282103" sldId="300"/>
            <ac:picMk id="7" creationId="{CEB3A8E5-4939-4A88-9609-FDBC32A1ED7A}"/>
          </ac:picMkLst>
        </pc:picChg>
        <pc:picChg chg="add del mod">
          <ac:chgData name="dhondup tsering" userId="425dcc2034446b72" providerId="LiveId" clId="{A2559F9E-E1F2-4EAB-9D30-192A59BCFB7C}" dt="2021-09-09T05:25:07.341" v="65"/>
          <ac:picMkLst>
            <pc:docMk/>
            <pc:sldMk cId="1788282103" sldId="300"/>
            <ac:picMk id="8" creationId="{A58164B7-D074-4892-AC0E-2D5A3864BD01}"/>
          </ac:picMkLst>
        </pc:picChg>
        <pc:picChg chg="add del mod">
          <ac:chgData name="dhondup tsering" userId="425dcc2034446b72" providerId="LiveId" clId="{A2559F9E-E1F2-4EAB-9D30-192A59BCFB7C}" dt="2021-09-09T05:25:30.599" v="66"/>
          <ac:picMkLst>
            <pc:docMk/>
            <pc:sldMk cId="1788282103" sldId="300"/>
            <ac:picMk id="9" creationId="{937ABD1D-2150-4293-B9BC-B08B5B8DBF51}"/>
          </ac:picMkLst>
        </pc:picChg>
        <pc:picChg chg="add del mod">
          <ac:chgData name="dhondup tsering" userId="425dcc2034446b72" providerId="LiveId" clId="{A2559F9E-E1F2-4EAB-9D30-192A59BCFB7C}" dt="2021-09-09T05:25:41.685" v="67"/>
          <ac:picMkLst>
            <pc:docMk/>
            <pc:sldMk cId="1788282103" sldId="300"/>
            <ac:picMk id="10" creationId="{636F72D2-D654-4F58-9AB6-0EF39F9ECBF7}"/>
          </ac:picMkLst>
        </pc:picChg>
        <pc:picChg chg="add del mod">
          <ac:chgData name="dhondup tsering" userId="425dcc2034446b72" providerId="LiveId" clId="{A2559F9E-E1F2-4EAB-9D30-192A59BCFB7C}" dt="2021-09-09T05:26:05.552" v="68"/>
          <ac:picMkLst>
            <pc:docMk/>
            <pc:sldMk cId="1788282103" sldId="300"/>
            <ac:picMk id="11" creationId="{177FCC9B-EFBB-4397-A3E7-471E6EAA2123}"/>
          </ac:picMkLst>
        </pc:picChg>
        <pc:picChg chg="add del mod">
          <ac:chgData name="dhondup tsering" userId="425dcc2034446b72" providerId="LiveId" clId="{A2559F9E-E1F2-4EAB-9D30-192A59BCFB7C}" dt="2021-09-09T05:26:49.963" v="69"/>
          <ac:picMkLst>
            <pc:docMk/>
            <pc:sldMk cId="1788282103" sldId="300"/>
            <ac:picMk id="12" creationId="{119DB020-260B-4797-ACC6-14A1814DB4D8}"/>
          </ac:picMkLst>
        </pc:picChg>
        <pc:picChg chg="add del mod">
          <ac:chgData name="dhondup tsering" userId="425dcc2034446b72" providerId="LiveId" clId="{A2559F9E-E1F2-4EAB-9D30-192A59BCFB7C}" dt="2021-09-09T05:26:59.543" v="70"/>
          <ac:picMkLst>
            <pc:docMk/>
            <pc:sldMk cId="1788282103" sldId="300"/>
            <ac:picMk id="13" creationId="{9353072A-673F-4C03-86F1-4A626A1B0069}"/>
          </ac:picMkLst>
        </pc:picChg>
        <pc:picChg chg="add del mod">
          <ac:chgData name="dhondup tsering" userId="425dcc2034446b72" providerId="LiveId" clId="{A2559F9E-E1F2-4EAB-9D30-192A59BCFB7C}" dt="2021-09-09T05:27:14.994" v="71"/>
          <ac:picMkLst>
            <pc:docMk/>
            <pc:sldMk cId="1788282103" sldId="300"/>
            <ac:picMk id="14" creationId="{57E7F1A9-4FCA-4FE6-A0E9-8046271F7873}"/>
          </ac:picMkLst>
        </pc:picChg>
        <pc:picChg chg="add del mod">
          <ac:chgData name="dhondup tsering" userId="425dcc2034446b72" providerId="LiveId" clId="{A2559F9E-E1F2-4EAB-9D30-192A59BCFB7C}" dt="2021-09-09T05:27:39.847" v="72"/>
          <ac:picMkLst>
            <pc:docMk/>
            <pc:sldMk cId="1788282103" sldId="300"/>
            <ac:picMk id="15" creationId="{B5A04534-9CCF-4E05-AD85-0A5D7C73059A}"/>
          </ac:picMkLst>
        </pc:picChg>
        <pc:picChg chg="add mod">
          <ac:chgData name="dhondup tsering" userId="425dcc2034446b72" providerId="LiveId" clId="{A2559F9E-E1F2-4EAB-9D30-192A59BCFB7C}" dt="2021-09-09T05:27:39.847" v="72"/>
          <ac:picMkLst>
            <pc:docMk/>
            <pc:sldMk cId="1788282103" sldId="300"/>
            <ac:picMk id="16" creationId="{ED6B15E4-D071-4456-BBE6-2E2918773C31}"/>
          </ac:picMkLst>
        </pc:picChg>
      </pc:sldChg>
      <pc:sldChg chg="addSp modSp">
        <pc:chgData name="dhondup tsering" userId="425dcc2034446b72" providerId="LiveId" clId="{A2559F9E-E1F2-4EAB-9D30-192A59BCFB7C}" dt="2021-09-09T05:28:57.881" v="73"/>
        <pc:sldMkLst>
          <pc:docMk/>
          <pc:sldMk cId="712373231" sldId="301"/>
        </pc:sldMkLst>
        <pc:picChg chg="add mod">
          <ac:chgData name="dhondup tsering" userId="425dcc2034446b72" providerId="LiveId" clId="{A2559F9E-E1F2-4EAB-9D30-192A59BCFB7C}" dt="2021-09-09T05:28:57.881" v="73"/>
          <ac:picMkLst>
            <pc:docMk/>
            <pc:sldMk cId="712373231" sldId="301"/>
            <ac:picMk id="2" creationId="{9D4AB696-B73B-4426-8B79-1AC886D774A1}"/>
          </ac:picMkLst>
        </pc:picChg>
      </pc:sldChg>
      <pc:sldChg chg="addSp delSp modSp">
        <pc:chgData name="dhondup tsering" userId="425dcc2034446b72" providerId="LiveId" clId="{A2559F9E-E1F2-4EAB-9D30-192A59BCFB7C}" dt="2021-09-09T05:34:42.401" v="78"/>
        <pc:sldMkLst>
          <pc:docMk/>
          <pc:sldMk cId="875797209" sldId="302"/>
        </pc:sldMkLst>
        <pc:picChg chg="add del mod">
          <ac:chgData name="dhondup tsering" userId="425dcc2034446b72" providerId="LiveId" clId="{A2559F9E-E1F2-4EAB-9D30-192A59BCFB7C}" dt="2021-09-09T05:33:46.500" v="75"/>
          <ac:picMkLst>
            <pc:docMk/>
            <pc:sldMk cId="875797209" sldId="302"/>
            <ac:picMk id="2" creationId="{78C18827-CF92-4219-83A8-F144AC35F8E4}"/>
          </ac:picMkLst>
        </pc:picChg>
        <pc:picChg chg="add del mod">
          <ac:chgData name="dhondup tsering" userId="425dcc2034446b72" providerId="LiveId" clId="{A2559F9E-E1F2-4EAB-9D30-192A59BCFB7C}" dt="2021-09-09T05:34:15.150" v="76"/>
          <ac:picMkLst>
            <pc:docMk/>
            <pc:sldMk cId="875797209" sldId="302"/>
            <ac:picMk id="3" creationId="{97C5632C-4FF6-4994-9BCE-321D65A7EB7B}"/>
          </ac:picMkLst>
        </pc:picChg>
        <pc:picChg chg="add del mod">
          <ac:chgData name="dhondup tsering" userId="425dcc2034446b72" providerId="LiveId" clId="{A2559F9E-E1F2-4EAB-9D30-192A59BCFB7C}" dt="2021-09-09T05:34:22.661" v="77"/>
          <ac:picMkLst>
            <pc:docMk/>
            <pc:sldMk cId="875797209" sldId="302"/>
            <ac:picMk id="5" creationId="{496074EA-ECEF-4CCE-B472-AC9C7290BC37}"/>
          </ac:picMkLst>
        </pc:picChg>
        <pc:picChg chg="add del mod">
          <ac:chgData name="dhondup tsering" userId="425dcc2034446b72" providerId="LiveId" clId="{A2559F9E-E1F2-4EAB-9D30-192A59BCFB7C}" dt="2021-09-09T05:34:42.401" v="78"/>
          <ac:picMkLst>
            <pc:docMk/>
            <pc:sldMk cId="875797209" sldId="302"/>
            <ac:picMk id="7" creationId="{1D54E9B9-E0CD-4533-83EC-DFEEE0AF2890}"/>
          </ac:picMkLst>
        </pc:picChg>
        <pc:picChg chg="add mod">
          <ac:chgData name="dhondup tsering" userId="425dcc2034446b72" providerId="LiveId" clId="{A2559F9E-E1F2-4EAB-9D30-192A59BCFB7C}" dt="2021-09-09T05:34:42.401" v="78"/>
          <ac:picMkLst>
            <pc:docMk/>
            <pc:sldMk cId="875797209" sldId="302"/>
            <ac:picMk id="8" creationId="{850D42B6-38C5-454C-8485-7E06EB6CC33A}"/>
          </ac:picMkLst>
        </pc:picChg>
      </pc:sldChg>
    </pc:docChg>
  </pc:docChgLst>
  <pc:docChgLst>
    <pc:chgData name="Leonie Smith" userId="fed1330f33f5650e" providerId="LiveId" clId="{D3020B94-3830-45FC-9C80-4C6792079881}"/>
    <pc:docChg chg="custSel addSld modSld sldOrd">
      <pc:chgData name="Leonie Smith" userId="fed1330f33f5650e" providerId="LiveId" clId="{D3020B94-3830-45FC-9C80-4C6792079881}" dt="2022-03-28T12:26:29.578" v="132" actId="20577"/>
      <pc:docMkLst>
        <pc:docMk/>
      </pc:docMkLst>
      <pc:sldChg chg="modSp mod">
        <pc:chgData name="Leonie Smith" userId="fed1330f33f5650e" providerId="LiveId" clId="{D3020B94-3830-45FC-9C80-4C6792079881}" dt="2022-03-28T12:23:55.567" v="107" actId="403"/>
        <pc:sldMkLst>
          <pc:docMk/>
          <pc:sldMk cId="3348757415" sldId="256"/>
        </pc:sldMkLst>
        <pc:spChg chg="mod">
          <ac:chgData name="Leonie Smith" userId="fed1330f33f5650e" providerId="LiveId" clId="{D3020B94-3830-45FC-9C80-4C6792079881}" dt="2022-03-28T12:23:55.567" v="107" actId="403"/>
          <ac:spMkLst>
            <pc:docMk/>
            <pc:sldMk cId="3348757415" sldId="256"/>
            <ac:spMk id="6" creationId="{416C064E-628E-47C0-A712-DB178FE9901E}"/>
          </ac:spMkLst>
        </pc:spChg>
      </pc:sldChg>
      <pc:sldChg chg="addSp delSp modSp mod">
        <pc:chgData name="Leonie Smith" userId="fed1330f33f5650e" providerId="LiveId" clId="{D3020B94-3830-45FC-9C80-4C6792079881}" dt="2022-03-28T12:18:59.103" v="74" actId="21"/>
        <pc:sldMkLst>
          <pc:docMk/>
          <pc:sldMk cId="625493193" sldId="303"/>
        </pc:sldMkLst>
        <pc:picChg chg="add del mod">
          <ac:chgData name="Leonie Smith" userId="fed1330f33f5650e" providerId="LiveId" clId="{D3020B94-3830-45FC-9C80-4C6792079881}" dt="2022-03-28T12:18:59.103" v="74" actId="21"/>
          <ac:picMkLst>
            <pc:docMk/>
            <pc:sldMk cId="625493193" sldId="303"/>
            <ac:picMk id="6" creationId="{4965E7B6-B465-4461-9558-09D6128BE7FD}"/>
          </ac:picMkLst>
        </pc:picChg>
      </pc:sldChg>
      <pc:sldChg chg="addSp modSp new mod">
        <pc:chgData name="Leonie Smith" userId="fed1330f33f5650e" providerId="LiveId" clId="{D3020B94-3830-45FC-9C80-4C6792079881}" dt="2022-03-28T12:24:25.790" v="110" actId="207"/>
        <pc:sldMkLst>
          <pc:docMk/>
          <pc:sldMk cId="3699564050" sldId="304"/>
        </pc:sldMkLst>
        <pc:spChg chg="add mod">
          <ac:chgData name="Leonie Smith" userId="fed1330f33f5650e" providerId="LiveId" clId="{D3020B94-3830-45FC-9C80-4C6792079881}" dt="2022-03-28T12:24:25.790" v="110" actId="207"/>
          <ac:spMkLst>
            <pc:docMk/>
            <pc:sldMk cId="3699564050" sldId="304"/>
            <ac:spMk id="4" creationId="{99CC2C60-8E87-4190-9B30-138E1632EADD}"/>
          </ac:spMkLst>
        </pc:spChg>
        <pc:picChg chg="add mod">
          <ac:chgData name="Leonie Smith" userId="fed1330f33f5650e" providerId="LiveId" clId="{D3020B94-3830-45FC-9C80-4C6792079881}" dt="2022-03-28T12:12:21.349" v="45" actId="14100"/>
          <ac:picMkLst>
            <pc:docMk/>
            <pc:sldMk cId="3699564050" sldId="304"/>
            <ac:picMk id="3" creationId="{ECD97B39-5937-4483-8A3F-2365C762F987}"/>
          </ac:picMkLst>
        </pc:picChg>
      </pc:sldChg>
      <pc:sldChg chg="addSp modSp add ord">
        <pc:chgData name="Leonie Smith" userId="fed1330f33f5650e" providerId="LiveId" clId="{D3020B94-3830-45FC-9C80-4C6792079881}" dt="2022-03-28T12:24:35.229" v="111"/>
        <pc:sldMkLst>
          <pc:docMk/>
          <pc:sldMk cId="485007807" sldId="305"/>
        </pc:sldMkLst>
        <pc:spChg chg="add mod">
          <ac:chgData name="Leonie Smith" userId="fed1330f33f5650e" providerId="LiveId" clId="{D3020B94-3830-45FC-9C80-4C6792079881}" dt="2022-03-28T12:24:35.229" v="111"/>
          <ac:spMkLst>
            <pc:docMk/>
            <pc:sldMk cId="485007807" sldId="305"/>
            <ac:spMk id="3" creationId="{1B4C246A-25C3-4107-85D3-2737950E1BFB}"/>
          </ac:spMkLst>
        </pc:spChg>
        <pc:picChg chg="add mod">
          <ac:chgData name="Leonie Smith" userId="fed1330f33f5650e" providerId="LiveId" clId="{D3020B94-3830-45FC-9C80-4C6792079881}" dt="2022-03-28T12:12:28.936" v="46"/>
          <ac:picMkLst>
            <pc:docMk/>
            <pc:sldMk cId="485007807" sldId="305"/>
            <ac:picMk id="2" creationId="{9331AA11-7B49-4F34-88DE-25BC326C6B7B}"/>
          </ac:picMkLst>
        </pc:picChg>
      </pc:sldChg>
      <pc:sldChg chg="addSp modSp add mod ord">
        <pc:chgData name="Leonie Smith" userId="fed1330f33f5650e" providerId="LiveId" clId="{D3020B94-3830-45FC-9C80-4C6792079881}" dt="2022-03-28T12:24:45.861" v="112" actId="20577"/>
        <pc:sldMkLst>
          <pc:docMk/>
          <pc:sldMk cId="3911780580" sldId="306"/>
        </pc:sldMkLst>
        <pc:spChg chg="add mod">
          <ac:chgData name="Leonie Smith" userId="fed1330f33f5650e" providerId="LiveId" clId="{D3020B94-3830-45FC-9C80-4C6792079881}" dt="2022-03-28T12:24:45.861" v="112" actId="20577"/>
          <ac:spMkLst>
            <pc:docMk/>
            <pc:sldMk cId="3911780580" sldId="306"/>
            <ac:spMk id="4" creationId="{2A19FFC3-F0F2-4E9F-8008-759BA1EF57C4}"/>
          </ac:spMkLst>
        </pc:spChg>
        <pc:picChg chg="add mod">
          <ac:chgData name="Leonie Smith" userId="fed1330f33f5650e" providerId="LiveId" clId="{D3020B94-3830-45FC-9C80-4C6792079881}" dt="2022-03-28T12:13:40.879" v="49" actId="14100"/>
          <ac:picMkLst>
            <pc:docMk/>
            <pc:sldMk cId="3911780580" sldId="306"/>
            <ac:picMk id="3" creationId="{3A7303A9-B41C-4E42-B201-1FA4069761C0}"/>
          </ac:picMkLst>
        </pc:picChg>
      </pc:sldChg>
      <pc:sldChg chg="addSp modSp add mod ord">
        <pc:chgData name="Leonie Smith" userId="fed1330f33f5650e" providerId="LiveId" clId="{D3020B94-3830-45FC-9C80-4C6792079881}" dt="2022-03-28T12:24:51.324" v="113" actId="20577"/>
        <pc:sldMkLst>
          <pc:docMk/>
          <pc:sldMk cId="3292556475" sldId="307"/>
        </pc:sldMkLst>
        <pc:spChg chg="add mod">
          <ac:chgData name="Leonie Smith" userId="fed1330f33f5650e" providerId="LiveId" clId="{D3020B94-3830-45FC-9C80-4C6792079881}" dt="2022-03-28T12:24:51.324" v="113" actId="20577"/>
          <ac:spMkLst>
            <pc:docMk/>
            <pc:sldMk cId="3292556475" sldId="307"/>
            <ac:spMk id="4" creationId="{091617CE-97DC-4754-B700-A742CE5C7125}"/>
          </ac:spMkLst>
        </pc:spChg>
        <pc:picChg chg="add mod">
          <ac:chgData name="Leonie Smith" userId="fed1330f33f5650e" providerId="LiveId" clId="{D3020B94-3830-45FC-9C80-4C6792079881}" dt="2022-03-28T12:14:13.595" v="52" actId="14100"/>
          <ac:picMkLst>
            <pc:docMk/>
            <pc:sldMk cId="3292556475" sldId="307"/>
            <ac:picMk id="3" creationId="{18000F4A-B85F-4541-83CF-C95115D67BDF}"/>
          </ac:picMkLst>
        </pc:picChg>
      </pc:sldChg>
      <pc:sldChg chg="addSp modSp add mod ord">
        <pc:chgData name="Leonie Smith" userId="fed1330f33f5650e" providerId="LiveId" clId="{D3020B94-3830-45FC-9C80-4C6792079881}" dt="2022-03-28T12:24:59.561" v="114" actId="20577"/>
        <pc:sldMkLst>
          <pc:docMk/>
          <pc:sldMk cId="84152729" sldId="308"/>
        </pc:sldMkLst>
        <pc:spChg chg="add mod">
          <ac:chgData name="Leonie Smith" userId="fed1330f33f5650e" providerId="LiveId" clId="{D3020B94-3830-45FC-9C80-4C6792079881}" dt="2022-03-28T12:24:59.561" v="114" actId="20577"/>
          <ac:spMkLst>
            <pc:docMk/>
            <pc:sldMk cId="84152729" sldId="308"/>
            <ac:spMk id="4" creationId="{26E757AE-39C1-41D0-9315-81977D99191C}"/>
          </ac:spMkLst>
        </pc:spChg>
        <pc:picChg chg="add mod">
          <ac:chgData name="Leonie Smith" userId="fed1330f33f5650e" providerId="LiveId" clId="{D3020B94-3830-45FC-9C80-4C6792079881}" dt="2022-03-28T12:15:07.290" v="55" actId="14100"/>
          <ac:picMkLst>
            <pc:docMk/>
            <pc:sldMk cId="84152729" sldId="308"/>
            <ac:picMk id="3" creationId="{68153BE7-C9E0-4B45-B725-591AACF3AED1}"/>
          </ac:picMkLst>
        </pc:picChg>
      </pc:sldChg>
      <pc:sldChg chg="addSp modSp add mod ord">
        <pc:chgData name="Leonie Smith" userId="fed1330f33f5650e" providerId="LiveId" clId="{D3020B94-3830-45FC-9C80-4C6792079881}" dt="2022-03-28T12:25:07.328" v="115" actId="20577"/>
        <pc:sldMkLst>
          <pc:docMk/>
          <pc:sldMk cId="3506904326" sldId="309"/>
        </pc:sldMkLst>
        <pc:spChg chg="add mod">
          <ac:chgData name="Leonie Smith" userId="fed1330f33f5650e" providerId="LiveId" clId="{D3020B94-3830-45FC-9C80-4C6792079881}" dt="2022-03-28T12:25:07.328" v="115" actId="20577"/>
          <ac:spMkLst>
            <pc:docMk/>
            <pc:sldMk cId="3506904326" sldId="309"/>
            <ac:spMk id="4" creationId="{AF9B7924-FDEF-4AD6-952F-6588261C0AD0}"/>
          </ac:spMkLst>
        </pc:spChg>
        <pc:picChg chg="add mod">
          <ac:chgData name="Leonie Smith" userId="fed1330f33f5650e" providerId="LiveId" clId="{D3020B94-3830-45FC-9C80-4C6792079881}" dt="2022-03-28T12:15:37.987" v="58" actId="14100"/>
          <ac:picMkLst>
            <pc:docMk/>
            <pc:sldMk cId="3506904326" sldId="309"/>
            <ac:picMk id="3" creationId="{3D14A14F-A208-4AC5-B683-A410E39A5278}"/>
          </ac:picMkLst>
        </pc:picChg>
      </pc:sldChg>
      <pc:sldChg chg="addSp modSp add mod ord">
        <pc:chgData name="Leonie Smith" userId="fed1330f33f5650e" providerId="LiveId" clId="{D3020B94-3830-45FC-9C80-4C6792079881}" dt="2022-03-28T12:25:13.649" v="116" actId="20577"/>
        <pc:sldMkLst>
          <pc:docMk/>
          <pc:sldMk cId="796794005" sldId="310"/>
        </pc:sldMkLst>
        <pc:spChg chg="add mod">
          <ac:chgData name="Leonie Smith" userId="fed1330f33f5650e" providerId="LiveId" clId="{D3020B94-3830-45FC-9C80-4C6792079881}" dt="2022-03-28T12:25:13.649" v="116" actId="20577"/>
          <ac:spMkLst>
            <pc:docMk/>
            <pc:sldMk cId="796794005" sldId="310"/>
            <ac:spMk id="4" creationId="{C5A0BA1D-CF83-454A-98F2-25BF06FACB05}"/>
          </ac:spMkLst>
        </pc:spChg>
        <pc:picChg chg="add mod">
          <ac:chgData name="Leonie Smith" userId="fed1330f33f5650e" providerId="LiveId" clId="{D3020B94-3830-45FC-9C80-4C6792079881}" dt="2022-03-28T12:16:10.250" v="61" actId="14100"/>
          <ac:picMkLst>
            <pc:docMk/>
            <pc:sldMk cId="796794005" sldId="310"/>
            <ac:picMk id="3" creationId="{F8BDCA70-AD1A-48A7-A22B-03B3968B4F2C}"/>
          </ac:picMkLst>
        </pc:picChg>
      </pc:sldChg>
      <pc:sldChg chg="addSp modSp add mod ord">
        <pc:chgData name="Leonie Smith" userId="fed1330f33f5650e" providerId="LiveId" clId="{D3020B94-3830-45FC-9C80-4C6792079881}" dt="2022-03-28T12:25:21.649" v="118" actId="20577"/>
        <pc:sldMkLst>
          <pc:docMk/>
          <pc:sldMk cId="2723166451" sldId="311"/>
        </pc:sldMkLst>
        <pc:spChg chg="add mod">
          <ac:chgData name="Leonie Smith" userId="fed1330f33f5650e" providerId="LiveId" clId="{D3020B94-3830-45FC-9C80-4C6792079881}" dt="2022-03-28T12:25:21.649" v="118" actId="20577"/>
          <ac:spMkLst>
            <pc:docMk/>
            <pc:sldMk cId="2723166451" sldId="311"/>
            <ac:spMk id="4" creationId="{13705630-F3A3-4B16-8922-36C2C93F1E2E}"/>
          </ac:spMkLst>
        </pc:spChg>
        <pc:picChg chg="add mod">
          <ac:chgData name="Leonie Smith" userId="fed1330f33f5650e" providerId="LiveId" clId="{D3020B94-3830-45FC-9C80-4C6792079881}" dt="2022-03-28T12:16:53.209" v="64" actId="14100"/>
          <ac:picMkLst>
            <pc:docMk/>
            <pc:sldMk cId="2723166451" sldId="311"/>
            <ac:picMk id="3" creationId="{330BEF4B-3A94-4B60-8157-19C1AC76268D}"/>
          </ac:picMkLst>
        </pc:picChg>
      </pc:sldChg>
      <pc:sldChg chg="addSp modSp add mod ord">
        <pc:chgData name="Leonie Smith" userId="fed1330f33f5650e" providerId="LiveId" clId="{D3020B94-3830-45FC-9C80-4C6792079881}" dt="2022-03-28T12:25:29.455" v="120" actId="20577"/>
        <pc:sldMkLst>
          <pc:docMk/>
          <pc:sldMk cId="2449757091" sldId="312"/>
        </pc:sldMkLst>
        <pc:spChg chg="add mod">
          <ac:chgData name="Leonie Smith" userId="fed1330f33f5650e" providerId="LiveId" clId="{D3020B94-3830-45FC-9C80-4C6792079881}" dt="2022-03-28T12:25:29.455" v="120" actId="20577"/>
          <ac:spMkLst>
            <pc:docMk/>
            <pc:sldMk cId="2449757091" sldId="312"/>
            <ac:spMk id="4" creationId="{DC741020-9B50-41CE-B59C-0432560FB7ED}"/>
          </ac:spMkLst>
        </pc:spChg>
        <pc:picChg chg="add mod">
          <ac:chgData name="Leonie Smith" userId="fed1330f33f5650e" providerId="LiveId" clId="{D3020B94-3830-45FC-9C80-4C6792079881}" dt="2022-03-28T12:17:31.883" v="67" actId="14100"/>
          <ac:picMkLst>
            <pc:docMk/>
            <pc:sldMk cId="2449757091" sldId="312"/>
            <ac:picMk id="3" creationId="{D87F243F-9B55-41D8-8EC2-F0EE3D70AA73}"/>
          </ac:picMkLst>
        </pc:picChg>
      </pc:sldChg>
      <pc:sldChg chg="addSp modSp add mod ord">
        <pc:chgData name="Leonie Smith" userId="fed1330f33f5650e" providerId="LiveId" clId="{D3020B94-3830-45FC-9C80-4C6792079881}" dt="2022-03-28T12:25:37.430" v="122" actId="20577"/>
        <pc:sldMkLst>
          <pc:docMk/>
          <pc:sldMk cId="2949795248" sldId="313"/>
        </pc:sldMkLst>
        <pc:spChg chg="add mod">
          <ac:chgData name="Leonie Smith" userId="fed1330f33f5650e" providerId="LiveId" clId="{D3020B94-3830-45FC-9C80-4C6792079881}" dt="2022-03-28T12:25:37.430" v="122" actId="20577"/>
          <ac:spMkLst>
            <pc:docMk/>
            <pc:sldMk cId="2949795248" sldId="313"/>
            <ac:spMk id="4" creationId="{81FAC22A-908D-46B9-8B83-7A89ACD533E3}"/>
          </ac:spMkLst>
        </pc:spChg>
        <pc:picChg chg="add mod">
          <ac:chgData name="Leonie Smith" userId="fed1330f33f5650e" providerId="LiveId" clId="{D3020B94-3830-45FC-9C80-4C6792079881}" dt="2022-03-28T12:18:20.243" v="70" actId="14100"/>
          <ac:picMkLst>
            <pc:docMk/>
            <pc:sldMk cId="2949795248" sldId="313"/>
            <ac:picMk id="3" creationId="{B62525B8-04FF-4E9B-9AE6-CA95D427D782}"/>
          </ac:picMkLst>
        </pc:picChg>
      </pc:sldChg>
      <pc:sldChg chg="addSp modSp add mod ord">
        <pc:chgData name="Leonie Smith" userId="fed1330f33f5650e" providerId="LiveId" clId="{D3020B94-3830-45FC-9C80-4C6792079881}" dt="2022-03-28T12:25:46.139" v="124" actId="20577"/>
        <pc:sldMkLst>
          <pc:docMk/>
          <pc:sldMk cId="3689342894" sldId="314"/>
        </pc:sldMkLst>
        <pc:spChg chg="add mod">
          <ac:chgData name="Leonie Smith" userId="fed1330f33f5650e" providerId="LiveId" clId="{D3020B94-3830-45FC-9C80-4C6792079881}" dt="2022-03-28T12:25:46.139" v="124" actId="20577"/>
          <ac:spMkLst>
            <pc:docMk/>
            <pc:sldMk cId="3689342894" sldId="314"/>
            <ac:spMk id="3" creationId="{8E416DD7-C1B1-41F0-AD92-F56E7D74C733}"/>
          </ac:spMkLst>
        </pc:spChg>
        <pc:picChg chg="add mod">
          <ac:chgData name="Leonie Smith" userId="fed1330f33f5650e" providerId="LiveId" clId="{D3020B94-3830-45FC-9C80-4C6792079881}" dt="2022-03-28T12:19:05.107" v="75"/>
          <ac:picMkLst>
            <pc:docMk/>
            <pc:sldMk cId="3689342894" sldId="314"/>
            <ac:picMk id="2" creationId="{E6622F52-15AA-48CE-990D-74FA7FC6D93D}"/>
          </ac:picMkLst>
        </pc:picChg>
      </pc:sldChg>
      <pc:sldChg chg="addSp modSp add mod ord">
        <pc:chgData name="Leonie Smith" userId="fed1330f33f5650e" providerId="LiveId" clId="{D3020B94-3830-45FC-9C80-4C6792079881}" dt="2022-03-28T12:25:57.582" v="126" actId="20577"/>
        <pc:sldMkLst>
          <pc:docMk/>
          <pc:sldMk cId="502742652" sldId="315"/>
        </pc:sldMkLst>
        <pc:spChg chg="add mod">
          <ac:chgData name="Leonie Smith" userId="fed1330f33f5650e" providerId="LiveId" clId="{D3020B94-3830-45FC-9C80-4C6792079881}" dt="2022-03-28T12:25:57.582" v="126" actId="20577"/>
          <ac:spMkLst>
            <pc:docMk/>
            <pc:sldMk cId="502742652" sldId="315"/>
            <ac:spMk id="4" creationId="{78B3119C-96E1-4B9D-8D3D-F28988457E7A}"/>
          </ac:spMkLst>
        </pc:spChg>
        <pc:picChg chg="add mod">
          <ac:chgData name="Leonie Smith" userId="fed1330f33f5650e" providerId="LiveId" clId="{D3020B94-3830-45FC-9C80-4C6792079881}" dt="2022-03-28T12:19:56.517" v="79" actId="14100"/>
          <ac:picMkLst>
            <pc:docMk/>
            <pc:sldMk cId="502742652" sldId="315"/>
            <ac:picMk id="3" creationId="{0241D0B9-B647-4C6B-A149-30AB16E7DDFD}"/>
          </ac:picMkLst>
        </pc:picChg>
      </pc:sldChg>
      <pc:sldChg chg="addSp modSp add mod ord">
        <pc:chgData name="Leonie Smith" userId="fed1330f33f5650e" providerId="LiveId" clId="{D3020B94-3830-45FC-9C80-4C6792079881}" dt="2022-03-28T12:26:10.531" v="128" actId="20577"/>
        <pc:sldMkLst>
          <pc:docMk/>
          <pc:sldMk cId="3905496348" sldId="316"/>
        </pc:sldMkLst>
        <pc:spChg chg="add mod">
          <ac:chgData name="Leonie Smith" userId="fed1330f33f5650e" providerId="LiveId" clId="{D3020B94-3830-45FC-9C80-4C6792079881}" dt="2022-03-28T12:26:10.531" v="128" actId="20577"/>
          <ac:spMkLst>
            <pc:docMk/>
            <pc:sldMk cId="3905496348" sldId="316"/>
            <ac:spMk id="4" creationId="{CF829023-75BD-4D77-801F-D10E4A8A1481}"/>
          </ac:spMkLst>
        </pc:spChg>
        <pc:picChg chg="add mod">
          <ac:chgData name="Leonie Smith" userId="fed1330f33f5650e" providerId="LiveId" clId="{D3020B94-3830-45FC-9C80-4C6792079881}" dt="2022-03-28T12:20:42.147" v="82" actId="14100"/>
          <ac:picMkLst>
            <pc:docMk/>
            <pc:sldMk cId="3905496348" sldId="316"/>
            <ac:picMk id="3" creationId="{25605E29-9E21-4960-AF4E-23E3119CBEFC}"/>
          </ac:picMkLst>
        </pc:picChg>
      </pc:sldChg>
      <pc:sldChg chg="addSp modSp add mod ord">
        <pc:chgData name="Leonie Smith" userId="fed1330f33f5650e" providerId="LiveId" clId="{D3020B94-3830-45FC-9C80-4C6792079881}" dt="2022-03-28T12:26:22.026" v="130" actId="20577"/>
        <pc:sldMkLst>
          <pc:docMk/>
          <pc:sldMk cId="2830884949" sldId="317"/>
        </pc:sldMkLst>
        <pc:spChg chg="add mod">
          <ac:chgData name="Leonie Smith" userId="fed1330f33f5650e" providerId="LiveId" clId="{D3020B94-3830-45FC-9C80-4C6792079881}" dt="2022-03-28T12:26:22.026" v="130" actId="20577"/>
          <ac:spMkLst>
            <pc:docMk/>
            <pc:sldMk cId="2830884949" sldId="317"/>
            <ac:spMk id="4" creationId="{9EC4EFD8-9457-42E1-878A-166C1FC050FC}"/>
          </ac:spMkLst>
        </pc:spChg>
        <pc:picChg chg="add mod">
          <ac:chgData name="Leonie Smith" userId="fed1330f33f5650e" providerId="LiveId" clId="{D3020B94-3830-45FC-9C80-4C6792079881}" dt="2022-03-28T12:21:28.716" v="86" actId="1076"/>
          <ac:picMkLst>
            <pc:docMk/>
            <pc:sldMk cId="2830884949" sldId="317"/>
            <ac:picMk id="3" creationId="{EAB48827-653F-40CF-9CC5-415A7385AE37}"/>
          </ac:picMkLst>
        </pc:picChg>
      </pc:sldChg>
      <pc:sldChg chg="addSp modSp add mod ord">
        <pc:chgData name="Leonie Smith" userId="fed1330f33f5650e" providerId="LiveId" clId="{D3020B94-3830-45FC-9C80-4C6792079881}" dt="2022-03-28T12:26:29.578" v="132" actId="20577"/>
        <pc:sldMkLst>
          <pc:docMk/>
          <pc:sldMk cId="4018049754" sldId="318"/>
        </pc:sldMkLst>
        <pc:spChg chg="add mod">
          <ac:chgData name="Leonie Smith" userId="fed1330f33f5650e" providerId="LiveId" clId="{D3020B94-3830-45FC-9C80-4C6792079881}" dt="2022-03-28T12:26:29.578" v="132" actId="20577"/>
          <ac:spMkLst>
            <pc:docMk/>
            <pc:sldMk cId="4018049754" sldId="318"/>
            <ac:spMk id="4" creationId="{E55DD950-540F-46E8-934C-3148EA162AF9}"/>
          </ac:spMkLst>
        </pc:spChg>
        <pc:picChg chg="add mod">
          <ac:chgData name="Leonie Smith" userId="fed1330f33f5650e" providerId="LiveId" clId="{D3020B94-3830-45FC-9C80-4C6792079881}" dt="2022-03-28T12:22:14.119" v="89" actId="14100"/>
          <ac:picMkLst>
            <pc:docMk/>
            <pc:sldMk cId="4018049754" sldId="318"/>
            <ac:picMk id="3" creationId="{49AA2342-0276-4C09-B459-311280FFE210}"/>
          </ac:picMkLst>
        </pc:picChg>
      </pc:sldChg>
    </pc:docChg>
  </pc:docChgLst>
  <pc:docChgLst>
    <pc:chgData name="Leonie Smith" userId="fed1330f33f5650e" providerId="LiveId" clId="{DDDD8843-EDB7-4EFF-9345-5EB24309CDD7}"/>
    <pc:docChg chg="custSel addSld delSld modSld sldOrd">
      <pc:chgData name="Leonie Smith" userId="fed1330f33f5650e" providerId="LiveId" clId="{DDDD8843-EDB7-4EFF-9345-5EB24309CDD7}" dt="2022-02-16T08:12:08.449" v="55" actId="20577"/>
      <pc:docMkLst>
        <pc:docMk/>
      </pc:docMkLst>
      <pc:sldChg chg="addSp delSp modSp">
        <pc:chgData name="Leonie Smith" userId="fed1330f33f5650e" providerId="LiveId" clId="{DDDD8843-EDB7-4EFF-9345-5EB24309CDD7}" dt="2022-02-16T06:55:08.876" v="8"/>
        <pc:sldMkLst>
          <pc:docMk/>
          <pc:sldMk cId="525752733" sldId="258"/>
        </pc:sldMkLst>
        <pc:picChg chg="add mod">
          <ac:chgData name="Leonie Smith" userId="fed1330f33f5650e" providerId="LiveId" clId="{DDDD8843-EDB7-4EFF-9345-5EB24309CDD7}" dt="2022-02-16T06:55:08.876" v="8"/>
          <ac:picMkLst>
            <pc:docMk/>
            <pc:sldMk cId="525752733" sldId="258"/>
            <ac:picMk id="2" creationId="{2487806B-B5CF-401F-B17D-F0F0056F7920}"/>
          </ac:picMkLst>
        </pc:picChg>
        <pc:picChg chg="del">
          <ac:chgData name="Leonie Smith" userId="fed1330f33f5650e" providerId="LiveId" clId="{DDDD8843-EDB7-4EFF-9345-5EB24309CDD7}" dt="2022-02-16T06:55:08.876" v="8"/>
          <ac:picMkLst>
            <pc:docMk/>
            <pc:sldMk cId="525752733" sldId="258"/>
            <ac:picMk id="10" creationId="{540F195B-3225-4F37-A492-FA6A28BEE1DD}"/>
          </ac:picMkLst>
        </pc:picChg>
      </pc:sldChg>
      <pc:sldChg chg="addSp delSp modSp">
        <pc:chgData name="Leonie Smith" userId="fed1330f33f5650e" providerId="LiveId" clId="{DDDD8843-EDB7-4EFF-9345-5EB24309CDD7}" dt="2022-02-16T08:08:54.848" v="48"/>
        <pc:sldMkLst>
          <pc:docMk/>
          <pc:sldMk cId="2872476414" sldId="284"/>
        </pc:sldMkLst>
        <pc:picChg chg="add del mod">
          <ac:chgData name="Leonie Smith" userId="fed1330f33f5650e" providerId="LiveId" clId="{DDDD8843-EDB7-4EFF-9345-5EB24309CDD7}" dt="2022-02-16T06:58:07.438" v="10"/>
          <ac:picMkLst>
            <pc:docMk/>
            <pc:sldMk cId="2872476414" sldId="284"/>
            <ac:picMk id="2" creationId="{CE7F4A9A-BEE6-4E6B-941A-25D7C7B2CB81}"/>
          </ac:picMkLst>
        </pc:picChg>
        <pc:picChg chg="add del mod">
          <ac:chgData name="Leonie Smith" userId="fed1330f33f5650e" providerId="LiveId" clId="{DDDD8843-EDB7-4EFF-9345-5EB24309CDD7}" dt="2022-02-16T08:08:54.848" v="48"/>
          <ac:picMkLst>
            <pc:docMk/>
            <pc:sldMk cId="2872476414" sldId="284"/>
            <ac:picMk id="3" creationId="{3AA10C60-50D4-4A9F-9C7C-58473EF1EEC6}"/>
          </ac:picMkLst>
        </pc:picChg>
        <pc:picChg chg="del">
          <ac:chgData name="Leonie Smith" userId="fed1330f33f5650e" providerId="LiveId" clId="{DDDD8843-EDB7-4EFF-9345-5EB24309CDD7}" dt="2022-02-16T06:56:45.509" v="9"/>
          <ac:picMkLst>
            <pc:docMk/>
            <pc:sldMk cId="2872476414" sldId="284"/>
            <ac:picMk id="5" creationId="{177A844A-25FC-45DA-BDF3-A3F5579E6076}"/>
          </ac:picMkLst>
        </pc:picChg>
        <pc:picChg chg="add mod">
          <ac:chgData name="Leonie Smith" userId="fed1330f33f5650e" providerId="LiveId" clId="{DDDD8843-EDB7-4EFF-9345-5EB24309CDD7}" dt="2022-02-16T08:08:54.848" v="48"/>
          <ac:picMkLst>
            <pc:docMk/>
            <pc:sldMk cId="2872476414" sldId="284"/>
            <ac:picMk id="7" creationId="{ECCC9395-B637-4E9A-B979-94FB1F235E2F}"/>
          </ac:picMkLst>
        </pc:picChg>
      </pc:sldChg>
      <pc:sldChg chg="del">
        <pc:chgData name="Leonie Smith" userId="fed1330f33f5650e" providerId="LiveId" clId="{DDDD8843-EDB7-4EFF-9345-5EB24309CDD7}" dt="2022-02-16T08:07:36.307" v="44" actId="47"/>
        <pc:sldMkLst>
          <pc:docMk/>
          <pc:sldMk cId="2342427813" sldId="285"/>
        </pc:sldMkLst>
      </pc:sldChg>
      <pc:sldChg chg="addSp delSp modSp del">
        <pc:chgData name="Leonie Smith" userId="fed1330f33f5650e" providerId="LiveId" clId="{DDDD8843-EDB7-4EFF-9345-5EB24309CDD7}" dt="2022-02-16T08:07:39.338" v="45" actId="47"/>
        <pc:sldMkLst>
          <pc:docMk/>
          <pc:sldMk cId="2223752114" sldId="286"/>
        </pc:sldMkLst>
        <pc:picChg chg="add mod">
          <ac:chgData name="Leonie Smith" userId="fed1330f33f5650e" providerId="LiveId" clId="{DDDD8843-EDB7-4EFF-9345-5EB24309CDD7}" dt="2022-02-16T06:59:47.621" v="11"/>
          <ac:picMkLst>
            <pc:docMk/>
            <pc:sldMk cId="2223752114" sldId="286"/>
            <ac:picMk id="2" creationId="{E1692635-B201-4138-918C-58DE2CC79719}"/>
          </ac:picMkLst>
        </pc:picChg>
        <pc:picChg chg="del">
          <ac:chgData name="Leonie Smith" userId="fed1330f33f5650e" providerId="LiveId" clId="{DDDD8843-EDB7-4EFF-9345-5EB24309CDD7}" dt="2022-02-16T06:59:47.621" v="11"/>
          <ac:picMkLst>
            <pc:docMk/>
            <pc:sldMk cId="2223752114" sldId="286"/>
            <ac:picMk id="8" creationId="{1D97FCDF-32AD-4C2D-8130-A6ECAD1ADAAF}"/>
          </ac:picMkLst>
        </pc:picChg>
      </pc:sldChg>
      <pc:sldChg chg="addSp delSp modSp del">
        <pc:chgData name="Leonie Smith" userId="fed1330f33f5650e" providerId="LiveId" clId="{DDDD8843-EDB7-4EFF-9345-5EB24309CDD7}" dt="2022-02-16T08:07:42.802" v="46" actId="47"/>
        <pc:sldMkLst>
          <pc:docMk/>
          <pc:sldMk cId="680484570" sldId="287"/>
        </pc:sldMkLst>
        <pc:picChg chg="add del mod">
          <ac:chgData name="Leonie Smith" userId="fed1330f33f5650e" providerId="LiveId" clId="{DDDD8843-EDB7-4EFF-9345-5EB24309CDD7}" dt="2022-02-16T07:01:17.187" v="13"/>
          <ac:picMkLst>
            <pc:docMk/>
            <pc:sldMk cId="680484570" sldId="287"/>
            <ac:picMk id="2" creationId="{926B2279-A79B-42A8-A6A0-79F3E24541B4}"/>
          </ac:picMkLst>
        </pc:picChg>
        <pc:picChg chg="add del mod">
          <ac:chgData name="Leonie Smith" userId="fed1330f33f5650e" providerId="LiveId" clId="{DDDD8843-EDB7-4EFF-9345-5EB24309CDD7}" dt="2022-02-16T07:02:04.836" v="14"/>
          <ac:picMkLst>
            <pc:docMk/>
            <pc:sldMk cId="680484570" sldId="287"/>
            <ac:picMk id="3" creationId="{C97002CE-17BF-404A-AD73-CE912738420D}"/>
          </ac:picMkLst>
        </pc:picChg>
        <pc:picChg chg="add del mod">
          <ac:chgData name="Leonie Smith" userId="fed1330f33f5650e" providerId="LiveId" clId="{DDDD8843-EDB7-4EFF-9345-5EB24309CDD7}" dt="2022-02-16T07:02:27.140" v="15"/>
          <ac:picMkLst>
            <pc:docMk/>
            <pc:sldMk cId="680484570" sldId="287"/>
            <ac:picMk id="5" creationId="{500FC9FE-56CB-41FC-87FF-3195D8B9EB7D}"/>
          </ac:picMkLst>
        </pc:picChg>
        <pc:picChg chg="add mod">
          <ac:chgData name="Leonie Smith" userId="fed1330f33f5650e" providerId="LiveId" clId="{DDDD8843-EDB7-4EFF-9345-5EB24309CDD7}" dt="2022-02-16T07:02:27.140" v="15"/>
          <ac:picMkLst>
            <pc:docMk/>
            <pc:sldMk cId="680484570" sldId="287"/>
            <ac:picMk id="7" creationId="{77F98AA6-0BC9-4DC9-A336-FA0F54BC1046}"/>
          </ac:picMkLst>
        </pc:picChg>
        <pc:picChg chg="del">
          <ac:chgData name="Leonie Smith" userId="fed1330f33f5650e" providerId="LiveId" clId="{DDDD8843-EDB7-4EFF-9345-5EB24309CDD7}" dt="2022-02-16T07:00:52.061" v="12"/>
          <ac:picMkLst>
            <pc:docMk/>
            <pc:sldMk cId="680484570" sldId="287"/>
            <ac:picMk id="8" creationId="{BE8383C6-1C7D-49A6-AB5C-AC4245CDE9AD}"/>
          </ac:picMkLst>
        </pc:picChg>
      </pc:sldChg>
      <pc:sldChg chg="del">
        <pc:chgData name="Leonie Smith" userId="fed1330f33f5650e" providerId="LiveId" clId="{DDDD8843-EDB7-4EFF-9345-5EB24309CDD7}" dt="2022-02-16T08:07:44.427" v="47" actId="47"/>
        <pc:sldMkLst>
          <pc:docMk/>
          <pc:sldMk cId="1123929638" sldId="288"/>
        </pc:sldMkLst>
      </pc:sldChg>
      <pc:sldChg chg="addSp delSp modSp">
        <pc:chgData name="Leonie Smith" userId="fed1330f33f5650e" providerId="LiveId" clId="{DDDD8843-EDB7-4EFF-9345-5EB24309CDD7}" dt="2022-02-16T07:05:50.157" v="18"/>
        <pc:sldMkLst>
          <pc:docMk/>
          <pc:sldMk cId="66364055" sldId="291"/>
        </pc:sldMkLst>
        <pc:picChg chg="add del mod">
          <ac:chgData name="Leonie Smith" userId="fed1330f33f5650e" providerId="LiveId" clId="{DDDD8843-EDB7-4EFF-9345-5EB24309CDD7}" dt="2022-02-16T07:04:55.769" v="17"/>
          <ac:picMkLst>
            <pc:docMk/>
            <pc:sldMk cId="66364055" sldId="291"/>
            <ac:picMk id="2" creationId="{F133A8C2-1CFB-440B-8034-295772A9F15E}"/>
          </ac:picMkLst>
        </pc:picChg>
        <pc:picChg chg="add del mod">
          <ac:chgData name="Leonie Smith" userId="fed1330f33f5650e" providerId="LiveId" clId="{DDDD8843-EDB7-4EFF-9345-5EB24309CDD7}" dt="2022-02-16T07:05:50.157" v="18"/>
          <ac:picMkLst>
            <pc:docMk/>
            <pc:sldMk cId="66364055" sldId="291"/>
            <ac:picMk id="3" creationId="{C2723649-ECAF-4B20-8317-90977D39DD37}"/>
          </ac:picMkLst>
        </pc:picChg>
        <pc:picChg chg="add mod">
          <ac:chgData name="Leonie Smith" userId="fed1330f33f5650e" providerId="LiveId" clId="{DDDD8843-EDB7-4EFF-9345-5EB24309CDD7}" dt="2022-02-16T07:05:50.157" v="18"/>
          <ac:picMkLst>
            <pc:docMk/>
            <pc:sldMk cId="66364055" sldId="291"/>
            <ac:picMk id="5" creationId="{AB8683B3-D7EA-48AC-820F-F7E6D73DA429}"/>
          </ac:picMkLst>
        </pc:picChg>
        <pc:picChg chg="del">
          <ac:chgData name="Leonie Smith" userId="fed1330f33f5650e" providerId="LiveId" clId="{DDDD8843-EDB7-4EFF-9345-5EB24309CDD7}" dt="2022-02-16T07:04:39.119" v="16"/>
          <ac:picMkLst>
            <pc:docMk/>
            <pc:sldMk cId="66364055" sldId="291"/>
            <ac:picMk id="7" creationId="{F797A188-FB38-4D2E-98D6-EA9D36B9B7B1}"/>
          </ac:picMkLst>
        </pc:picChg>
      </pc:sldChg>
      <pc:sldChg chg="addSp delSp modSp">
        <pc:chgData name="Leonie Smith" userId="fed1330f33f5650e" providerId="LiveId" clId="{DDDD8843-EDB7-4EFF-9345-5EB24309CDD7}" dt="2022-02-16T07:06:58.566" v="19"/>
        <pc:sldMkLst>
          <pc:docMk/>
          <pc:sldMk cId="768309068" sldId="292"/>
        </pc:sldMkLst>
        <pc:picChg chg="add mod">
          <ac:chgData name="Leonie Smith" userId="fed1330f33f5650e" providerId="LiveId" clId="{DDDD8843-EDB7-4EFF-9345-5EB24309CDD7}" dt="2022-02-16T07:06:58.566" v="19"/>
          <ac:picMkLst>
            <pc:docMk/>
            <pc:sldMk cId="768309068" sldId="292"/>
            <ac:picMk id="2" creationId="{09C33541-F8D5-4224-9331-187FBE52FF27}"/>
          </ac:picMkLst>
        </pc:picChg>
        <pc:picChg chg="del">
          <ac:chgData name="Leonie Smith" userId="fed1330f33f5650e" providerId="LiveId" clId="{DDDD8843-EDB7-4EFF-9345-5EB24309CDD7}" dt="2022-02-16T07:06:58.566" v="19"/>
          <ac:picMkLst>
            <pc:docMk/>
            <pc:sldMk cId="768309068" sldId="292"/>
            <ac:picMk id="7" creationId="{F1136D54-D64A-4228-85D2-0A0F8B7CA566}"/>
          </ac:picMkLst>
        </pc:picChg>
      </pc:sldChg>
      <pc:sldChg chg="addSp delSp modSp">
        <pc:chgData name="Leonie Smith" userId="fed1330f33f5650e" providerId="LiveId" clId="{DDDD8843-EDB7-4EFF-9345-5EB24309CDD7}" dt="2022-02-16T08:01:18.327" v="26"/>
        <pc:sldMkLst>
          <pc:docMk/>
          <pc:sldMk cId="1272472953" sldId="293"/>
        </pc:sldMkLst>
        <pc:picChg chg="add mod">
          <ac:chgData name="Leonie Smith" userId="fed1330f33f5650e" providerId="LiveId" clId="{DDDD8843-EDB7-4EFF-9345-5EB24309CDD7}" dt="2022-02-16T08:01:18.327" v="26"/>
          <ac:picMkLst>
            <pc:docMk/>
            <pc:sldMk cId="1272472953" sldId="293"/>
            <ac:picMk id="2" creationId="{696153EC-DFF6-4DC0-A203-9BBD74B2B729}"/>
          </ac:picMkLst>
        </pc:picChg>
        <pc:picChg chg="del">
          <ac:chgData name="Leonie Smith" userId="fed1330f33f5650e" providerId="LiveId" clId="{DDDD8843-EDB7-4EFF-9345-5EB24309CDD7}" dt="2022-02-16T08:01:18.327" v="26"/>
          <ac:picMkLst>
            <pc:docMk/>
            <pc:sldMk cId="1272472953" sldId="293"/>
            <ac:picMk id="9" creationId="{AAAD819B-E907-4FDB-A4CA-2803B7AC7CBD}"/>
          </ac:picMkLst>
        </pc:picChg>
      </pc:sldChg>
      <pc:sldChg chg="del">
        <pc:chgData name="Leonie Smith" userId="fed1330f33f5650e" providerId="LiveId" clId="{DDDD8843-EDB7-4EFF-9345-5EB24309CDD7}" dt="2022-02-16T08:04:39.815" v="40" actId="47"/>
        <pc:sldMkLst>
          <pc:docMk/>
          <pc:sldMk cId="3592805693" sldId="294"/>
        </pc:sldMkLst>
      </pc:sldChg>
      <pc:sldChg chg="del">
        <pc:chgData name="Leonie Smith" userId="fed1330f33f5650e" providerId="LiveId" clId="{DDDD8843-EDB7-4EFF-9345-5EB24309CDD7}" dt="2022-02-16T08:04:41.929" v="41" actId="47"/>
        <pc:sldMkLst>
          <pc:docMk/>
          <pc:sldMk cId="3256631608" sldId="295"/>
        </pc:sldMkLst>
      </pc:sldChg>
      <pc:sldChg chg="del">
        <pc:chgData name="Leonie Smith" userId="fed1330f33f5650e" providerId="LiveId" clId="{DDDD8843-EDB7-4EFF-9345-5EB24309CDD7}" dt="2022-02-16T08:04:43.588" v="42" actId="47"/>
        <pc:sldMkLst>
          <pc:docMk/>
          <pc:sldMk cId="105009278" sldId="296"/>
        </pc:sldMkLst>
      </pc:sldChg>
      <pc:sldChg chg="del">
        <pc:chgData name="Leonie Smith" userId="fed1330f33f5650e" providerId="LiveId" clId="{DDDD8843-EDB7-4EFF-9345-5EB24309CDD7}" dt="2022-02-16T08:04:45.015" v="43" actId="47"/>
        <pc:sldMkLst>
          <pc:docMk/>
          <pc:sldMk cId="3327585472" sldId="297"/>
        </pc:sldMkLst>
      </pc:sldChg>
      <pc:sldChg chg="addSp delSp modSp del">
        <pc:chgData name="Leonie Smith" userId="fed1330f33f5650e" providerId="LiveId" clId="{DDDD8843-EDB7-4EFF-9345-5EB24309CDD7}" dt="2022-02-16T07:08:23.019" v="21" actId="2696"/>
        <pc:sldMkLst>
          <pc:docMk/>
          <pc:sldMk cId="2069662874" sldId="298"/>
        </pc:sldMkLst>
        <pc:picChg chg="add mod">
          <ac:chgData name="Leonie Smith" userId="fed1330f33f5650e" providerId="LiveId" clId="{DDDD8843-EDB7-4EFF-9345-5EB24309CDD7}" dt="2022-02-16T07:07:32.176" v="20"/>
          <ac:picMkLst>
            <pc:docMk/>
            <pc:sldMk cId="2069662874" sldId="298"/>
            <ac:picMk id="2" creationId="{646FF6B1-86CE-449A-991E-1AD51E5D49B2}"/>
          </ac:picMkLst>
        </pc:picChg>
        <pc:picChg chg="del">
          <ac:chgData name="Leonie Smith" userId="fed1330f33f5650e" providerId="LiveId" clId="{DDDD8843-EDB7-4EFF-9345-5EB24309CDD7}" dt="2022-02-16T07:07:32.176" v="20"/>
          <ac:picMkLst>
            <pc:docMk/>
            <pc:sldMk cId="2069662874" sldId="298"/>
            <ac:picMk id="3" creationId="{B2E1BE13-F5D0-44B0-A4E6-922BD8BD28AA}"/>
          </ac:picMkLst>
        </pc:picChg>
      </pc:sldChg>
      <pc:sldChg chg="addSp delSp modSp">
        <pc:chgData name="Leonie Smith" userId="fed1330f33f5650e" providerId="LiveId" clId="{DDDD8843-EDB7-4EFF-9345-5EB24309CDD7}" dt="2022-02-16T07:57:23.045" v="22"/>
        <pc:sldMkLst>
          <pc:docMk/>
          <pc:sldMk cId="721879935" sldId="299"/>
        </pc:sldMkLst>
        <pc:picChg chg="add mod">
          <ac:chgData name="Leonie Smith" userId="fed1330f33f5650e" providerId="LiveId" clId="{DDDD8843-EDB7-4EFF-9345-5EB24309CDD7}" dt="2022-02-16T07:57:23.045" v="22"/>
          <ac:picMkLst>
            <pc:docMk/>
            <pc:sldMk cId="721879935" sldId="299"/>
            <ac:picMk id="2" creationId="{03DE6254-3C3B-4E16-9B86-D09597B0DFBA}"/>
          </ac:picMkLst>
        </pc:picChg>
        <pc:picChg chg="del">
          <ac:chgData name="Leonie Smith" userId="fed1330f33f5650e" providerId="LiveId" clId="{DDDD8843-EDB7-4EFF-9345-5EB24309CDD7}" dt="2022-02-16T07:57:23.045" v="22"/>
          <ac:picMkLst>
            <pc:docMk/>
            <pc:sldMk cId="721879935" sldId="299"/>
            <ac:picMk id="7" creationId="{A8C52DAA-665B-4897-9AE1-CD7D6A383242}"/>
          </ac:picMkLst>
        </pc:picChg>
      </pc:sldChg>
      <pc:sldChg chg="addSp delSp modSp mod">
        <pc:chgData name="Leonie Smith" userId="fed1330f33f5650e" providerId="LiveId" clId="{DDDD8843-EDB7-4EFF-9345-5EB24309CDD7}" dt="2022-02-16T08:02:21.126" v="36" actId="20577"/>
        <pc:sldMkLst>
          <pc:docMk/>
          <pc:sldMk cId="1788282103" sldId="300"/>
        </pc:sldMkLst>
        <pc:spChg chg="mod">
          <ac:chgData name="Leonie Smith" userId="fed1330f33f5650e" providerId="LiveId" clId="{DDDD8843-EDB7-4EFF-9345-5EB24309CDD7}" dt="2022-02-16T08:02:21.126" v="36" actId="20577"/>
          <ac:spMkLst>
            <pc:docMk/>
            <pc:sldMk cId="1788282103" sldId="300"/>
            <ac:spMk id="4" creationId="{9A13E2D8-2F59-44C1-B1D2-79C300C26DD4}"/>
          </ac:spMkLst>
        </pc:spChg>
        <pc:picChg chg="add del mod">
          <ac:chgData name="Leonie Smith" userId="fed1330f33f5650e" providerId="LiveId" clId="{DDDD8843-EDB7-4EFF-9345-5EB24309CDD7}" dt="2022-02-16T07:59:48.237" v="25"/>
          <ac:picMkLst>
            <pc:docMk/>
            <pc:sldMk cId="1788282103" sldId="300"/>
            <ac:picMk id="2" creationId="{ABC4A922-4C9C-471F-B5C7-7FA1C9356E10}"/>
          </ac:picMkLst>
        </pc:picChg>
        <pc:picChg chg="add mod">
          <ac:chgData name="Leonie Smith" userId="fed1330f33f5650e" providerId="LiveId" clId="{DDDD8843-EDB7-4EFF-9345-5EB24309CDD7}" dt="2022-02-16T07:59:48.237" v="25"/>
          <ac:picMkLst>
            <pc:docMk/>
            <pc:sldMk cId="1788282103" sldId="300"/>
            <ac:picMk id="3" creationId="{2187D939-2068-4783-9639-DF45523A481E}"/>
          </ac:picMkLst>
        </pc:picChg>
        <pc:picChg chg="del">
          <ac:chgData name="Leonie Smith" userId="fed1330f33f5650e" providerId="LiveId" clId="{DDDD8843-EDB7-4EFF-9345-5EB24309CDD7}" dt="2022-02-16T07:59:33.692" v="24"/>
          <ac:picMkLst>
            <pc:docMk/>
            <pc:sldMk cId="1788282103" sldId="300"/>
            <ac:picMk id="16" creationId="{ED6B15E4-D071-4456-BBE6-2E2918773C31}"/>
          </ac:picMkLst>
        </pc:picChg>
      </pc:sldChg>
      <pc:sldChg chg="del">
        <pc:chgData name="Leonie Smith" userId="fed1330f33f5650e" providerId="LiveId" clId="{DDDD8843-EDB7-4EFF-9345-5EB24309CDD7}" dt="2022-02-16T08:02:27.823" v="37" actId="47"/>
        <pc:sldMkLst>
          <pc:docMk/>
          <pc:sldMk cId="712373231" sldId="301"/>
        </pc:sldMkLst>
      </pc:sldChg>
      <pc:sldChg chg="addSp delSp modSp">
        <pc:chgData name="Leonie Smith" userId="fed1330f33f5650e" providerId="LiveId" clId="{DDDD8843-EDB7-4EFF-9345-5EB24309CDD7}" dt="2022-02-16T08:04:02.940" v="39"/>
        <pc:sldMkLst>
          <pc:docMk/>
          <pc:sldMk cId="875797209" sldId="302"/>
        </pc:sldMkLst>
        <pc:picChg chg="add del mod">
          <ac:chgData name="Leonie Smith" userId="fed1330f33f5650e" providerId="LiveId" clId="{DDDD8843-EDB7-4EFF-9345-5EB24309CDD7}" dt="2022-02-16T08:04:02.940" v="39"/>
          <ac:picMkLst>
            <pc:docMk/>
            <pc:sldMk cId="875797209" sldId="302"/>
            <ac:picMk id="2" creationId="{25095E22-E2C2-4893-ADBF-DB7991D77466}"/>
          </ac:picMkLst>
        </pc:picChg>
        <pc:picChg chg="add mod">
          <ac:chgData name="Leonie Smith" userId="fed1330f33f5650e" providerId="LiveId" clId="{DDDD8843-EDB7-4EFF-9345-5EB24309CDD7}" dt="2022-02-16T08:04:02.940" v="39"/>
          <ac:picMkLst>
            <pc:docMk/>
            <pc:sldMk cId="875797209" sldId="302"/>
            <ac:picMk id="3" creationId="{8FE426D6-714C-4353-81D8-777A39F3BB73}"/>
          </ac:picMkLst>
        </pc:picChg>
        <pc:picChg chg="del">
          <ac:chgData name="Leonie Smith" userId="fed1330f33f5650e" providerId="LiveId" clId="{DDDD8843-EDB7-4EFF-9345-5EB24309CDD7}" dt="2022-02-16T08:03:41.792" v="38"/>
          <ac:picMkLst>
            <pc:docMk/>
            <pc:sldMk cId="875797209" sldId="302"/>
            <ac:picMk id="8" creationId="{850D42B6-38C5-454C-8485-7E06EB6CC33A}"/>
          </ac:picMkLst>
        </pc:picChg>
      </pc:sldChg>
      <pc:sldChg chg="addSp modSp new mod ord modNotesTx">
        <pc:chgData name="Leonie Smith" userId="fed1330f33f5650e" providerId="LiveId" clId="{DDDD8843-EDB7-4EFF-9345-5EB24309CDD7}" dt="2022-02-16T08:12:08.449" v="55" actId="20577"/>
        <pc:sldMkLst>
          <pc:docMk/>
          <pc:sldMk cId="625493193" sldId="303"/>
        </pc:sldMkLst>
        <pc:spChg chg="mod">
          <ac:chgData name="Leonie Smith" userId="fed1330f33f5650e" providerId="LiveId" clId="{DDDD8843-EDB7-4EFF-9345-5EB24309CDD7}" dt="2022-02-16T06:53:55.028" v="6" actId="20577"/>
          <ac:spMkLst>
            <pc:docMk/>
            <pc:sldMk cId="625493193" sldId="303"/>
            <ac:spMk id="2" creationId="{75078A6A-087B-40C7-80FD-CE161B3FE4C9}"/>
          </ac:spMkLst>
        </pc:spChg>
        <pc:picChg chg="add mod">
          <ac:chgData name="Leonie Smith" userId="fed1330f33f5650e" providerId="LiveId" clId="{DDDD8843-EDB7-4EFF-9345-5EB24309CDD7}" dt="2022-02-16T06:54:12.715" v="7"/>
          <ac:picMkLst>
            <pc:docMk/>
            <pc:sldMk cId="625493193" sldId="303"/>
            <ac:picMk id="4" creationId="{ED7A4214-1450-44D1-B66D-B16F2B3DDDA9}"/>
          </ac:picMkLst>
        </pc:picChg>
      </pc:sldChg>
      <pc:sldChg chg="new del">
        <pc:chgData name="Leonie Smith" userId="fed1330f33f5650e" providerId="LiveId" clId="{DDDD8843-EDB7-4EFF-9345-5EB24309CDD7}" dt="2022-02-16T08:02:14.065" v="27" actId="47"/>
        <pc:sldMkLst>
          <pc:docMk/>
          <pc:sldMk cId="405710698" sldId="304"/>
        </pc:sldMkLst>
      </pc:sldChg>
    </pc:docChg>
  </pc:docChgLst>
  <pc:docChgLst>
    <pc:chgData name="Alfred Smith" userId="3c60a3631c0db8ad" providerId="LiveId" clId="{E9B1AAFC-D7E3-4793-B662-C3071B04D767}"/>
    <pc:docChg chg="undo redo custSel modSld">
      <pc:chgData name="Alfred Smith" userId="3c60a3631c0db8ad" providerId="LiveId" clId="{E9B1AAFC-D7E3-4793-B662-C3071B04D767}" dt="2024-06-28T14:01:44.436" v="31"/>
      <pc:docMkLst>
        <pc:docMk/>
      </pc:docMkLst>
      <pc:sldChg chg="modSp mod">
        <pc:chgData name="Alfred Smith" userId="3c60a3631c0db8ad" providerId="LiveId" clId="{E9B1AAFC-D7E3-4793-B662-C3071B04D767}" dt="2024-06-28T13:56:03.527" v="17"/>
        <pc:sldMkLst>
          <pc:docMk/>
          <pc:sldMk cId="525752733" sldId="258"/>
        </pc:sldMkLst>
        <pc:spChg chg="mod">
          <ac:chgData name="Alfred Smith" userId="3c60a3631c0db8ad" providerId="LiveId" clId="{E9B1AAFC-D7E3-4793-B662-C3071B04D767}" dt="2024-06-28T13:52:33.287" v="4"/>
          <ac:spMkLst>
            <pc:docMk/>
            <pc:sldMk cId="525752733" sldId="258"/>
            <ac:spMk id="4" creationId="{9A13E2D8-2F59-44C1-B1D2-79C300C26DD4}"/>
          </ac:spMkLst>
        </pc:spChg>
        <pc:spChg chg="mod">
          <ac:chgData name="Alfred Smith" userId="3c60a3631c0db8ad" providerId="LiveId" clId="{E9B1AAFC-D7E3-4793-B662-C3071B04D767}" dt="2024-06-28T13:56:03.527" v="17"/>
          <ac:spMkLst>
            <pc:docMk/>
            <pc:sldMk cId="525752733" sldId="258"/>
            <ac:spMk id="6" creationId="{416C064E-628E-47C0-A712-DB178FE9901E}"/>
          </ac:spMkLst>
        </pc:spChg>
      </pc:sldChg>
      <pc:sldChg chg="modSp mod">
        <pc:chgData name="Alfred Smith" userId="3c60a3631c0db8ad" providerId="LiveId" clId="{E9B1AAFC-D7E3-4793-B662-C3071B04D767}" dt="2024-06-28T13:57:10.771" v="18"/>
        <pc:sldMkLst>
          <pc:docMk/>
          <pc:sldMk cId="2044568653" sldId="281"/>
        </pc:sldMkLst>
        <pc:spChg chg="mod">
          <ac:chgData name="Alfred Smith" userId="3c60a3631c0db8ad" providerId="LiveId" clId="{E9B1AAFC-D7E3-4793-B662-C3071B04D767}" dt="2024-06-28T13:52:43.289" v="5"/>
          <ac:spMkLst>
            <pc:docMk/>
            <pc:sldMk cId="2044568653" sldId="281"/>
            <ac:spMk id="4" creationId="{9A13E2D8-2F59-44C1-B1D2-79C300C26DD4}"/>
          </ac:spMkLst>
        </pc:spChg>
        <pc:spChg chg="mod">
          <ac:chgData name="Alfred Smith" userId="3c60a3631c0db8ad" providerId="LiveId" clId="{E9B1AAFC-D7E3-4793-B662-C3071B04D767}" dt="2024-06-28T13:57:10.771" v="18"/>
          <ac:spMkLst>
            <pc:docMk/>
            <pc:sldMk cId="2044568653" sldId="281"/>
            <ac:spMk id="6" creationId="{416C064E-628E-47C0-A712-DB178FE9901E}"/>
          </ac:spMkLst>
        </pc:spChg>
      </pc:sldChg>
      <pc:sldChg chg="modSp mod">
        <pc:chgData name="Alfred Smith" userId="3c60a3631c0db8ad" providerId="LiveId" clId="{E9B1AAFC-D7E3-4793-B662-C3071B04D767}" dt="2024-06-28T13:58:07.969" v="19"/>
        <pc:sldMkLst>
          <pc:docMk/>
          <pc:sldMk cId="3681266347" sldId="282"/>
        </pc:sldMkLst>
        <pc:spChg chg="mod">
          <ac:chgData name="Alfred Smith" userId="3c60a3631c0db8ad" providerId="LiveId" clId="{E9B1AAFC-D7E3-4793-B662-C3071B04D767}" dt="2024-06-28T13:52:54.492" v="6"/>
          <ac:spMkLst>
            <pc:docMk/>
            <pc:sldMk cId="3681266347" sldId="282"/>
            <ac:spMk id="4" creationId="{9A13E2D8-2F59-44C1-B1D2-79C300C26DD4}"/>
          </ac:spMkLst>
        </pc:spChg>
        <pc:spChg chg="mod">
          <ac:chgData name="Alfred Smith" userId="3c60a3631c0db8ad" providerId="LiveId" clId="{E9B1AAFC-D7E3-4793-B662-C3071B04D767}" dt="2024-06-28T13:58:07.969" v="19"/>
          <ac:spMkLst>
            <pc:docMk/>
            <pc:sldMk cId="3681266347" sldId="282"/>
            <ac:spMk id="6" creationId="{416C064E-628E-47C0-A712-DB178FE9901E}"/>
          </ac:spMkLst>
        </pc:spChg>
      </pc:sldChg>
      <pc:sldChg chg="modSp mod">
        <pc:chgData name="Alfred Smith" userId="3c60a3631c0db8ad" providerId="LiveId" clId="{E9B1AAFC-D7E3-4793-B662-C3071B04D767}" dt="2024-06-28T13:58:39.190" v="22"/>
        <pc:sldMkLst>
          <pc:docMk/>
          <pc:sldMk cId="26953390" sldId="283"/>
        </pc:sldMkLst>
        <pc:spChg chg="mod">
          <ac:chgData name="Alfred Smith" userId="3c60a3631c0db8ad" providerId="LiveId" clId="{E9B1AAFC-D7E3-4793-B662-C3071B04D767}" dt="2024-06-28T13:53:06.301" v="7"/>
          <ac:spMkLst>
            <pc:docMk/>
            <pc:sldMk cId="26953390" sldId="283"/>
            <ac:spMk id="4" creationId="{9A13E2D8-2F59-44C1-B1D2-79C300C26DD4}"/>
          </ac:spMkLst>
        </pc:spChg>
        <pc:spChg chg="mod">
          <ac:chgData name="Alfred Smith" userId="3c60a3631c0db8ad" providerId="LiveId" clId="{E9B1AAFC-D7E3-4793-B662-C3071B04D767}" dt="2024-06-28T13:58:39.190" v="22"/>
          <ac:spMkLst>
            <pc:docMk/>
            <pc:sldMk cId="26953390" sldId="283"/>
            <ac:spMk id="6" creationId="{416C064E-628E-47C0-A712-DB178FE9901E}"/>
          </ac:spMkLst>
        </pc:spChg>
      </pc:sldChg>
      <pc:sldChg chg="modSp mod">
        <pc:chgData name="Alfred Smith" userId="3c60a3631c0db8ad" providerId="LiveId" clId="{E9B1AAFC-D7E3-4793-B662-C3071B04D767}" dt="2024-06-28T13:59:21.442" v="23"/>
        <pc:sldMkLst>
          <pc:docMk/>
          <pc:sldMk cId="2872476414" sldId="284"/>
        </pc:sldMkLst>
        <pc:spChg chg="mod">
          <ac:chgData name="Alfred Smith" userId="3c60a3631c0db8ad" providerId="LiveId" clId="{E9B1AAFC-D7E3-4793-B662-C3071B04D767}" dt="2024-06-28T13:53:16.666" v="8"/>
          <ac:spMkLst>
            <pc:docMk/>
            <pc:sldMk cId="2872476414" sldId="284"/>
            <ac:spMk id="4" creationId="{9A13E2D8-2F59-44C1-B1D2-79C300C26DD4}"/>
          </ac:spMkLst>
        </pc:spChg>
        <pc:spChg chg="mod">
          <ac:chgData name="Alfred Smith" userId="3c60a3631c0db8ad" providerId="LiveId" clId="{E9B1AAFC-D7E3-4793-B662-C3071B04D767}" dt="2024-06-28T13:59:21.442" v="23"/>
          <ac:spMkLst>
            <pc:docMk/>
            <pc:sldMk cId="2872476414" sldId="284"/>
            <ac:spMk id="6" creationId="{416C064E-628E-47C0-A712-DB178FE9901E}"/>
          </ac:spMkLst>
        </pc:spChg>
      </pc:sldChg>
      <pc:sldChg chg="modSp mod">
        <pc:chgData name="Alfred Smith" userId="3c60a3631c0db8ad" providerId="LiveId" clId="{E9B1AAFC-D7E3-4793-B662-C3071B04D767}" dt="2024-06-28T13:59:56.290" v="24"/>
        <pc:sldMkLst>
          <pc:docMk/>
          <pc:sldMk cId="1206678836" sldId="289"/>
        </pc:sldMkLst>
        <pc:spChg chg="mod">
          <ac:chgData name="Alfred Smith" userId="3c60a3631c0db8ad" providerId="LiveId" clId="{E9B1AAFC-D7E3-4793-B662-C3071B04D767}" dt="2024-06-28T13:53:31.864" v="9"/>
          <ac:spMkLst>
            <pc:docMk/>
            <pc:sldMk cId="1206678836" sldId="289"/>
            <ac:spMk id="4" creationId="{9A13E2D8-2F59-44C1-B1D2-79C300C26DD4}"/>
          </ac:spMkLst>
        </pc:spChg>
        <pc:spChg chg="mod">
          <ac:chgData name="Alfred Smith" userId="3c60a3631c0db8ad" providerId="LiveId" clId="{E9B1AAFC-D7E3-4793-B662-C3071B04D767}" dt="2024-06-28T13:59:56.290" v="24"/>
          <ac:spMkLst>
            <pc:docMk/>
            <pc:sldMk cId="1206678836" sldId="289"/>
            <ac:spMk id="6" creationId="{416C064E-628E-47C0-A712-DB178FE9901E}"/>
          </ac:spMkLst>
        </pc:spChg>
      </pc:sldChg>
      <pc:sldChg chg="modSp mod">
        <pc:chgData name="Alfred Smith" userId="3c60a3631c0db8ad" providerId="LiveId" clId="{E9B1AAFC-D7E3-4793-B662-C3071B04D767}" dt="2024-06-28T14:00:18.725" v="25"/>
        <pc:sldMkLst>
          <pc:docMk/>
          <pc:sldMk cId="3289899634" sldId="290"/>
        </pc:sldMkLst>
        <pc:spChg chg="mod">
          <ac:chgData name="Alfred Smith" userId="3c60a3631c0db8ad" providerId="LiveId" clId="{E9B1AAFC-D7E3-4793-B662-C3071B04D767}" dt="2024-06-28T13:53:44.556" v="10"/>
          <ac:spMkLst>
            <pc:docMk/>
            <pc:sldMk cId="3289899634" sldId="290"/>
            <ac:spMk id="4" creationId="{9A13E2D8-2F59-44C1-B1D2-79C300C26DD4}"/>
          </ac:spMkLst>
        </pc:spChg>
        <pc:spChg chg="mod">
          <ac:chgData name="Alfred Smith" userId="3c60a3631c0db8ad" providerId="LiveId" clId="{E9B1AAFC-D7E3-4793-B662-C3071B04D767}" dt="2024-06-28T14:00:18.725" v="25"/>
          <ac:spMkLst>
            <pc:docMk/>
            <pc:sldMk cId="3289899634" sldId="290"/>
            <ac:spMk id="6" creationId="{416C064E-628E-47C0-A712-DB178FE9901E}"/>
          </ac:spMkLst>
        </pc:spChg>
      </pc:sldChg>
      <pc:sldChg chg="modSp mod">
        <pc:chgData name="Alfred Smith" userId="3c60a3631c0db8ad" providerId="LiveId" clId="{E9B1AAFC-D7E3-4793-B662-C3071B04D767}" dt="2024-06-28T14:00:41.457" v="26"/>
        <pc:sldMkLst>
          <pc:docMk/>
          <pc:sldMk cId="66364055" sldId="291"/>
        </pc:sldMkLst>
        <pc:spChg chg="mod">
          <ac:chgData name="Alfred Smith" userId="3c60a3631c0db8ad" providerId="LiveId" clId="{E9B1AAFC-D7E3-4793-B662-C3071B04D767}" dt="2024-06-28T13:53:58.534" v="11"/>
          <ac:spMkLst>
            <pc:docMk/>
            <pc:sldMk cId="66364055" sldId="291"/>
            <ac:spMk id="4" creationId="{9A13E2D8-2F59-44C1-B1D2-79C300C26DD4}"/>
          </ac:spMkLst>
        </pc:spChg>
        <pc:spChg chg="mod">
          <ac:chgData name="Alfred Smith" userId="3c60a3631c0db8ad" providerId="LiveId" clId="{E9B1AAFC-D7E3-4793-B662-C3071B04D767}" dt="2024-06-28T14:00:41.457" v="26"/>
          <ac:spMkLst>
            <pc:docMk/>
            <pc:sldMk cId="66364055" sldId="291"/>
            <ac:spMk id="6" creationId="{416C064E-628E-47C0-A712-DB178FE9901E}"/>
          </ac:spMkLst>
        </pc:spChg>
      </pc:sldChg>
      <pc:sldChg chg="modSp mod">
        <pc:chgData name="Alfred Smith" userId="3c60a3631c0db8ad" providerId="LiveId" clId="{E9B1AAFC-D7E3-4793-B662-C3071B04D767}" dt="2024-06-28T14:00:50.920" v="27"/>
        <pc:sldMkLst>
          <pc:docMk/>
          <pc:sldMk cId="768309068" sldId="292"/>
        </pc:sldMkLst>
        <pc:spChg chg="mod">
          <ac:chgData name="Alfred Smith" userId="3c60a3631c0db8ad" providerId="LiveId" clId="{E9B1AAFC-D7E3-4793-B662-C3071B04D767}" dt="2024-06-28T13:54:10.186" v="12"/>
          <ac:spMkLst>
            <pc:docMk/>
            <pc:sldMk cId="768309068" sldId="292"/>
            <ac:spMk id="4" creationId="{9A13E2D8-2F59-44C1-B1D2-79C300C26DD4}"/>
          </ac:spMkLst>
        </pc:spChg>
        <pc:spChg chg="mod">
          <ac:chgData name="Alfred Smith" userId="3c60a3631c0db8ad" providerId="LiveId" clId="{E9B1AAFC-D7E3-4793-B662-C3071B04D767}" dt="2024-06-28T14:00:50.920" v="27"/>
          <ac:spMkLst>
            <pc:docMk/>
            <pc:sldMk cId="768309068" sldId="292"/>
            <ac:spMk id="6" creationId="{416C064E-628E-47C0-A712-DB178FE9901E}"/>
          </ac:spMkLst>
        </pc:spChg>
      </pc:sldChg>
      <pc:sldChg chg="modSp mod">
        <pc:chgData name="Alfred Smith" userId="3c60a3631c0db8ad" providerId="LiveId" clId="{E9B1AAFC-D7E3-4793-B662-C3071B04D767}" dt="2024-06-28T14:01:44.436" v="31"/>
        <pc:sldMkLst>
          <pc:docMk/>
          <pc:sldMk cId="1272472953" sldId="293"/>
        </pc:sldMkLst>
        <pc:spChg chg="mod">
          <ac:chgData name="Alfred Smith" userId="3c60a3631c0db8ad" providerId="LiveId" clId="{E9B1AAFC-D7E3-4793-B662-C3071B04D767}" dt="2024-06-28T13:55:11.779" v="16"/>
          <ac:spMkLst>
            <pc:docMk/>
            <pc:sldMk cId="1272472953" sldId="293"/>
            <ac:spMk id="4" creationId="{9A13E2D8-2F59-44C1-B1D2-79C300C26DD4}"/>
          </ac:spMkLst>
        </pc:spChg>
        <pc:spChg chg="mod">
          <ac:chgData name="Alfred Smith" userId="3c60a3631c0db8ad" providerId="LiveId" clId="{E9B1AAFC-D7E3-4793-B662-C3071B04D767}" dt="2024-06-28T14:01:44.436" v="31"/>
          <ac:spMkLst>
            <pc:docMk/>
            <pc:sldMk cId="1272472953" sldId="293"/>
            <ac:spMk id="6" creationId="{416C064E-628E-47C0-A712-DB178FE9901E}"/>
          </ac:spMkLst>
        </pc:spChg>
      </pc:sldChg>
      <pc:sldChg chg="modSp mod">
        <pc:chgData name="Alfred Smith" userId="3c60a3631c0db8ad" providerId="LiveId" clId="{E9B1AAFC-D7E3-4793-B662-C3071B04D767}" dt="2024-06-28T14:01:04.404" v="28"/>
        <pc:sldMkLst>
          <pc:docMk/>
          <pc:sldMk cId="721879935" sldId="299"/>
        </pc:sldMkLst>
        <pc:spChg chg="mod">
          <ac:chgData name="Alfred Smith" userId="3c60a3631c0db8ad" providerId="LiveId" clId="{E9B1AAFC-D7E3-4793-B662-C3071B04D767}" dt="2024-06-28T13:54:33.168" v="13"/>
          <ac:spMkLst>
            <pc:docMk/>
            <pc:sldMk cId="721879935" sldId="299"/>
            <ac:spMk id="4" creationId="{9A13E2D8-2F59-44C1-B1D2-79C300C26DD4}"/>
          </ac:spMkLst>
        </pc:spChg>
        <pc:spChg chg="mod">
          <ac:chgData name="Alfred Smith" userId="3c60a3631c0db8ad" providerId="LiveId" clId="{E9B1AAFC-D7E3-4793-B662-C3071B04D767}" dt="2024-06-28T14:01:04.404" v="28"/>
          <ac:spMkLst>
            <pc:docMk/>
            <pc:sldMk cId="721879935" sldId="299"/>
            <ac:spMk id="6" creationId="{416C064E-628E-47C0-A712-DB178FE9901E}"/>
          </ac:spMkLst>
        </pc:spChg>
      </pc:sldChg>
      <pc:sldChg chg="modSp mod">
        <pc:chgData name="Alfred Smith" userId="3c60a3631c0db8ad" providerId="LiveId" clId="{E9B1AAFC-D7E3-4793-B662-C3071B04D767}" dt="2024-06-28T14:01:20.891" v="29"/>
        <pc:sldMkLst>
          <pc:docMk/>
          <pc:sldMk cId="1788282103" sldId="300"/>
        </pc:sldMkLst>
        <pc:spChg chg="mod">
          <ac:chgData name="Alfred Smith" userId="3c60a3631c0db8ad" providerId="LiveId" clId="{E9B1AAFC-D7E3-4793-B662-C3071B04D767}" dt="2024-06-28T13:54:48.248" v="14"/>
          <ac:spMkLst>
            <pc:docMk/>
            <pc:sldMk cId="1788282103" sldId="300"/>
            <ac:spMk id="4" creationId="{9A13E2D8-2F59-44C1-B1D2-79C300C26DD4}"/>
          </ac:spMkLst>
        </pc:spChg>
        <pc:spChg chg="mod">
          <ac:chgData name="Alfred Smith" userId="3c60a3631c0db8ad" providerId="LiveId" clId="{E9B1AAFC-D7E3-4793-B662-C3071B04D767}" dt="2024-06-28T14:01:20.891" v="29"/>
          <ac:spMkLst>
            <pc:docMk/>
            <pc:sldMk cId="1788282103" sldId="300"/>
            <ac:spMk id="6" creationId="{416C064E-628E-47C0-A712-DB178FE9901E}"/>
          </ac:spMkLst>
        </pc:spChg>
      </pc:sldChg>
      <pc:sldChg chg="modSp mod">
        <pc:chgData name="Alfred Smith" userId="3c60a3631c0db8ad" providerId="LiveId" clId="{E9B1AAFC-D7E3-4793-B662-C3071B04D767}" dt="2024-06-28T14:01:31.264" v="30"/>
        <pc:sldMkLst>
          <pc:docMk/>
          <pc:sldMk cId="875797209" sldId="302"/>
        </pc:sldMkLst>
        <pc:spChg chg="mod">
          <ac:chgData name="Alfred Smith" userId="3c60a3631c0db8ad" providerId="LiveId" clId="{E9B1AAFC-D7E3-4793-B662-C3071B04D767}" dt="2024-06-28T13:55:00.095" v="15"/>
          <ac:spMkLst>
            <pc:docMk/>
            <pc:sldMk cId="875797209" sldId="302"/>
            <ac:spMk id="4" creationId="{9A13E2D8-2F59-44C1-B1D2-79C300C26DD4}"/>
          </ac:spMkLst>
        </pc:spChg>
        <pc:spChg chg="mod">
          <ac:chgData name="Alfred Smith" userId="3c60a3631c0db8ad" providerId="LiveId" clId="{E9B1AAFC-D7E3-4793-B662-C3071B04D767}" dt="2024-06-28T14:01:31.264" v="30"/>
          <ac:spMkLst>
            <pc:docMk/>
            <pc:sldMk cId="875797209" sldId="302"/>
            <ac:spMk id="6" creationId="{416C064E-628E-47C0-A712-DB178FE9901E}"/>
          </ac:spMkLst>
        </pc:spChg>
      </pc:sldChg>
      <pc:sldChg chg="addSp delSp modSp mod">
        <pc:chgData name="Alfred Smith" userId="3c60a3631c0db8ad" providerId="LiveId" clId="{E9B1AAFC-D7E3-4793-B662-C3071B04D767}" dt="2024-06-27T10:50:28.350" v="1"/>
        <pc:sldMkLst>
          <pc:docMk/>
          <pc:sldMk cId="625493193" sldId="303"/>
        </pc:sldMkLst>
        <pc:spChg chg="del">
          <ac:chgData name="Alfred Smith" userId="3c60a3631c0db8ad" providerId="LiveId" clId="{E9B1AAFC-D7E3-4793-B662-C3071B04D767}" dt="2024-06-27T10:50:27.785" v="0" actId="478"/>
          <ac:spMkLst>
            <pc:docMk/>
            <pc:sldMk cId="625493193" sldId="303"/>
            <ac:spMk id="3" creationId="{BBE348D9-D9AC-4AB8-8ADA-AAD568684FA3}"/>
          </ac:spMkLst>
        </pc:spChg>
        <pc:spChg chg="add mod">
          <ac:chgData name="Alfred Smith" userId="3c60a3631c0db8ad" providerId="LiveId" clId="{E9B1AAFC-D7E3-4793-B662-C3071B04D767}" dt="2024-06-27T10:50:28.350" v="1"/>
          <ac:spMkLst>
            <pc:docMk/>
            <pc:sldMk cId="625493193" sldId="303"/>
            <ac:spMk id="4" creationId="{AEC92268-AFD7-6374-52A2-8A505F179BEF}"/>
          </ac:spMkLst>
        </pc:spChg>
      </pc:sldChg>
      <pc:sldChg chg="addSp modSp mod">
        <pc:chgData name="Alfred Smith" userId="3c60a3631c0db8ad" providerId="LiveId" clId="{E9B1AAFC-D7E3-4793-B662-C3071B04D767}" dt="2024-06-27T10:50:50.566" v="3" actId="1076"/>
        <pc:sldMkLst>
          <pc:docMk/>
          <pc:sldMk cId="485007807" sldId="305"/>
        </pc:sldMkLst>
        <pc:spChg chg="add mod">
          <ac:chgData name="Alfred Smith" userId="3c60a3631c0db8ad" providerId="LiveId" clId="{E9B1AAFC-D7E3-4793-B662-C3071B04D767}" dt="2024-06-27T10:50:50.566" v="3" actId="1076"/>
          <ac:spMkLst>
            <pc:docMk/>
            <pc:sldMk cId="485007807" sldId="305"/>
            <ac:spMk id="4" creationId="{407F020A-E80F-F4EE-F9A7-BFE7DE93B17A}"/>
          </ac:spMkLst>
        </pc:spChg>
      </pc:sldChg>
    </pc:docChg>
  </pc:docChgLst>
  <pc:docChgLst>
    <pc:chgData name="Leonie Smith" userId="fed1330f33f5650e" providerId="LiveId" clId="{EAE6954F-01F7-4DDD-91A6-F9B5A695FD09}"/>
    <pc:docChg chg="modSld">
      <pc:chgData name="Leonie Smith" userId="fed1330f33f5650e" providerId="LiveId" clId="{EAE6954F-01F7-4DDD-91A6-F9B5A695FD09}" dt="2021-12-10T07:28:34.787" v="0"/>
      <pc:docMkLst>
        <pc:docMk/>
      </pc:docMkLst>
      <pc:sldChg chg="modNotesTx">
        <pc:chgData name="Leonie Smith" userId="fed1330f33f5650e" providerId="LiveId" clId="{EAE6954F-01F7-4DDD-91A6-F9B5A695FD09}" dt="2021-12-10T07:28:34.787" v="0"/>
        <pc:sldMkLst>
          <pc:docMk/>
          <pc:sldMk cId="3348757415"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121F4-5ABD-4560-98BD-8CFB88E1CF37}" type="datetimeFigureOut">
              <a:rPr lang="en-ZA" smtClean="0"/>
              <a:t>2024/06/27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9BBCE-7F5E-4B35-8B5B-0816624D14EB}" type="slidenum">
              <a:rPr lang="en-ZA" smtClean="0"/>
              <a:t>‹#›</a:t>
            </a:fld>
            <a:endParaRPr lang="en-ZA"/>
          </a:p>
        </p:txBody>
      </p:sp>
    </p:spTree>
    <p:extLst>
      <p:ext uri="{BB962C8B-B14F-4D97-AF65-F5344CB8AC3E}">
        <p14:creationId xmlns:p14="http://schemas.microsoft.com/office/powerpoint/2010/main" val="384708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F3E9BBCE-7F5E-4B35-8B5B-0816624D14EB}" type="slidenum">
              <a:rPr lang="en-ZA" smtClean="0"/>
              <a:t>1</a:t>
            </a:fld>
            <a:endParaRPr lang="en-ZA"/>
          </a:p>
        </p:txBody>
      </p:sp>
    </p:spTree>
    <p:extLst>
      <p:ext uri="{BB962C8B-B14F-4D97-AF65-F5344CB8AC3E}">
        <p14:creationId xmlns:p14="http://schemas.microsoft.com/office/powerpoint/2010/main" val="67028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ZA" dirty="0"/>
          </a:p>
        </p:txBody>
      </p:sp>
      <p:sp>
        <p:nvSpPr>
          <p:cNvPr id="4" name="Slide Number Placeholder 3"/>
          <p:cNvSpPr>
            <a:spLocks noGrp="1"/>
          </p:cNvSpPr>
          <p:nvPr>
            <p:ph type="sldNum" sz="quarter" idx="5"/>
          </p:nvPr>
        </p:nvSpPr>
        <p:spPr/>
        <p:txBody>
          <a:bodyPr/>
          <a:lstStyle/>
          <a:p>
            <a:fld id="{F3E9BBCE-7F5E-4B35-8B5B-0816624D14EB}" type="slidenum">
              <a:rPr lang="en-ZA" smtClean="0"/>
              <a:t>3</a:t>
            </a:fld>
            <a:endParaRPr lang="en-ZA"/>
          </a:p>
        </p:txBody>
      </p:sp>
    </p:spTree>
    <p:extLst>
      <p:ext uri="{BB962C8B-B14F-4D97-AF65-F5344CB8AC3E}">
        <p14:creationId xmlns:p14="http://schemas.microsoft.com/office/powerpoint/2010/main" val="164823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8A6A-087B-40C7-80FD-CE161B3FE4C9}"/>
              </a:ext>
            </a:extLst>
          </p:cNvPr>
          <p:cNvSpPr>
            <a:spLocks noGrp="1"/>
          </p:cNvSpPr>
          <p:nvPr>
            <p:ph type="title"/>
          </p:nvPr>
        </p:nvSpPr>
        <p:spPr/>
        <p:txBody>
          <a:bodyPr/>
          <a:lstStyle/>
          <a:p>
            <a:r>
              <a:rPr lang="en-IN" dirty="0"/>
              <a:t>10-9</a:t>
            </a:r>
          </a:p>
        </p:txBody>
      </p:sp>
      <p:pic>
        <p:nvPicPr>
          <p:cNvPr id="8" name="Audio 7">
            <a:hlinkClick r:id="" action="ppaction://media"/>
            <a:extLst>
              <a:ext uri="{FF2B5EF4-FFF2-40B4-BE49-F238E27FC236}">
                <a16:creationId xmlns:a16="http://schemas.microsoft.com/office/drawing/2014/main" id="{B4B1557B-E96A-8784-B66F-A36E49A45B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AEC92268-AFD7-6374-52A2-8A505F179BE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625493193"/>
      </p:ext>
    </p:extLst>
  </p:cSld>
  <p:clrMapOvr>
    <a:masterClrMapping/>
  </p:clrMapOvr>
  <mc:AlternateContent xmlns:mc="http://schemas.openxmlformats.org/markup-compatibility/2006" xmlns:p14="http://schemas.microsoft.com/office/powerpoint/2010/main">
    <mc:Choice Requires="p14">
      <p:transition spd="slow" p14:dur="2000" advTm="2575"/>
    </mc:Choice>
    <mc:Fallback xmlns="">
      <p:transition spd="slow" advTm="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53BE7-C9E0-4B45-B725-591AACF3AED1}"/>
              </a:ext>
            </a:extLst>
          </p:cNvPr>
          <p:cNvPicPr>
            <a:picLocks noChangeAspect="1"/>
          </p:cNvPicPr>
          <p:nvPr/>
        </p:nvPicPr>
        <p:blipFill>
          <a:blip r:embed="rId2"/>
          <a:stretch>
            <a:fillRect/>
          </a:stretch>
        </p:blipFill>
        <p:spPr>
          <a:xfrm>
            <a:off x="0" y="0"/>
            <a:ext cx="13490408" cy="6858000"/>
          </a:xfrm>
          <a:prstGeom prst="rect">
            <a:avLst/>
          </a:prstGeom>
        </p:spPr>
      </p:pic>
      <p:sp>
        <p:nvSpPr>
          <p:cNvPr id="4" name="TextBox 3">
            <a:extLst>
              <a:ext uri="{FF2B5EF4-FFF2-40B4-BE49-F238E27FC236}">
                <a16:creationId xmlns:a16="http://schemas.microsoft.com/office/drawing/2014/main" id="{26E757AE-39C1-41D0-9315-81977D99191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32:4</a:t>
            </a:r>
            <a:endParaRPr lang="bo-CN" sz="2000" b="1" cap="all" dirty="0">
              <a:solidFill>
                <a:schemeClr val="bg1"/>
              </a:solidFill>
              <a:latin typeface="ArialMT"/>
            </a:endParaRPr>
          </a:p>
        </p:txBody>
      </p:sp>
    </p:spTree>
    <p:extLst>
      <p:ext uri="{BB962C8B-B14F-4D97-AF65-F5344CB8AC3E}">
        <p14:creationId xmlns:p14="http://schemas.microsoft.com/office/powerpoint/2010/main" val="84152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So the next day they arose, offered burnt offerings, and presented peace offerings. And the people sat down to eat and drink, and got up to indulge in revelry.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དེའི་ཕྱི་ཉིན་ཐོ་རངས་ཁོ་རྣམས་ཡར་ལངས་ནས་སྦྱིན་སྲེག་དང་ཞི་བདེའི་མཆོད་པ་ཕུལ་ཏེ། མར་བསྡད་ནས་བཟའ་བཏུང་ལ་རོལ་བ་དང་ཡར་ལངས་ནས་རྩེད་མོ་རྩེས་སོ། །</a:t>
            </a:r>
            <a:endParaRPr lang="en-ZA" dirty="0"/>
          </a:p>
        </p:txBody>
      </p:sp>
      <p:pic>
        <p:nvPicPr>
          <p:cNvPr id="5" name="Audio 4">
            <a:hlinkClick r:id="" action="ppaction://media"/>
            <a:extLst>
              <a:ext uri="{FF2B5EF4-FFF2-40B4-BE49-F238E27FC236}">
                <a16:creationId xmlns:a16="http://schemas.microsoft.com/office/drawing/2014/main" id="{8A226FAB-CD8F-34DD-29C1-E62B387708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7833"/>
    </mc:Choice>
    <mc:Fallback xmlns="">
      <p:transition spd="slow" advTm="17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14A14F-A208-4AC5-B683-A410E39A5278}"/>
              </a:ext>
            </a:extLst>
          </p:cNvPr>
          <p:cNvPicPr>
            <a:picLocks noChangeAspect="1"/>
          </p:cNvPicPr>
          <p:nvPr/>
        </p:nvPicPr>
        <p:blipFill>
          <a:blip r:embed="rId2"/>
          <a:stretch>
            <a:fillRect/>
          </a:stretch>
        </p:blipFill>
        <p:spPr>
          <a:xfrm>
            <a:off x="0" y="-1"/>
            <a:ext cx="12192000" cy="7250427"/>
          </a:xfrm>
          <a:prstGeom prst="rect">
            <a:avLst/>
          </a:prstGeom>
        </p:spPr>
      </p:pic>
      <p:sp>
        <p:nvSpPr>
          <p:cNvPr id="4" name="TextBox 3">
            <a:extLst>
              <a:ext uri="{FF2B5EF4-FFF2-40B4-BE49-F238E27FC236}">
                <a16:creationId xmlns:a16="http://schemas.microsoft.com/office/drawing/2014/main" id="{AF9B7924-FDEF-4AD6-952F-6588261C0AD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32:6</a:t>
            </a:r>
            <a:endParaRPr lang="bo-CN" sz="2000" b="1" cap="all" dirty="0">
              <a:solidFill>
                <a:schemeClr val="bg1"/>
              </a:solidFill>
              <a:latin typeface="ArialMT"/>
            </a:endParaRPr>
          </a:p>
        </p:txBody>
      </p:sp>
    </p:spTree>
    <p:extLst>
      <p:ext uri="{BB962C8B-B14F-4D97-AF65-F5344CB8AC3E}">
        <p14:creationId xmlns:p14="http://schemas.microsoft.com/office/powerpoint/2010/main" val="3506904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“Go down at once, for your people, whom you brought up out of the land of Egypt, have corrupted themselves.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དེ་ནས་དཀོན་མཆོག་ཡ་ཝཱེས་མོ་ཤེ་ལ་འདི་སྐད་དུ། ཁྱོད་མྱུར་དུ་རི་ལས་བོབས་ཤིག ཁྱོད་ཀྱིས་ཨེ་ཅིབ་ཡུལ་ནས་ཕྱི་རུ་ཁྲིད་འོངས་པའི་མི་རྣམས་ཀྱིས་སྤྱོད་པ་ཐ་ཤལ་བ་བྱས་ཡོ</a:t>
            </a:r>
            <a:endParaRPr lang="en-ZA" dirty="0"/>
          </a:p>
        </p:txBody>
      </p:sp>
      <p:pic>
        <p:nvPicPr>
          <p:cNvPr id="5" name="Audio 4">
            <a:hlinkClick r:id="" action="ppaction://media"/>
            <a:extLst>
              <a:ext uri="{FF2B5EF4-FFF2-40B4-BE49-F238E27FC236}">
                <a16:creationId xmlns:a16="http://schemas.microsoft.com/office/drawing/2014/main" id="{9BB8F970-1404-657F-286D-380547B70B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2340"/>
    </mc:Choice>
    <mc:Fallback xmlns="">
      <p:transition spd="slow" advTm="1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DCA70-AD1A-48A7-A22B-03B3968B4F2C}"/>
              </a:ext>
            </a:extLst>
          </p:cNvPr>
          <p:cNvPicPr>
            <a:picLocks noChangeAspect="1"/>
          </p:cNvPicPr>
          <p:nvPr/>
        </p:nvPicPr>
        <p:blipFill>
          <a:blip r:embed="rId2"/>
          <a:stretch>
            <a:fillRect/>
          </a:stretch>
        </p:blipFill>
        <p:spPr>
          <a:xfrm>
            <a:off x="0" y="-579997"/>
            <a:ext cx="12192000" cy="7437997"/>
          </a:xfrm>
          <a:prstGeom prst="rect">
            <a:avLst/>
          </a:prstGeom>
        </p:spPr>
      </p:pic>
      <p:sp>
        <p:nvSpPr>
          <p:cNvPr id="4" name="TextBox 3">
            <a:extLst>
              <a:ext uri="{FF2B5EF4-FFF2-40B4-BE49-F238E27FC236}">
                <a16:creationId xmlns:a16="http://schemas.microsoft.com/office/drawing/2014/main" id="{C5A0BA1D-CF83-454A-98F2-25BF06FACB0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32:7</a:t>
            </a:r>
            <a:endParaRPr lang="bo-CN" sz="2000" b="1" cap="all" dirty="0">
              <a:solidFill>
                <a:schemeClr val="bg1"/>
              </a:solidFill>
              <a:latin typeface="ArialMT"/>
            </a:endParaRPr>
          </a:p>
        </p:txBody>
      </p:sp>
    </p:spTree>
    <p:extLst>
      <p:ext uri="{BB962C8B-B14F-4D97-AF65-F5344CB8AC3E}">
        <p14:creationId xmlns:p14="http://schemas.microsoft.com/office/powerpoint/2010/main" val="796794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15</a:t>
            </a:r>
            <a:r>
              <a:rPr lang="en-US" sz="3600" b="0" i="0" dirty="0">
                <a:solidFill>
                  <a:srgbClr val="121212"/>
                </a:solidFill>
                <a:effectLst/>
                <a:highlight>
                  <a:srgbClr val="FFFFFF"/>
                </a:highlight>
                <a:latin typeface="Inter"/>
              </a:rPr>
              <a:t>Then Moses turned and went down the mountain with the two tablets of the Testimony in his hands. They were inscribed on both sides, front and back.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དེ་ནས་མོ་ཤེ་ཁ་ཕྱིར་འཁོར་ནས་རི་ལས་བབས་ཤིང་། དཔང་པོའི་རྡོ་ལེབ་གཉིས་ལག་ཏུ་ཁྱེར་བ་དང་། དེ་གཉིས་ཀྱི་ངོས་གཉིས་ལ་ཡི་གེ་བྲིས་འདུག་པ་སྟེ་མདུན་རྒྱབ་གཉིས་ལ་ཡི་གེ་བྲིས་ཡོད་ལ། </a:t>
            </a:r>
            <a:endParaRPr lang="en-ZA" dirty="0"/>
          </a:p>
        </p:txBody>
      </p:sp>
      <p:pic>
        <p:nvPicPr>
          <p:cNvPr id="5" name="Audio 4">
            <a:hlinkClick r:id="" action="ppaction://media"/>
            <a:extLst>
              <a:ext uri="{FF2B5EF4-FFF2-40B4-BE49-F238E27FC236}">
                <a16:creationId xmlns:a16="http://schemas.microsoft.com/office/drawing/2014/main" id="{5F0E9F37-B7CE-4EAF-2AB4-C6C9B30528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7114"/>
    </mc:Choice>
    <mc:Fallback xmlns="">
      <p:transition spd="slow" advTm="7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0BEF4B-3A94-4B60-8157-19C1AC76268D}"/>
              </a:ext>
            </a:extLst>
          </p:cNvPr>
          <p:cNvPicPr>
            <a:picLocks noChangeAspect="1"/>
          </p:cNvPicPr>
          <p:nvPr/>
        </p:nvPicPr>
        <p:blipFill>
          <a:blip r:embed="rId2"/>
          <a:stretch>
            <a:fillRect/>
          </a:stretch>
        </p:blipFill>
        <p:spPr>
          <a:xfrm>
            <a:off x="0" y="0"/>
            <a:ext cx="12192000" cy="7184804"/>
          </a:xfrm>
          <a:prstGeom prst="rect">
            <a:avLst/>
          </a:prstGeom>
        </p:spPr>
      </p:pic>
      <p:sp>
        <p:nvSpPr>
          <p:cNvPr id="4" name="TextBox 3">
            <a:extLst>
              <a:ext uri="{FF2B5EF4-FFF2-40B4-BE49-F238E27FC236}">
                <a16:creationId xmlns:a16="http://schemas.microsoft.com/office/drawing/2014/main" id="{13705630-F3A3-4B16-8922-36C2C93F1E2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32:15</a:t>
            </a:r>
            <a:endParaRPr lang="bo-CN" sz="2000" b="1" cap="all" dirty="0">
              <a:solidFill>
                <a:schemeClr val="bg1"/>
              </a:solidFill>
              <a:latin typeface="ArialMT"/>
            </a:endParaRPr>
          </a:p>
        </p:txBody>
      </p:sp>
    </p:spTree>
    <p:extLst>
      <p:ext uri="{BB962C8B-B14F-4D97-AF65-F5344CB8AC3E}">
        <p14:creationId xmlns:p14="http://schemas.microsoft.com/office/powerpoint/2010/main" val="2723166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The tablets were the work of God, and the writing was the writing of God, engraved on the tablets.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16</a:t>
            </a:r>
            <a:r>
              <a:rPr lang="bo-CN" sz="6000" b="0" i="0" dirty="0">
                <a:solidFill>
                  <a:srgbClr val="121212"/>
                </a:solidFill>
                <a:effectLst/>
                <a:highlight>
                  <a:srgbClr val="FFFFFF"/>
                </a:highlight>
                <a:latin typeface="Inter"/>
              </a:rPr>
              <a:t>རྡོ་ལེབ་གཉིས་ནི་དཀོན་མཆོག་གིས་བཟོས་པ་དང་། ཡི་གེ་ནི་དཀོན་མཆོག་གིས་རྡོ་ལེབ་གཉིས་སུ་བརྐོས་ནས་བྲིས་ཡོད།</a:t>
            </a:r>
            <a:endParaRPr lang="en-ZA" dirty="0"/>
          </a:p>
        </p:txBody>
      </p:sp>
      <p:pic>
        <p:nvPicPr>
          <p:cNvPr id="7" name="Audio 6">
            <a:hlinkClick r:id="" action="ppaction://media"/>
            <a:extLst>
              <a:ext uri="{FF2B5EF4-FFF2-40B4-BE49-F238E27FC236}">
                <a16:creationId xmlns:a16="http://schemas.microsoft.com/office/drawing/2014/main" id="{92CEAAD5-E1BF-9596-557C-F0B72CBA3E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6595"/>
    </mc:Choice>
    <mc:Fallback xmlns="">
      <p:transition spd="slow" advTm="6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F243F-9B55-41D8-8EC2-F0EE3D70AA73}"/>
              </a:ext>
            </a:extLst>
          </p:cNvPr>
          <p:cNvPicPr>
            <a:picLocks noChangeAspect="1"/>
          </p:cNvPicPr>
          <p:nvPr/>
        </p:nvPicPr>
        <p:blipFill>
          <a:blip r:embed="rId2"/>
          <a:stretch>
            <a:fillRect/>
          </a:stretch>
        </p:blipFill>
        <p:spPr>
          <a:xfrm>
            <a:off x="0" y="-3515301"/>
            <a:ext cx="17739360" cy="10373302"/>
          </a:xfrm>
          <a:prstGeom prst="rect">
            <a:avLst/>
          </a:prstGeom>
        </p:spPr>
      </p:pic>
      <p:sp>
        <p:nvSpPr>
          <p:cNvPr id="4" name="TextBox 3">
            <a:extLst>
              <a:ext uri="{FF2B5EF4-FFF2-40B4-BE49-F238E27FC236}">
                <a16:creationId xmlns:a16="http://schemas.microsoft.com/office/drawing/2014/main" id="{DC741020-9B50-41CE-B59C-0432560FB7E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32:16</a:t>
            </a:r>
            <a:endParaRPr lang="bo-CN" sz="2000" b="1" cap="all" dirty="0">
              <a:solidFill>
                <a:schemeClr val="bg1"/>
              </a:solidFill>
              <a:latin typeface="ArialMT"/>
            </a:endParaRPr>
          </a:p>
        </p:txBody>
      </p:sp>
    </p:spTree>
    <p:extLst>
      <p:ext uri="{BB962C8B-B14F-4D97-AF65-F5344CB8AC3E}">
        <p14:creationId xmlns:p14="http://schemas.microsoft.com/office/powerpoint/2010/main" val="2449757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19</a:t>
            </a:r>
            <a:r>
              <a:rPr lang="en-US" sz="3600" b="0" i="0" dirty="0">
                <a:solidFill>
                  <a:srgbClr val="121212"/>
                </a:solidFill>
                <a:effectLst/>
                <a:highlight>
                  <a:srgbClr val="FFFFFF"/>
                </a:highlight>
                <a:latin typeface="Inter"/>
              </a:rPr>
              <a:t>As Moses approached the camp and saw the calf and the dancing, he burned with anger and threw the tablets out of his hands, shattering them at the base of the mountain.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19</a:t>
            </a:r>
            <a:r>
              <a:rPr lang="bo-CN" sz="5400" b="0" i="0" dirty="0">
                <a:solidFill>
                  <a:srgbClr val="121212"/>
                </a:solidFill>
                <a:effectLst/>
                <a:highlight>
                  <a:srgbClr val="FFFFFF"/>
                </a:highlight>
                <a:latin typeface="Inter"/>
              </a:rPr>
              <a:t>དེ་ནས་མོ་ཤེ་སྒར་དང་ཉེ་བར་སླེབས་ཚེ་བ་ཕྲུག་དེ་དང་ཡང་མི་རྣམས་ཀྱིས་བྲོ་འཁྲབ་པ་མཐོང་ནས། ཁོང་ཁྲོ་རབ་ཏུ་འབར་ཞིང་རྡོ་ལེབ་གཉིས་ལག་ནས་རི་འདབས་སུ་གཡུགས་ཏེ་བཅག་པ་དང་། </a:t>
            </a:r>
            <a:endParaRPr lang="en-ZA" dirty="0"/>
          </a:p>
        </p:txBody>
      </p:sp>
      <p:pic>
        <p:nvPicPr>
          <p:cNvPr id="11" name="Audio 10">
            <a:hlinkClick r:id="" action="ppaction://media"/>
            <a:extLst>
              <a:ext uri="{FF2B5EF4-FFF2-40B4-BE49-F238E27FC236}">
                <a16:creationId xmlns:a16="http://schemas.microsoft.com/office/drawing/2014/main" id="{A8C45F58-D426-45D8-55BB-40570928D2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3543"/>
    </mc:Choice>
    <mc:Fallback xmlns="">
      <p:transition spd="slow" advTm="13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97B39-5937-4483-8A3F-2365C762F987}"/>
              </a:ext>
            </a:extLst>
          </p:cNvPr>
          <p:cNvPicPr>
            <a:picLocks noChangeAspect="1"/>
          </p:cNvPicPr>
          <p:nvPr/>
        </p:nvPicPr>
        <p:blipFill>
          <a:blip r:embed="rId2"/>
          <a:stretch>
            <a:fillRect/>
          </a:stretch>
        </p:blipFill>
        <p:spPr>
          <a:xfrm>
            <a:off x="0" y="-1"/>
            <a:ext cx="12192000" cy="7352907"/>
          </a:xfrm>
          <a:prstGeom prst="rect">
            <a:avLst/>
          </a:prstGeom>
        </p:spPr>
      </p:pic>
      <p:sp>
        <p:nvSpPr>
          <p:cNvPr id="4" name="TextBox 3">
            <a:extLst>
              <a:ext uri="{FF2B5EF4-FFF2-40B4-BE49-F238E27FC236}">
                <a16:creationId xmlns:a16="http://schemas.microsoft.com/office/drawing/2014/main" id="{99CC2C60-8E87-4190-9B30-138E1632EADD}"/>
              </a:ext>
            </a:extLst>
          </p:cNvPr>
          <p:cNvSpPr txBox="1"/>
          <p:nvPr/>
        </p:nvSpPr>
        <p:spPr>
          <a:xfrm>
            <a:off x="7979167" y="183454"/>
            <a:ext cx="5155324" cy="5675586"/>
          </a:xfrm>
          <a:prstGeom prst="rect">
            <a:avLst/>
          </a:prstGeom>
          <a:noFill/>
        </p:spPr>
        <p:txBody>
          <a:bodyPr wrap="square" rtlCol="0">
            <a:noAutofit/>
          </a:bodyPr>
          <a:lstStyle/>
          <a:p>
            <a:pPr algn="ctr"/>
            <a:r>
              <a:rPr lang="bo-CN" sz="8000" b="1" cap="all" dirty="0">
                <a:solidFill>
                  <a:schemeClr val="bg1"/>
                </a:solidFill>
                <a:latin typeface="ArialMT"/>
              </a:rPr>
              <a:t>སྡེབ་ཐོན 32</a:t>
            </a:r>
          </a:p>
          <a:p>
            <a:r>
              <a:rPr lang="bo-CN" sz="8000" b="1" dirty="0">
                <a:solidFill>
                  <a:schemeClr val="bg1"/>
                </a:solidFill>
                <a:latin typeface="Arial" panose="020B0604020202020204" pitchFamily="34" charset="0"/>
              </a:rPr>
              <a:t>གསེར་གྱི་བེའུ།</a:t>
            </a:r>
          </a:p>
          <a:p>
            <a:endParaRPr lang="en-ZA" sz="7200" dirty="0"/>
          </a:p>
        </p:txBody>
      </p:sp>
    </p:spTree>
    <p:extLst>
      <p:ext uri="{BB962C8B-B14F-4D97-AF65-F5344CB8AC3E}">
        <p14:creationId xmlns:p14="http://schemas.microsoft.com/office/powerpoint/2010/main" val="3699564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525B8-04FF-4E9B-9AE6-CA95D427D782}"/>
              </a:ext>
            </a:extLst>
          </p:cNvPr>
          <p:cNvPicPr>
            <a:picLocks noChangeAspect="1"/>
          </p:cNvPicPr>
          <p:nvPr/>
        </p:nvPicPr>
        <p:blipFill>
          <a:blip r:embed="rId2"/>
          <a:stretch>
            <a:fillRect/>
          </a:stretch>
        </p:blipFill>
        <p:spPr>
          <a:xfrm>
            <a:off x="0" y="-1"/>
            <a:ext cx="12192000" cy="7264981"/>
          </a:xfrm>
          <a:prstGeom prst="rect">
            <a:avLst/>
          </a:prstGeom>
        </p:spPr>
      </p:pic>
      <p:sp>
        <p:nvSpPr>
          <p:cNvPr id="4" name="TextBox 3">
            <a:extLst>
              <a:ext uri="{FF2B5EF4-FFF2-40B4-BE49-F238E27FC236}">
                <a16:creationId xmlns:a16="http://schemas.microsoft.com/office/drawing/2014/main" id="{81FAC22A-908D-46B9-8B83-7A89ACD533E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32:19</a:t>
            </a:r>
            <a:endParaRPr lang="bo-CN" sz="2000" b="1" cap="all" dirty="0">
              <a:solidFill>
                <a:schemeClr val="bg1"/>
              </a:solidFill>
              <a:latin typeface="ArialMT"/>
            </a:endParaRPr>
          </a:p>
        </p:txBody>
      </p:sp>
    </p:spTree>
    <p:extLst>
      <p:ext uri="{BB962C8B-B14F-4D97-AF65-F5344CB8AC3E}">
        <p14:creationId xmlns:p14="http://schemas.microsoft.com/office/powerpoint/2010/main" val="2949795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Then he took the calf they had made, burned it in the fire, ground it to powder, and scattered the powder over the face of the water. Then he forced the Israelites to drink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ཡང་དེ་ཚོས་བཟོས་པའི་བ་ཕྲུག་མེར་བསྲེགས་པ་དང་རྡུལ་དུ་བཏགས་ནས་ཆུར་བཏབ་སྟེ། ཡེས་ར་ཨེལ་པ་རྣམས་ལ་འཐུང་དུ་བཅུག</a:t>
            </a:r>
            <a:endParaRPr lang="en-ZA" dirty="0"/>
          </a:p>
        </p:txBody>
      </p:sp>
      <p:pic>
        <p:nvPicPr>
          <p:cNvPr id="11" name="Audio 10">
            <a:hlinkClick r:id="" action="ppaction://media"/>
            <a:extLst>
              <a:ext uri="{FF2B5EF4-FFF2-40B4-BE49-F238E27FC236}">
                <a16:creationId xmlns:a16="http://schemas.microsoft.com/office/drawing/2014/main" id="{42BFBE4D-B824-4AE8-434A-C4E1C9FE82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0885"/>
    </mc:Choice>
    <mc:Fallback xmlns="">
      <p:transition spd="slow" advTm="1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22F52-15AA-48CE-990D-74FA7FC6D93D}"/>
              </a:ext>
            </a:extLst>
          </p:cNvPr>
          <p:cNvPicPr>
            <a:picLocks noChangeAspect="1"/>
          </p:cNvPicPr>
          <p:nvPr/>
        </p:nvPicPr>
        <p:blipFill>
          <a:blip r:embed="rId2"/>
          <a:stretch>
            <a:fillRect/>
          </a:stretch>
        </p:blipFill>
        <p:spPr>
          <a:xfrm>
            <a:off x="0" y="-160985"/>
            <a:ext cx="12192000" cy="7018986"/>
          </a:xfrm>
          <a:prstGeom prst="rect">
            <a:avLst/>
          </a:prstGeom>
        </p:spPr>
      </p:pic>
      <p:sp>
        <p:nvSpPr>
          <p:cNvPr id="3" name="TextBox 2">
            <a:extLst>
              <a:ext uri="{FF2B5EF4-FFF2-40B4-BE49-F238E27FC236}">
                <a16:creationId xmlns:a16="http://schemas.microsoft.com/office/drawing/2014/main" id="{8E416DD7-C1B1-41F0-AD92-F56E7D74C73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32:20</a:t>
            </a:r>
            <a:endParaRPr lang="bo-CN" sz="2000" b="1" cap="all" dirty="0">
              <a:solidFill>
                <a:schemeClr val="bg1"/>
              </a:solidFill>
              <a:latin typeface="ArialMT"/>
            </a:endParaRPr>
          </a:p>
        </p:txBody>
      </p:sp>
    </p:spTree>
    <p:extLst>
      <p:ext uri="{BB962C8B-B14F-4D97-AF65-F5344CB8AC3E}">
        <p14:creationId xmlns:p14="http://schemas.microsoft.com/office/powerpoint/2010/main" val="368934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So Moses stood at the entrance to the camp and said, “Whoever is for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come to me.”</a:t>
            </a:r>
          </a:p>
          <a:p>
            <a:pPr algn="l"/>
            <a:r>
              <a:rPr lang="en-US" sz="4000" b="0" i="0" dirty="0">
                <a:solidFill>
                  <a:srgbClr val="121212"/>
                </a:solidFill>
                <a:effectLst/>
                <a:highlight>
                  <a:srgbClr val="FFFFFF"/>
                </a:highlight>
                <a:latin typeface="Inter"/>
              </a:rPr>
              <a:t>And all the Levites gathered around him.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མོ་ཤེ་སྒར་གྱི་སྒོ་ཁ་རུ་འགྲེང་སྟེ། སུ་ཞིག་དཀོན་མཆོག་ཡ་ཝཱེའི་ཕྱོགས་བྱེད་པ་དེ་ཚུར་ཤོག་ཅིག་ཅེས་སྨྲས་པ་ན། ལེ་ཝིའི་བུ་རྒྱུད་ཐམས་ཅད་ཁོའི་དྲུང་དུ་འདུས། </a:t>
            </a:r>
            <a:endParaRPr lang="en-ZA" dirty="0"/>
          </a:p>
        </p:txBody>
      </p:sp>
      <p:pic>
        <p:nvPicPr>
          <p:cNvPr id="7" name="Audio 6">
            <a:hlinkClick r:id="" action="ppaction://media"/>
            <a:extLst>
              <a:ext uri="{FF2B5EF4-FFF2-40B4-BE49-F238E27FC236}">
                <a16:creationId xmlns:a16="http://schemas.microsoft.com/office/drawing/2014/main" id="{2C0AE5B9-1252-2655-A79C-7F4817AF50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21879935"/>
      </p:ext>
    </p:extLst>
  </p:cSld>
  <p:clrMapOvr>
    <a:masterClrMapping/>
  </p:clrMapOvr>
  <mc:AlternateContent xmlns:mc="http://schemas.openxmlformats.org/markup-compatibility/2006" xmlns:p14="http://schemas.microsoft.com/office/powerpoint/2010/main">
    <mc:Choice Requires="p14">
      <p:transition spd="slow" p14:dur="2000" advTm="12065"/>
    </mc:Choice>
    <mc:Fallback xmlns="">
      <p:transition spd="slow" advTm="12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1D0B9-B647-4C6B-A149-30AB16E7DDFD}"/>
              </a:ext>
            </a:extLst>
          </p:cNvPr>
          <p:cNvPicPr>
            <a:picLocks noChangeAspect="1"/>
          </p:cNvPicPr>
          <p:nvPr/>
        </p:nvPicPr>
        <p:blipFill>
          <a:blip r:embed="rId2"/>
          <a:stretch>
            <a:fillRect/>
          </a:stretch>
        </p:blipFill>
        <p:spPr>
          <a:xfrm>
            <a:off x="-1" y="-1"/>
            <a:ext cx="19750060" cy="9592887"/>
          </a:xfrm>
          <a:prstGeom prst="rect">
            <a:avLst/>
          </a:prstGeom>
        </p:spPr>
      </p:pic>
      <p:sp>
        <p:nvSpPr>
          <p:cNvPr id="4" name="TextBox 3">
            <a:extLst>
              <a:ext uri="{FF2B5EF4-FFF2-40B4-BE49-F238E27FC236}">
                <a16:creationId xmlns:a16="http://schemas.microsoft.com/office/drawing/2014/main" id="{78B3119C-96E1-4B9D-8D3D-F28988457E7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32:26</a:t>
            </a:r>
            <a:endParaRPr lang="bo-CN" sz="2000" b="1" cap="all" dirty="0">
              <a:solidFill>
                <a:schemeClr val="bg1"/>
              </a:solidFill>
              <a:latin typeface="ArialMT"/>
            </a:endParaRPr>
          </a:p>
        </p:txBody>
      </p:sp>
    </p:spTree>
    <p:extLst>
      <p:ext uri="{BB962C8B-B14F-4D97-AF65-F5344CB8AC3E}">
        <p14:creationId xmlns:p14="http://schemas.microsoft.com/office/powerpoint/2010/main" val="502742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27</a:t>
            </a:r>
            <a:r>
              <a:rPr lang="en-US" sz="3200" b="0" i="0" dirty="0">
                <a:solidFill>
                  <a:srgbClr val="121212"/>
                </a:solidFill>
                <a:effectLst/>
                <a:highlight>
                  <a:srgbClr val="FFFFFF"/>
                </a:highlight>
                <a:latin typeface="Inter"/>
              </a:rPr>
              <a:t>He told them, “This is what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the God of Israel, says: ‘Each of you men is to fasten his sword to his side, go back and forth through the camp from gate to gate, and slay his brother, his friend, and his neighbor.’”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27</a:t>
            </a:r>
            <a:r>
              <a:rPr lang="bo-CN" sz="4800" b="0" i="0" dirty="0">
                <a:solidFill>
                  <a:srgbClr val="121212"/>
                </a:solidFill>
                <a:effectLst/>
                <a:highlight>
                  <a:srgbClr val="FFFFFF"/>
                </a:highlight>
                <a:latin typeface="Inter"/>
              </a:rPr>
              <a:t>ཡང་ཁོས་དེ་དག་ལ་འདི་ལྟར། ཡེས་ར་ཨེལ་གྱི་དཀོན་མཆོག་ཡ་ཝཱེས་འདི་སྐད་དུ། མི་རེ་རེས་རང་གི་རལ་གྲི་རྐེད་ལ་བཏགས་ནས་སྒར་གྱི་སྒོ་འདི་ནས་སྒོ་དེའི་བར་དུ་ཕར་ཚུར་སོང་ལ། མི་རེ་རེས་རང་གི་སྤུན་དང་། རང་གི་གྲོགས་པོ་དང་། རང་གི་ཁྱིམ་མཚེས་སོད་ཅིག་ཅེས་བཀའ་བསྩལ་པ་ལ།</a:t>
            </a:r>
            <a:endParaRPr lang="en-ZA" dirty="0"/>
          </a:p>
        </p:txBody>
      </p:sp>
      <p:pic>
        <p:nvPicPr>
          <p:cNvPr id="7" name="Audio 6">
            <a:hlinkClick r:id="" action="ppaction://media"/>
            <a:extLst>
              <a:ext uri="{FF2B5EF4-FFF2-40B4-BE49-F238E27FC236}">
                <a16:creationId xmlns:a16="http://schemas.microsoft.com/office/drawing/2014/main" id="{30D94A34-F97B-4938-2BE9-A67EAB63EB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8282103"/>
      </p:ext>
    </p:extLst>
  </p:cSld>
  <p:clrMapOvr>
    <a:masterClrMapping/>
  </p:clrMapOvr>
  <mc:AlternateContent xmlns:mc="http://schemas.openxmlformats.org/markup-compatibility/2006" xmlns:p14="http://schemas.microsoft.com/office/powerpoint/2010/main">
    <mc:Choice Requires="p14">
      <p:transition spd="slow" p14:dur="2000" advTm="17395"/>
    </mc:Choice>
    <mc:Fallback xmlns="">
      <p:transition spd="slow" advTm="17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05E29-9E21-4960-AF4E-23E3119CBEFC}"/>
              </a:ext>
            </a:extLst>
          </p:cNvPr>
          <p:cNvPicPr>
            <a:picLocks noChangeAspect="1"/>
          </p:cNvPicPr>
          <p:nvPr/>
        </p:nvPicPr>
        <p:blipFill>
          <a:blip r:embed="rId2"/>
          <a:stretch>
            <a:fillRect/>
          </a:stretch>
        </p:blipFill>
        <p:spPr>
          <a:xfrm>
            <a:off x="1" y="-749808"/>
            <a:ext cx="12192000" cy="7607808"/>
          </a:xfrm>
          <a:prstGeom prst="rect">
            <a:avLst/>
          </a:prstGeom>
        </p:spPr>
      </p:pic>
      <p:sp>
        <p:nvSpPr>
          <p:cNvPr id="4" name="TextBox 3">
            <a:extLst>
              <a:ext uri="{FF2B5EF4-FFF2-40B4-BE49-F238E27FC236}">
                <a16:creationId xmlns:a16="http://schemas.microsoft.com/office/drawing/2014/main" id="{CF829023-75BD-4D77-801F-D10E4A8A148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32:27</a:t>
            </a:r>
            <a:endParaRPr lang="bo-CN" sz="2000" b="1" cap="all" dirty="0">
              <a:solidFill>
                <a:schemeClr val="bg1"/>
              </a:solidFill>
              <a:latin typeface="ArialMT"/>
            </a:endParaRPr>
          </a:p>
        </p:txBody>
      </p:sp>
    </p:spTree>
    <p:extLst>
      <p:ext uri="{BB962C8B-B14F-4D97-AF65-F5344CB8AC3E}">
        <p14:creationId xmlns:p14="http://schemas.microsoft.com/office/powerpoint/2010/main" val="3905496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Afterward, Moses said, “Today you have been ordained  for service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since each man went against his son and his brother; so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bestowed a blessing on you this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29</a:t>
            </a:r>
            <a:r>
              <a:rPr lang="bo-CN" sz="5400" b="0" i="0" dirty="0">
                <a:solidFill>
                  <a:srgbClr val="121212"/>
                </a:solidFill>
                <a:effectLst/>
                <a:highlight>
                  <a:srgbClr val="FFFFFF"/>
                </a:highlight>
                <a:latin typeface="Inter"/>
              </a:rPr>
              <a:t>ཡང་མོ་ཤེ་ཡིས་དེ་རྣམས་ལ་འདི་ལྟར། མི་རེ་རེས་རང་གི་བུ་དང་སྤུན་ལ་རྒོལ་བས། དེ་རིང་གི་ཉིན་མོ་ལ་དཀོན་མཆོག་ཡ་ཝཱེའི་ཕྱིར་ཁྱོད་ཅག་གིས་རང་ཉིད་དམ་པར་གྱིས། དེ་ནི་ཉིན་འདིར་ཁྱོད་ཅག་ལ་བྱིན་རླབས་གནང་བར་འགྱུར་བའི་ཕྱིར་ཡིན་ཞེས་སྨྲས་སོ། །</a:t>
            </a:r>
            <a:endParaRPr lang="en-ZA" dirty="0"/>
          </a:p>
        </p:txBody>
      </p:sp>
      <p:pic>
        <p:nvPicPr>
          <p:cNvPr id="11" name="Audio 10">
            <a:hlinkClick r:id="" action="ppaction://media"/>
            <a:extLst>
              <a:ext uri="{FF2B5EF4-FFF2-40B4-BE49-F238E27FC236}">
                <a16:creationId xmlns:a16="http://schemas.microsoft.com/office/drawing/2014/main" id="{63D8D35D-CEF8-3F98-EC94-82E7DB419D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5797209"/>
      </p:ext>
    </p:extLst>
  </p:cSld>
  <p:clrMapOvr>
    <a:masterClrMapping/>
  </p:clrMapOvr>
  <mc:AlternateContent xmlns:mc="http://schemas.openxmlformats.org/markup-compatibility/2006" xmlns:p14="http://schemas.microsoft.com/office/powerpoint/2010/main">
    <mc:Choice Requires="p14">
      <p:transition spd="slow" p14:dur="2000" advTm="15212"/>
    </mc:Choice>
    <mc:Fallback xmlns="">
      <p:transition spd="slow" advTm="15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48827-653F-40CF-9CC5-415A7385AE37}"/>
              </a:ext>
            </a:extLst>
          </p:cNvPr>
          <p:cNvPicPr>
            <a:picLocks noChangeAspect="1"/>
          </p:cNvPicPr>
          <p:nvPr/>
        </p:nvPicPr>
        <p:blipFill>
          <a:blip r:embed="rId2"/>
          <a:stretch>
            <a:fillRect/>
          </a:stretch>
        </p:blipFill>
        <p:spPr>
          <a:xfrm>
            <a:off x="0" y="0"/>
            <a:ext cx="12192000" cy="7863937"/>
          </a:xfrm>
          <a:prstGeom prst="rect">
            <a:avLst/>
          </a:prstGeom>
        </p:spPr>
      </p:pic>
      <p:sp>
        <p:nvSpPr>
          <p:cNvPr id="4" name="TextBox 3">
            <a:extLst>
              <a:ext uri="{FF2B5EF4-FFF2-40B4-BE49-F238E27FC236}">
                <a16:creationId xmlns:a16="http://schemas.microsoft.com/office/drawing/2014/main" id="{9EC4EFD8-9457-42E1-878A-166C1FC050F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32:29</a:t>
            </a:r>
            <a:endParaRPr lang="bo-CN" sz="2000" b="1" cap="all" dirty="0">
              <a:solidFill>
                <a:schemeClr val="bg1"/>
              </a:solidFill>
              <a:latin typeface="ArialMT"/>
            </a:endParaRPr>
          </a:p>
        </p:txBody>
      </p:sp>
    </p:spTree>
    <p:extLst>
      <p:ext uri="{BB962C8B-B14F-4D97-AF65-F5344CB8AC3E}">
        <p14:creationId xmlns:p14="http://schemas.microsoft.com/office/powerpoint/2010/main" val="2830884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30</a:t>
            </a:r>
            <a:r>
              <a:rPr lang="en-US" sz="3600" b="0" i="0" dirty="0">
                <a:solidFill>
                  <a:srgbClr val="121212"/>
                </a:solidFill>
                <a:effectLst/>
                <a:highlight>
                  <a:srgbClr val="FFFFFF"/>
                </a:highlight>
                <a:latin typeface="Inter"/>
              </a:rPr>
              <a:t>The next day Moses said to the people, “You have committed a great sin. Now I will go up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perhaps I can make atonement for your sin.”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དེའི་ཕྱི་ཉིན་མོ་ཤེ་ཡིས་འབངས་མི་རྣམས་ལ། ཁྱོད་ཅག་གིས་སྡིག་པ་ཚབས་ཆེན་བྱས་པས། ང་རང་དཀོན་མཆོག་ཡ་ཝཱེའི་དྲུང་དུ་ཡར་འགྲོ་བར་བྱ་ཞིང་། ངས་ཁྱོད་ཅག་གི་ཕྱིར་སྡིག་བཤགས་བྱེད་ནུས་ཀྱང་སྲིད་ཅེས་སྨྲས།</a:t>
            </a:r>
            <a:endParaRPr lang="en-ZA" dirty="0"/>
          </a:p>
        </p:txBody>
      </p:sp>
      <p:pic>
        <p:nvPicPr>
          <p:cNvPr id="16" name="Audio 15">
            <a:hlinkClick r:id="" action="ppaction://media"/>
            <a:extLst>
              <a:ext uri="{FF2B5EF4-FFF2-40B4-BE49-F238E27FC236}">
                <a16:creationId xmlns:a16="http://schemas.microsoft.com/office/drawing/2014/main" id="{B7BDF6F2-5056-4548-1403-3D2240E506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4849"/>
    </mc:Choice>
    <mc:Fallback xmlns="">
      <p:transition spd="slow" advTm="14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0" i="0" u="none" strike="noStrike" baseline="0" dirty="0">
                <a:latin typeface="TimesNewRomanPSMT"/>
              </a:rPr>
              <a:t>Mount Sinai – Ex 32 The </a:t>
            </a:r>
            <a:r>
              <a:rPr lang="en-ZA" sz="4000" b="1" dirty="0">
                <a:solidFill>
                  <a:srgbClr val="444444"/>
                </a:solidFill>
                <a:latin typeface="Arial" panose="020B0604020202020204" pitchFamily="34" charset="0"/>
              </a:rPr>
              <a:t>Golden Calf</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སྡེབ་ཐོན 32</a:t>
            </a:r>
          </a:p>
          <a:p>
            <a:r>
              <a:rPr lang="bo-CN" sz="8000" b="1" dirty="0">
                <a:solidFill>
                  <a:srgbClr val="444444"/>
                </a:solidFill>
                <a:latin typeface="Arial" panose="020B0604020202020204" pitchFamily="34" charset="0"/>
              </a:rPr>
              <a:t>གསེར་གྱི་བེའུ།</a:t>
            </a:r>
          </a:p>
          <a:p>
            <a:endParaRPr lang="en-ZA" sz="7200" dirty="0"/>
          </a:p>
        </p:txBody>
      </p:sp>
      <p:pic>
        <p:nvPicPr>
          <p:cNvPr id="9" name="Audio 8">
            <a:hlinkClick r:id="" action="ppaction://media"/>
            <a:extLst>
              <a:ext uri="{FF2B5EF4-FFF2-40B4-BE49-F238E27FC236}">
                <a16:creationId xmlns:a16="http://schemas.microsoft.com/office/drawing/2014/main" id="{5A3D45B6-5112-9298-753C-CA553D7470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267"/>
    </mc:Choice>
    <mc:Fallback xmlns="">
      <p:transition spd="slow" advTm="2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A2342-0276-4C09-B459-311280FFE210}"/>
              </a:ext>
            </a:extLst>
          </p:cNvPr>
          <p:cNvPicPr>
            <a:picLocks noChangeAspect="1"/>
          </p:cNvPicPr>
          <p:nvPr/>
        </p:nvPicPr>
        <p:blipFill>
          <a:blip r:embed="rId2"/>
          <a:stretch>
            <a:fillRect/>
          </a:stretch>
        </p:blipFill>
        <p:spPr>
          <a:xfrm>
            <a:off x="0" y="0"/>
            <a:ext cx="12192000" cy="7430178"/>
          </a:xfrm>
          <a:prstGeom prst="rect">
            <a:avLst/>
          </a:prstGeom>
        </p:spPr>
      </p:pic>
      <p:sp>
        <p:nvSpPr>
          <p:cNvPr id="4" name="TextBox 3">
            <a:extLst>
              <a:ext uri="{FF2B5EF4-FFF2-40B4-BE49-F238E27FC236}">
                <a16:creationId xmlns:a16="http://schemas.microsoft.com/office/drawing/2014/main" id="{E55DD950-540F-46E8-934C-3148EA162AF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32:30</a:t>
            </a:r>
            <a:endParaRPr lang="bo-CN" sz="2000" b="1" cap="all" dirty="0">
              <a:solidFill>
                <a:schemeClr val="bg1"/>
              </a:solidFill>
              <a:latin typeface="ArialMT"/>
            </a:endParaRPr>
          </a:p>
        </p:txBody>
      </p:sp>
    </p:spTree>
    <p:extLst>
      <p:ext uri="{BB962C8B-B14F-4D97-AF65-F5344CB8AC3E}">
        <p14:creationId xmlns:p14="http://schemas.microsoft.com/office/powerpoint/2010/main" val="4018049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1AA11-7B49-4F34-88DE-25BC326C6B7B}"/>
              </a:ext>
            </a:extLst>
          </p:cNvPr>
          <p:cNvPicPr>
            <a:picLocks noChangeAspect="1"/>
          </p:cNvPicPr>
          <p:nvPr/>
        </p:nvPicPr>
        <p:blipFill>
          <a:blip r:embed="rId2"/>
          <a:stretch>
            <a:fillRect/>
          </a:stretch>
        </p:blipFill>
        <p:spPr>
          <a:xfrm>
            <a:off x="0" y="-1"/>
            <a:ext cx="12192000" cy="7352907"/>
          </a:xfrm>
          <a:prstGeom prst="rect">
            <a:avLst/>
          </a:prstGeom>
        </p:spPr>
      </p:pic>
      <p:sp>
        <p:nvSpPr>
          <p:cNvPr id="3" name="TextBox 2">
            <a:extLst>
              <a:ext uri="{FF2B5EF4-FFF2-40B4-BE49-F238E27FC236}">
                <a16:creationId xmlns:a16="http://schemas.microsoft.com/office/drawing/2014/main" id="{1B4C246A-25C3-4107-85D3-2737950E1BFB}"/>
              </a:ext>
            </a:extLst>
          </p:cNvPr>
          <p:cNvSpPr txBox="1"/>
          <p:nvPr/>
        </p:nvSpPr>
        <p:spPr>
          <a:xfrm>
            <a:off x="7979167" y="183454"/>
            <a:ext cx="5155324" cy="5675586"/>
          </a:xfrm>
          <a:prstGeom prst="rect">
            <a:avLst/>
          </a:prstGeom>
          <a:noFill/>
        </p:spPr>
        <p:txBody>
          <a:bodyPr wrap="square" rtlCol="0">
            <a:noAutofit/>
          </a:bodyPr>
          <a:lstStyle/>
          <a:p>
            <a:pPr algn="ctr"/>
            <a:r>
              <a:rPr lang="bo-CN" sz="8000" b="1" cap="all" dirty="0">
                <a:solidFill>
                  <a:schemeClr val="bg1"/>
                </a:solidFill>
                <a:latin typeface="ArialMT"/>
              </a:rPr>
              <a:t>སྡེབ་ཐོན 32</a:t>
            </a:r>
          </a:p>
          <a:p>
            <a:r>
              <a:rPr lang="bo-CN" sz="8000" b="1" dirty="0">
                <a:solidFill>
                  <a:schemeClr val="bg1"/>
                </a:solidFill>
                <a:latin typeface="Arial" panose="020B0604020202020204" pitchFamily="34" charset="0"/>
              </a:rPr>
              <a:t>གསེར་གྱི་བེའུ།</a:t>
            </a:r>
          </a:p>
          <a:p>
            <a:endParaRPr lang="en-ZA" sz="7200" dirty="0"/>
          </a:p>
        </p:txBody>
      </p:sp>
      <p:sp>
        <p:nvSpPr>
          <p:cNvPr id="4" name="TextBox 2">
            <a:extLst>
              <a:ext uri="{FF2B5EF4-FFF2-40B4-BE49-F238E27FC236}">
                <a16:creationId xmlns:a16="http://schemas.microsoft.com/office/drawing/2014/main" id="{407F020A-E80F-F4EE-F9A7-BFE7DE93B17A}"/>
              </a:ext>
            </a:extLst>
          </p:cNvPr>
          <p:cNvSpPr txBox="1"/>
          <p:nvPr/>
        </p:nvSpPr>
        <p:spPr>
          <a:xfrm>
            <a:off x="149860" y="636182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8500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a:t>
            </a:r>
            <a:r>
              <a:rPr lang="en-US" sz="3200" b="0" i="0" dirty="0">
                <a:solidFill>
                  <a:srgbClr val="121212"/>
                </a:solidFill>
                <a:effectLst/>
                <a:highlight>
                  <a:srgbClr val="FFFFFF"/>
                </a:highlight>
                <a:latin typeface="Inter"/>
              </a:rPr>
              <a:t>Now when the people saw that Moses was delayed in coming down from the mountain, they gathered around Aaron and said, “Come, make us gods who will go before us. As for this Moses who brought us up out of the land of Egypt, we do not know what has happened to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a:t>
            </a:r>
            <a:r>
              <a:rPr lang="bo-CN" sz="4000" b="0" i="0" dirty="0">
                <a:solidFill>
                  <a:srgbClr val="121212"/>
                </a:solidFill>
                <a:effectLst/>
                <a:highlight>
                  <a:srgbClr val="FFFFFF"/>
                </a:highlight>
                <a:latin typeface="Inter"/>
              </a:rPr>
              <a:t>ཡང་མོ་ཤེ་ཡིས་རི་ནས་འབབ་པའི་དུས་ཚོད་འགོར་འགྱང་བྱས་པ་མི་རྣམས་ཀྱིས་ཤེས་ཏེ་ཁོ་ཚོ་ཨ་རོན་གྱི་མདུན་དུ་འཛོམས་ནས་འདི་ལྟར། ངེད་ཅག་ཨེ་ཅིབ་ཡུལ་ནས་ཕྱི་རུ་ཁྲིད་མཁན་མོ་ཤེ་དེ་ལ་ཅི་ཞིག་བྱུང་བ་མི་ཤེས་པས། ད་ལངས་ནས་ངེད་ཅག་ལ་ལམ་སྣ་འདྲེན་པའི་ལྷ་སྐུ་བཟོས་ཤིག་ཅེས་སྨྲས་ཤིང་། </a:t>
            </a:r>
            <a:endParaRPr lang="en-ZA" dirty="0"/>
          </a:p>
        </p:txBody>
      </p:sp>
      <p:pic>
        <p:nvPicPr>
          <p:cNvPr id="35" name="Audio 34">
            <a:hlinkClick r:id="" action="ppaction://media"/>
            <a:extLst>
              <a:ext uri="{FF2B5EF4-FFF2-40B4-BE49-F238E27FC236}">
                <a16:creationId xmlns:a16="http://schemas.microsoft.com/office/drawing/2014/main" id="{CBDA634E-59FE-0996-A310-056DC7E2A2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5466"/>
    </mc:Choice>
    <mc:Fallback xmlns="">
      <p:transition spd="slow" advTm="1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303A9-B41C-4E42-B201-1FA4069761C0}"/>
              </a:ext>
            </a:extLst>
          </p:cNvPr>
          <p:cNvPicPr>
            <a:picLocks noChangeAspect="1"/>
          </p:cNvPicPr>
          <p:nvPr/>
        </p:nvPicPr>
        <p:blipFill>
          <a:blip r:embed="rId2"/>
          <a:stretch>
            <a:fillRect/>
          </a:stretch>
        </p:blipFill>
        <p:spPr>
          <a:xfrm>
            <a:off x="-10654" y="-199505"/>
            <a:ext cx="12202654" cy="7057505"/>
          </a:xfrm>
          <a:prstGeom prst="rect">
            <a:avLst/>
          </a:prstGeom>
        </p:spPr>
      </p:pic>
      <p:sp>
        <p:nvSpPr>
          <p:cNvPr id="4" name="TextBox 3">
            <a:extLst>
              <a:ext uri="{FF2B5EF4-FFF2-40B4-BE49-F238E27FC236}">
                <a16:creationId xmlns:a16="http://schemas.microsoft.com/office/drawing/2014/main" id="{2A19FFC3-F0F2-4E9F-8008-759BA1EF57C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32:1</a:t>
            </a:r>
            <a:endParaRPr lang="bo-CN" sz="2000" b="1" cap="all" dirty="0">
              <a:solidFill>
                <a:schemeClr val="bg1"/>
              </a:solidFill>
              <a:latin typeface="ArialMT"/>
            </a:endParaRPr>
          </a:p>
        </p:txBody>
      </p:sp>
    </p:spTree>
    <p:extLst>
      <p:ext uri="{BB962C8B-B14F-4D97-AF65-F5344CB8AC3E}">
        <p14:creationId xmlns:p14="http://schemas.microsoft.com/office/powerpoint/2010/main" val="3911780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a:t>
            </a:r>
            <a:r>
              <a:rPr lang="en-US" sz="4400" b="0" i="0" dirty="0">
                <a:solidFill>
                  <a:srgbClr val="121212"/>
                </a:solidFill>
                <a:effectLst/>
                <a:highlight>
                  <a:srgbClr val="FFFFFF"/>
                </a:highlight>
                <a:latin typeface="Inter"/>
              </a:rPr>
              <a:t>So Aaron told them, “Take off the gold earrings that are on your wives and sons and daughters, and bring them to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ཨ་རོན་ན་རེ། ཁྱོད་ཅག་གིས་རང་གི་ཆུང་མ་དང་བུ་བུ་མོ་དག་གི་གསེར་གྱི་རྣ་ལུང་རྣམས་བླངས་ནས་ངའི་མདུན་དུ་ཁྱེར་ཤོག་ཅིག་ཅེས་སྨྲས་པ་ལ། </a:t>
            </a:r>
            <a:endParaRPr lang="en-ZA" dirty="0"/>
          </a:p>
        </p:txBody>
      </p:sp>
      <p:pic>
        <p:nvPicPr>
          <p:cNvPr id="11" name="Audio 10">
            <a:hlinkClick r:id="" action="ppaction://media"/>
            <a:extLst>
              <a:ext uri="{FF2B5EF4-FFF2-40B4-BE49-F238E27FC236}">
                <a16:creationId xmlns:a16="http://schemas.microsoft.com/office/drawing/2014/main" id="{7D153909-56EC-8E7E-26C4-C7B219C92A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7819"/>
    </mc:Choice>
    <mc:Fallback xmlns="">
      <p:transition spd="slow" advTm="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00F4A-B85F-4541-83CF-C95115D67BDF}"/>
              </a:ext>
            </a:extLst>
          </p:cNvPr>
          <p:cNvPicPr>
            <a:picLocks noChangeAspect="1"/>
          </p:cNvPicPr>
          <p:nvPr/>
        </p:nvPicPr>
        <p:blipFill>
          <a:blip r:embed="rId2"/>
          <a:stretch>
            <a:fillRect/>
          </a:stretch>
        </p:blipFill>
        <p:spPr>
          <a:xfrm>
            <a:off x="0" y="0"/>
            <a:ext cx="12563631" cy="6858000"/>
          </a:xfrm>
          <a:prstGeom prst="rect">
            <a:avLst/>
          </a:prstGeom>
        </p:spPr>
      </p:pic>
      <p:sp>
        <p:nvSpPr>
          <p:cNvPr id="4" name="TextBox 3">
            <a:extLst>
              <a:ext uri="{FF2B5EF4-FFF2-40B4-BE49-F238E27FC236}">
                <a16:creationId xmlns:a16="http://schemas.microsoft.com/office/drawing/2014/main" id="{091617CE-97DC-4754-B700-A742CE5C712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32:2</a:t>
            </a:r>
            <a:endParaRPr lang="bo-CN" sz="2000" b="1" cap="all" dirty="0">
              <a:solidFill>
                <a:schemeClr val="bg1"/>
              </a:solidFill>
              <a:latin typeface="ArialMT"/>
            </a:endParaRPr>
          </a:p>
        </p:txBody>
      </p:sp>
    </p:spTree>
    <p:extLst>
      <p:ext uri="{BB962C8B-B14F-4D97-AF65-F5344CB8AC3E}">
        <p14:creationId xmlns:p14="http://schemas.microsoft.com/office/powerpoint/2010/main" val="3292556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4</a:t>
            </a:r>
            <a:r>
              <a:rPr lang="en-US" sz="3600" b="0" i="0" dirty="0">
                <a:solidFill>
                  <a:srgbClr val="121212"/>
                </a:solidFill>
                <a:effectLst/>
                <a:highlight>
                  <a:srgbClr val="FFFFFF"/>
                </a:highlight>
                <a:latin typeface="Inter"/>
              </a:rPr>
              <a:t>He took the gold from their hands, and with an engraving tool he fashioned it into a molten calf. And they said, “These, O Israel, are your gods, who brought you up out of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ཁོས་དེ་དག་གི་ལག་ནས་བླངས་ཤིང་གཟོང་ཁ་བསྐོར་ཏེ་བ་ཕྲུག་གི་སྐུ་བརྙན་ཞིག་བླུགས་པ་དང་། དེ་དག་གིས། ཀྱེ་ཡེས་ར་ཨེལ་པ་རྣམས། འདི་ནི་ཁྱོད་ཅག་ཨེ་ཅིབ་ཡུལ་ནས་ཕྱི་རུ་ཁྲིད་པའི་ལྷ་ལགས་སོ་ཞེས་སྨྲས།</a:t>
            </a:r>
            <a:endParaRPr lang="en-ZA" dirty="0"/>
          </a:p>
        </p:txBody>
      </p:sp>
      <p:pic>
        <p:nvPicPr>
          <p:cNvPr id="17" name="Audio 16">
            <a:hlinkClick r:id="" action="ppaction://media"/>
            <a:extLst>
              <a:ext uri="{FF2B5EF4-FFF2-40B4-BE49-F238E27FC236}">
                <a16:creationId xmlns:a16="http://schemas.microsoft.com/office/drawing/2014/main" id="{3540E65B-A848-D7FB-4C62-DC30A15B3A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3476"/>
    </mc:Choice>
    <mc:Fallback xmlns="">
      <p:transition spd="slow" advTm="1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1874</TotalTime>
  <Words>1341</Words>
  <Application>Microsoft Office PowerPoint</Application>
  <PresentationFormat>Widescreen</PresentationFormat>
  <Paragraphs>62</Paragraphs>
  <Slides>30</Slides>
  <Notes>2</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2024-06-28T14:01:48Z</dcterms:modified>
</cp:coreProperties>
</file>