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48" r:id="rId2"/>
    <p:sldId id="349" r:id="rId3"/>
    <p:sldId id="256" r:id="rId4"/>
    <p:sldId id="314" r:id="rId5"/>
    <p:sldId id="258" r:id="rId6"/>
    <p:sldId id="315" r:id="rId7"/>
    <p:sldId id="283" r:id="rId8"/>
    <p:sldId id="318" r:id="rId9"/>
    <p:sldId id="284" r:id="rId10"/>
    <p:sldId id="319" r:id="rId11"/>
    <p:sldId id="285" r:id="rId12"/>
    <p:sldId id="321" r:id="rId13"/>
    <p:sldId id="288" r:id="rId14"/>
    <p:sldId id="323" r:id="rId15"/>
    <p:sldId id="290" r:id="rId16"/>
    <p:sldId id="325" r:id="rId17"/>
    <p:sldId id="291" r:id="rId18"/>
    <p:sldId id="326" r:id="rId19"/>
    <p:sldId id="293" r:id="rId20"/>
    <p:sldId id="328" r:id="rId21"/>
    <p:sldId id="294" r:id="rId22"/>
    <p:sldId id="329" r:id="rId23"/>
    <p:sldId id="295" r:id="rId24"/>
    <p:sldId id="330" r:id="rId25"/>
    <p:sldId id="299" r:id="rId26"/>
    <p:sldId id="333" r:id="rId27"/>
    <p:sldId id="300" r:id="rId28"/>
    <p:sldId id="334" r:id="rId29"/>
    <p:sldId id="301" r:id="rId30"/>
    <p:sldId id="336" r:id="rId31"/>
    <p:sldId id="302" r:id="rId32"/>
    <p:sldId id="338" r:id="rId33"/>
    <p:sldId id="305" r:id="rId34"/>
    <p:sldId id="337" r:id="rId35"/>
    <p:sldId id="306" r:id="rId36"/>
    <p:sldId id="339" r:id="rId37"/>
    <p:sldId id="307" r:id="rId38"/>
    <p:sldId id="341" r:id="rId39"/>
    <p:sldId id="309" r:id="rId40"/>
    <p:sldId id="343" r:id="rId41"/>
    <p:sldId id="313" r:id="rId42"/>
    <p:sldId id="34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255B0-DF8B-433C-A89C-60CD50CE7E56}" v="2" dt="2024-07-01T13:44:39.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75" d="100"/>
          <a:sy n="75" d="100"/>
        </p:scale>
        <p:origin x="749"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C9255B0-DF8B-433C-A89C-60CD50CE7E56}"/>
    <pc:docChg chg="undo custSel modSld">
      <pc:chgData name="Alfred Smith" userId="3c60a3631c0db8ad" providerId="LiveId" clId="{FC9255B0-DF8B-433C-A89C-60CD50CE7E56}" dt="2024-07-01T18:12:14.089" v="88"/>
      <pc:docMkLst>
        <pc:docMk/>
      </pc:docMkLst>
      <pc:sldChg chg="modSp mod">
        <pc:chgData name="Alfred Smith" userId="3c60a3631c0db8ad" providerId="LiveId" clId="{FC9255B0-DF8B-433C-A89C-60CD50CE7E56}" dt="2024-07-01T18:04:24.825" v="45"/>
        <pc:sldMkLst>
          <pc:docMk/>
          <pc:sldMk cId="525752733" sldId="258"/>
        </pc:sldMkLst>
        <pc:spChg chg="mod">
          <ac:chgData name="Alfred Smith" userId="3c60a3631c0db8ad" providerId="LiveId" clId="{FC9255B0-DF8B-433C-A89C-60CD50CE7E56}" dt="2024-07-01T13:46:23.462" v="7"/>
          <ac:spMkLst>
            <pc:docMk/>
            <pc:sldMk cId="525752733" sldId="258"/>
            <ac:spMk id="4" creationId="{9A13E2D8-2F59-44C1-B1D2-79C300C26DD4}"/>
          </ac:spMkLst>
        </pc:spChg>
        <pc:spChg chg="mod">
          <ac:chgData name="Alfred Smith" userId="3c60a3631c0db8ad" providerId="LiveId" clId="{FC9255B0-DF8B-433C-A89C-60CD50CE7E56}" dt="2024-07-01T18:04:24.825" v="45"/>
          <ac:spMkLst>
            <pc:docMk/>
            <pc:sldMk cId="525752733" sldId="258"/>
            <ac:spMk id="6" creationId="{416C064E-628E-47C0-A712-DB178FE9901E}"/>
          </ac:spMkLst>
        </pc:spChg>
      </pc:sldChg>
      <pc:sldChg chg="modSp mod">
        <pc:chgData name="Alfred Smith" userId="3c60a3631c0db8ad" providerId="LiveId" clId="{FC9255B0-DF8B-433C-A89C-60CD50CE7E56}" dt="2024-07-01T18:05:31.033" v="57" actId="404"/>
        <pc:sldMkLst>
          <pc:docMk/>
          <pc:sldMk cId="26953390" sldId="283"/>
        </pc:sldMkLst>
        <pc:spChg chg="mod">
          <ac:chgData name="Alfred Smith" userId="3c60a3631c0db8ad" providerId="LiveId" clId="{FC9255B0-DF8B-433C-A89C-60CD50CE7E56}" dt="2024-07-01T18:04:49.123" v="52" actId="20577"/>
          <ac:spMkLst>
            <pc:docMk/>
            <pc:sldMk cId="26953390" sldId="283"/>
            <ac:spMk id="4" creationId="{9A13E2D8-2F59-44C1-B1D2-79C300C26DD4}"/>
          </ac:spMkLst>
        </pc:spChg>
        <pc:spChg chg="mod">
          <ac:chgData name="Alfred Smith" userId="3c60a3631c0db8ad" providerId="LiveId" clId="{FC9255B0-DF8B-433C-A89C-60CD50CE7E56}" dt="2024-07-01T18:05:31.033" v="57" actId="404"/>
          <ac:spMkLst>
            <pc:docMk/>
            <pc:sldMk cId="26953390" sldId="283"/>
            <ac:spMk id="6" creationId="{416C064E-628E-47C0-A712-DB178FE9901E}"/>
          </ac:spMkLst>
        </pc:spChg>
      </pc:sldChg>
      <pc:sldChg chg="modSp mod">
        <pc:chgData name="Alfred Smith" userId="3c60a3631c0db8ad" providerId="LiveId" clId="{FC9255B0-DF8B-433C-A89C-60CD50CE7E56}" dt="2024-07-01T18:06:01.516" v="59" actId="6549"/>
        <pc:sldMkLst>
          <pc:docMk/>
          <pc:sldMk cId="2872476414" sldId="284"/>
        </pc:sldMkLst>
        <pc:spChg chg="mod">
          <ac:chgData name="Alfred Smith" userId="3c60a3631c0db8ad" providerId="LiveId" clId="{FC9255B0-DF8B-433C-A89C-60CD50CE7E56}" dt="2024-07-01T18:06:01.516" v="59" actId="6549"/>
          <ac:spMkLst>
            <pc:docMk/>
            <pc:sldMk cId="2872476414" sldId="284"/>
            <ac:spMk id="4" creationId="{9A13E2D8-2F59-44C1-B1D2-79C300C26DD4}"/>
          </ac:spMkLst>
        </pc:spChg>
        <pc:spChg chg="mod">
          <ac:chgData name="Alfred Smith" userId="3c60a3631c0db8ad" providerId="LiveId" clId="{FC9255B0-DF8B-433C-A89C-60CD50CE7E56}" dt="2024-07-01T18:05:58.190" v="58"/>
          <ac:spMkLst>
            <pc:docMk/>
            <pc:sldMk cId="2872476414" sldId="284"/>
            <ac:spMk id="6" creationId="{416C064E-628E-47C0-A712-DB178FE9901E}"/>
          </ac:spMkLst>
        </pc:spChg>
      </pc:sldChg>
      <pc:sldChg chg="modSp mod">
        <pc:chgData name="Alfred Smith" userId="3c60a3631c0db8ad" providerId="LiveId" clId="{FC9255B0-DF8B-433C-A89C-60CD50CE7E56}" dt="2024-07-01T18:06:16.294" v="60"/>
        <pc:sldMkLst>
          <pc:docMk/>
          <pc:sldMk cId="2342427813" sldId="285"/>
        </pc:sldMkLst>
        <pc:spChg chg="mod">
          <ac:chgData name="Alfred Smith" userId="3c60a3631c0db8ad" providerId="LiveId" clId="{FC9255B0-DF8B-433C-A89C-60CD50CE7E56}" dt="2024-07-01T13:48:30.117" v="10"/>
          <ac:spMkLst>
            <pc:docMk/>
            <pc:sldMk cId="2342427813" sldId="285"/>
            <ac:spMk id="4" creationId="{9A13E2D8-2F59-44C1-B1D2-79C300C26DD4}"/>
          </ac:spMkLst>
        </pc:spChg>
        <pc:spChg chg="mod">
          <ac:chgData name="Alfred Smith" userId="3c60a3631c0db8ad" providerId="LiveId" clId="{FC9255B0-DF8B-433C-A89C-60CD50CE7E56}" dt="2024-07-01T18:06:16.294" v="60"/>
          <ac:spMkLst>
            <pc:docMk/>
            <pc:sldMk cId="2342427813" sldId="285"/>
            <ac:spMk id="6" creationId="{416C064E-628E-47C0-A712-DB178FE9901E}"/>
          </ac:spMkLst>
        </pc:spChg>
      </pc:sldChg>
      <pc:sldChg chg="modSp mod">
        <pc:chgData name="Alfred Smith" userId="3c60a3631c0db8ad" providerId="LiveId" clId="{FC9255B0-DF8B-433C-A89C-60CD50CE7E56}" dt="2024-07-01T18:06:36.207" v="61"/>
        <pc:sldMkLst>
          <pc:docMk/>
          <pc:sldMk cId="1123929638" sldId="288"/>
        </pc:sldMkLst>
        <pc:spChg chg="mod">
          <ac:chgData name="Alfred Smith" userId="3c60a3631c0db8ad" providerId="LiveId" clId="{FC9255B0-DF8B-433C-A89C-60CD50CE7E56}" dt="2024-07-01T13:49:29.683" v="18" actId="404"/>
          <ac:spMkLst>
            <pc:docMk/>
            <pc:sldMk cId="1123929638" sldId="288"/>
            <ac:spMk id="4" creationId="{9A13E2D8-2F59-44C1-B1D2-79C300C26DD4}"/>
          </ac:spMkLst>
        </pc:spChg>
        <pc:spChg chg="mod">
          <ac:chgData name="Alfred Smith" userId="3c60a3631c0db8ad" providerId="LiveId" clId="{FC9255B0-DF8B-433C-A89C-60CD50CE7E56}" dt="2024-07-01T18:06:36.207" v="61"/>
          <ac:spMkLst>
            <pc:docMk/>
            <pc:sldMk cId="1123929638" sldId="288"/>
            <ac:spMk id="6" creationId="{416C064E-628E-47C0-A712-DB178FE9901E}"/>
          </ac:spMkLst>
        </pc:spChg>
      </pc:sldChg>
      <pc:sldChg chg="modSp mod">
        <pc:chgData name="Alfred Smith" userId="3c60a3631c0db8ad" providerId="LiveId" clId="{FC9255B0-DF8B-433C-A89C-60CD50CE7E56}" dt="2024-07-01T18:07:28.082" v="65" actId="404"/>
        <pc:sldMkLst>
          <pc:docMk/>
          <pc:sldMk cId="3289899634" sldId="290"/>
        </pc:sldMkLst>
        <pc:spChg chg="mod">
          <ac:chgData name="Alfred Smith" userId="3c60a3631c0db8ad" providerId="LiveId" clId="{FC9255B0-DF8B-433C-A89C-60CD50CE7E56}" dt="2024-07-01T13:49:54.279" v="22"/>
          <ac:spMkLst>
            <pc:docMk/>
            <pc:sldMk cId="3289899634" sldId="290"/>
            <ac:spMk id="4" creationId="{9A13E2D8-2F59-44C1-B1D2-79C300C26DD4}"/>
          </ac:spMkLst>
        </pc:spChg>
        <pc:spChg chg="mod">
          <ac:chgData name="Alfred Smith" userId="3c60a3631c0db8ad" providerId="LiveId" clId="{FC9255B0-DF8B-433C-A89C-60CD50CE7E56}" dt="2024-07-01T18:07:28.082" v="65" actId="404"/>
          <ac:spMkLst>
            <pc:docMk/>
            <pc:sldMk cId="3289899634" sldId="290"/>
            <ac:spMk id="6" creationId="{416C064E-628E-47C0-A712-DB178FE9901E}"/>
          </ac:spMkLst>
        </pc:spChg>
      </pc:sldChg>
      <pc:sldChg chg="modSp mod">
        <pc:chgData name="Alfred Smith" userId="3c60a3631c0db8ad" providerId="LiveId" clId="{FC9255B0-DF8B-433C-A89C-60CD50CE7E56}" dt="2024-07-01T18:07:50.272" v="66"/>
        <pc:sldMkLst>
          <pc:docMk/>
          <pc:sldMk cId="66364055" sldId="291"/>
        </pc:sldMkLst>
        <pc:spChg chg="mod">
          <ac:chgData name="Alfred Smith" userId="3c60a3631c0db8ad" providerId="LiveId" clId="{FC9255B0-DF8B-433C-A89C-60CD50CE7E56}" dt="2024-07-01T13:50:34.335" v="23"/>
          <ac:spMkLst>
            <pc:docMk/>
            <pc:sldMk cId="66364055" sldId="291"/>
            <ac:spMk id="4" creationId="{9A13E2D8-2F59-44C1-B1D2-79C300C26DD4}"/>
          </ac:spMkLst>
        </pc:spChg>
        <pc:spChg chg="mod">
          <ac:chgData name="Alfred Smith" userId="3c60a3631c0db8ad" providerId="LiveId" clId="{FC9255B0-DF8B-433C-A89C-60CD50CE7E56}" dt="2024-07-01T18:07:50.272" v="66"/>
          <ac:spMkLst>
            <pc:docMk/>
            <pc:sldMk cId="66364055" sldId="291"/>
            <ac:spMk id="6" creationId="{416C064E-628E-47C0-A712-DB178FE9901E}"/>
          </ac:spMkLst>
        </pc:spChg>
      </pc:sldChg>
      <pc:sldChg chg="modSp mod">
        <pc:chgData name="Alfred Smith" userId="3c60a3631c0db8ad" providerId="LiveId" clId="{FC9255B0-DF8B-433C-A89C-60CD50CE7E56}" dt="2024-07-01T18:08:11.438" v="67"/>
        <pc:sldMkLst>
          <pc:docMk/>
          <pc:sldMk cId="1272472953" sldId="293"/>
        </pc:sldMkLst>
        <pc:spChg chg="mod">
          <ac:chgData name="Alfred Smith" userId="3c60a3631c0db8ad" providerId="LiveId" clId="{FC9255B0-DF8B-433C-A89C-60CD50CE7E56}" dt="2024-07-01T13:50:44.732" v="24"/>
          <ac:spMkLst>
            <pc:docMk/>
            <pc:sldMk cId="1272472953" sldId="293"/>
            <ac:spMk id="4" creationId="{9A13E2D8-2F59-44C1-B1D2-79C300C26DD4}"/>
          </ac:spMkLst>
        </pc:spChg>
        <pc:spChg chg="mod">
          <ac:chgData name="Alfred Smith" userId="3c60a3631c0db8ad" providerId="LiveId" clId="{FC9255B0-DF8B-433C-A89C-60CD50CE7E56}" dt="2024-07-01T18:08:11.438" v="67"/>
          <ac:spMkLst>
            <pc:docMk/>
            <pc:sldMk cId="1272472953" sldId="293"/>
            <ac:spMk id="6" creationId="{416C064E-628E-47C0-A712-DB178FE9901E}"/>
          </ac:spMkLst>
        </pc:spChg>
      </pc:sldChg>
      <pc:sldChg chg="modSp mod">
        <pc:chgData name="Alfred Smith" userId="3c60a3631c0db8ad" providerId="LiveId" clId="{FC9255B0-DF8B-433C-A89C-60CD50CE7E56}" dt="2024-07-01T18:08:29.222" v="69" actId="404"/>
        <pc:sldMkLst>
          <pc:docMk/>
          <pc:sldMk cId="3592805693" sldId="294"/>
        </pc:sldMkLst>
        <pc:spChg chg="mod">
          <ac:chgData name="Alfred Smith" userId="3c60a3631c0db8ad" providerId="LiveId" clId="{FC9255B0-DF8B-433C-A89C-60CD50CE7E56}" dt="2024-07-01T13:50:56.826" v="25"/>
          <ac:spMkLst>
            <pc:docMk/>
            <pc:sldMk cId="3592805693" sldId="294"/>
            <ac:spMk id="4" creationId="{9A13E2D8-2F59-44C1-B1D2-79C300C26DD4}"/>
          </ac:spMkLst>
        </pc:spChg>
        <pc:spChg chg="mod">
          <ac:chgData name="Alfred Smith" userId="3c60a3631c0db8ad" providerId="LiveId" clId="{FC9255B0-DF8B-433C-A89C-60CD50CE7E56}" dt="2024-07-01T18:08:29.222" v="69" actId="404"/>
          <ac:spMkLst>
            <pc:docMk/>
            <pc:sldMk cId="3592805693" sldId="294"/>
            <ac:spMk id="6" creationId="{416C064E-628E-47C0-A712-DB178FE9901E}"/>
          </ac:spMkLst>
        </pc:spChg>
      </pc:sldChg>
      <pc:sldChg chg="modSp mod">
        <pc:chgData name="Alfred Smith" userId="3c60a3631c0db8ad" providerId="LiveId" clId="{FC9255B0-DF8B-433C-A89C-60CD50CE7E56}" dt="2024-07-01T18:08:47.302" v="70"/>
        <pc:sldMkLst>
          <pc:docMk/>
          <pc:sldMk cId="3256631608" sldId="295"/>
        </pc:sldMkLst>
        <pc:spChg chg="mod">
          <ac:chgData name="Alfred Smith" userId="3c60a3631c0db8ad" providerId="LiveId" clId="{FC9255B0-DF8B-433C-A89C-60CD50CE7E56}" dt="2024-07-01T13:51:09.472" v="26"/>
          <ac:spMkLst>
            <pc:docMk/>
            <pc:sldMk cId="3256631608" sldId="295"/>
            <ac:spMk id="4" creationId="{9A13E2D8-2F59-44C1-B1D2-79C300C26DD4}"/>
          </ac:spMkLst>
        </pc:spChg>
        <pc:spChg chg="mod">
          <ac:chgData name="Alfred Smith" userId="3c60a3631c0db8ad" providerId="LiveId" clId="{FC9255B0-DF8B-433C-A89C-60CD50CE7E56}" dt="2024-07-01T18:08:47.302" v="70"/>
          <ac:spMkLst>
            <pc:docMk/>
            <pc:sldMk cId="3256631608" sldId="295"/>
            <ac:spMk id="6" creationId="{416C064E-628E-47C0-A712-DB178FE9901E}"/>
          </ac:spMkLst>
        </pc:spChg>
      </pc:sldChg>
      <pc:sldChg chg="modSp mod">
        <pc:chgData name="Alfred Smith" userId="3c60a3631c0db8ad" providerId="LiveId" clId="{FC9255B0-DF8B-433C-A89C-60CD50CE7E56}" dt="2024-07-01T18:09:10.828" v="74" actId="20577"/>
        <pc:sldMkLst>
          <pc:docMk/>
          <pc:sldMk cId="1578174591" sldId="299"/>
        </pc:sldMkLst>
        <pc:spChg chg="mod">
          <ac:chgData name="Alfred Smith" userId="3c60a3631c0db8ad" providerId="LiveId" clId="{FC9255B0-DF8B-433C-A89C-60CD50CE7E56}" dt="2024-07-01T13:51:34.954" v="30" actId="20577"/>
          <ac:spMkLst>
            <pc:docMk/>
            <pc:sldMk cId="1578174591" sldId="299"/>
            <ac:spMk id="4" creationId="{9A13E2D8-2F59-44C1-B1D2-79C300C26DD4}"/>
          </ac:spMkLst>
        </pc:spChg>
        <pc:spChg chg="mod">
          <ac:chgData name="Alfred Smith" userId="3c60a3631c0db8ad" providerId="LiveId" clId="{FC9255B0-DF8B-433C-A89C-60CD50CE7E56}" dt="2024-07-01T18:09:10.828" v="74" actId="20577"/>
          <ac:spMkLst>
            <pc:docMk/>
            <pc:sldMk cId="1578174591" sldId="299"/>
            <ac:spMk id="6" creationId="{416C064E-628E-47C0-A712-DB178FE9901E}"/>
          </ac:spMkLst>
        </pc:spChg>
      </pc:sldChg>
      <pc:sldChg chg="modSp mod">
        <pc:chgData name="Alfred Smith" userId="3c60a3631c0db8ad" providerId="LiveId" clId="{FC9255B0-DF8B-433C-A89C-60CD50CE7E56}" dt="2024-07-01T18:09:35.853" v="75"/>
        <pc:sldMkLst>
          <pc:docMk/>
          <pc:sldMk cId="3943231806" sldId="300"/>
        </pc:sldMkLst>
        <pc:spChg chg="mod">
          <ac:chgData name="Alfred Smith" userId="3c60a3631c0db8ad" providerId="LiveId" clId="{FC9255B0-DF8B-433C-A89C-60CD50CE7E56}" dt="2024-07-01T13:51:53.129" v="31"/>
          <ac:spMkLst>
            <pc:docMk/>
            <pc:sldMk cId="3943231806" sldId="300"/>
            <ac:spMk id="4" creationId="{9A13E2D8-2F59-44C1-B1D2-79C300C26DD4}"/>
          </ac:spMkLst>
        </pc:spChg>
        <pc:spChg chg="mod">
          <ac:chgData name="Alfred Smith" userId="3c60a3631c0db8ad" providerId="LiveId" clId="{FC9255B0-DF8B-433C-A89C-60CD50CE7E56}" dt="2024-07-01T18:09:35.853" v="75"/>
          <ac:spMkLst>
            <pc:docMk/>
            <pc:sldMk cId="3943231806" sldId="300"/>
            <ac:spMk id="6" creationId="{416C064E-628E-47C0-A712-DB178FE9901E}"/>
          </ac:spMkLst>
        </pc:spChg>
      </pc:sldChg>
      <pc:sldChg chg="modSp mod">
        <pc:chgData name="Alfred Smith" userId="3c60a3631c0db8ad" providerId="LiveId" clId="{FC9255B0-DF8B-433C-A89C-60CD50CE7E56}" dt="2024-07-01T18:10:09.300" v="79" actId="20577"/>
        <pc:sldMkLst>
          <pc:docMk/>
          <pc:sldMk cId="2320937625" sldId="301"/>
        </pc:sldMkLst>
        <pc:spChg chg="mod">
          <ac:chgData name="Alfred Smith" userId="3c60a3631c0db8ad" providerId="LiveId" clId="{FC9255B0-DF8B-433C-A89C-60CD50CE7E56}" dt="2024-07-01T13:52:14.389" v="35" actId="20577"/>
          <ac:spMkLst>
            <pc:docMk/>
            <pc:sldMk cId="2320937625" sldId="301"/>
            <ac:spMk id="4" creationId="{9A13E2D8-2F59-44C1-B1D2-79C300C26DD4}"/>
          </ac:spMkLst>
        </pc:spChg>
        <pc:spChg chg="mod">
          <ac:chgData name="Alfred Smith" userId="3c60a3631c0db8ad" providerId="LiveId" clId="{FC9255B0-DF8B-433C-A89C-60CD50CE7E56}" dt="2024-07-01T18:10:09.300" v="79" actId="20577"/>
          <ac:spMkLst>
            <pc:docMk/>
            <pc:sldMk cId="2320937625" sldId="301"/>
            <ac:spMk id="6" creationId="{416C064E-628E-47C0-A712-DB178FE9901E}"/>
          </ac:spMkLst>
        </pc:spChg>
      </pc:sldChg>
      <pc:sldChg chg="modSp mod">
        <pc:chgData name="Alfred Smith" userId="3c60a3631c0db8ad" providerId="LiveId" clId="{FC9255B0-DF8B-433C-A89C-60CD50CE7E56}" dt="2024-07-01T18:10:27.457" v="80"/>
        <pc:sldMkLst>
          <pc:docMk/>
          <pc:sldMk cId="1505984103" sldId="302"/>
        </pc:sldMkLst>
        <pc:spChg chg="mod">
          <ac:chgData name="Alfred Smith" userId="3c60a3631c0db8ad" providerId="LiveId" clId="{FC9255B0-DF8B-433C-A89C-60CD50CE7E56}" dt="2024-07-01T13:52:27.900" v="36"/>
          <ac:spMkLst>
            <pc:docMk/>
            <pc:sldMk cId="1505984103" sldId="302"/>
            <ac:spMk id="4" creationId="{9A13E2D8-2F59-44C1-B1D2-79C300C26DD4}"/>
          </ac:spMkLst>
        </pc:spChg>
        <pc:spChg chg="mod">
          <ac:chgData name="Alfred Smith" userId="3c60a3631c0db8ad" providerId="LiveId" clId="{FC9255B0-DF8B-433C-A89C-60CD50CE7E56}" dt="2024-07-01T18:10:27.457" v="80"/>
          <ac:spMkLst>
            <pc:docMk/>
            <pc:sldMk cId="1505984103" sldId="302"/>
            <ac:spMk id="6" creationId="{416C064E-628E-47C0-A712-DB178FE9901E}"/>
          </ac:spMkLst>
        </pc:spChg>
      </pc:sldChg>
      <pc:sldChg chg="modSp mod">
        <pc:chgData name="Alfred Smith" userId="3c60a3631c0db8ad" providerId="LiveId" clId="{FC9255B0-DF8B-433C-A89C-60CD50CE7E56}" dt="2024-07-01T18:10:40.391" v="81"/>
        <pc:sldMkLst>
          <pc:docMk/>
          <pc:sldMk cId="2628372928" sldId="305"/>
        </pc:sldMkLst>
        <pc:spChg chg="mod">
          <ac:chgData name="Alfred Smith" userId="3c60a3631c0db8ad" providerId="LiveId" clId="{FC9255B0-DF8B-433C-A89C-60CD50CE7E56}" dt="2024-07-01T13:52:38.192" v="37"/>
          <ac:spMkLst>
            <pc:docMk/>
            <pc:sldMk cId="2628372928" sldId="305"/>
            <ac:spMk id="4" creationId="{9A13E2D8-2F59-44C1-B1D2-79C300C26DD4}"/>
          </ac:spMkLst>
        </pc:spChg>
        <pc:spChg chg="mod">
          <ac:chgData name="Alfred Smith" userId="3c60a3631c0db8ad" providerId="LiveId" clId="{FC9255B0-DF8B-433C-A89C-60CD50CE7E56}" dt="2024-07-01T18:10:40.391" v="81"/>
          <ac:spMkLst>
            <pc:docMk/>
            <pc:sldMk cId="2628372928" sldId="305"/>
            <ac:spMk id="6" creationId="{416C064E-628E-47C0-A712-DB178FE9901E}"/>
          </ac:spMkLst>
        </pc:spChg>
      </pc:sldChg>
      <pc:sldChg chg="modSp mod">
        <pc:chgData name="Alfred Smith" userId="3c60a3631c0db8ad" providerId="LiveId" clId="{FC9255B0-DF8B-433C-A89C-60CD50CE7E56}" dt="2024-07-01T18:11:03.398" v="83" actId="404"/>
        <pc:sldMkLst>
          <pc:docMk/>
          <pc:sldMk cId="2287204449" sldId="306"/>
        </pc:sldMkLst>
        <pc:spChg chg="mod">
          <ac:chgData name="Alfred Smith" userId="3c60a3631c0db8ad" providerId="LiveId" clId="{FC9255B0-DF8B-433C-A89C-60CD50CE7E56}" dt="2024-07-01T13:52:47.614" v="38"/>
          <ac:spMkLst>
            <pc:docMk/>
            <pc:sldMk cId="2287204449" sldId="306"/>
            <ac:spMk id="4" creationId="{9A13E2D8-2F59-44C1-B1D2-79C300C26DD4}"/>
          </ac:spMkLst>
        </pc:spChg>
        <pc:spChg chg="mod">
          <ac:chgData name="Alfred Smith" userId="3c60a3631c0db8ad" providerId="LiveId" clId="{FC9255B0-DF8B-433C-A89C-60CD50CE7E56}" dt="2024-07-01T18:11:03.398" v="83" actId="404"/>
          <ac:spMkLst>
            <pc:docMk/>
            <pc:sldMk cId="2287204449" sldId="306"/>
            <ac:spMk id="6" creationId="{416C064E-628E-47C0-A712-DB178FE9901E}"/>
          </ac:spMkLst>
        </pc:spChg>
      </pc:sldChg>
      <pc:sldChg chg="modSp mod">
        <pc:chgData name="Alfred Smith" userId="3c60a3631c0db8ad" providerId="LiveId" clId="{FC9255B0-DF8B-433C-A89C-60CD50CE7E56}" dt="2024-07-01T18:11:38.063" v="86"/>
        <pc:sldMkLst>
          <pc:docMk/>
          <pc:sldMk cId="1706984357" sldId="307"/>
        </pc:sldMkLst>
        <pc:spChg chg="mod">
          <ac:chgData name="Alfred Smith" userId="3c60a3631c0db8ad" providerId="LiveId" clId="{FC9255B0-DF8B-433C-A89C-60CD50CE7E56}" dt="2024-07-01T13:53:01.457" v="39"/>
          <ac:spMkLst>
            <pc:docMk/>
            <pc:sldMk cId="1706984357" sldId="307"/>
            <ac:spMk id="4" creationId="{9A13E2D8-2F59-44C1-B1D2-79C300C26DD4}"/>
          </ac:spMkLst>
        </pc:spChg>
        <pc:spChg chg="mod">
          <ac:chgData name="Alfred Smith" userId="3c60a3631c0db8ad" providerId="LiveId" clId="{FC9255B0-DF8B-433C-A89C-60CD50CE7E56}" dt="2024-07-01T18:11:38.063" v="86"/>
          <ac:spMkLst>
            <pc:docMk/>
            <pc:sldMk cId="1706984357" sldId="307"/>
            <ac:spMk id="6" creationId="{416C064E-628E-47C0-A712-DB178FE9901E}"/>
          </ac:spMkLst>
        </pc:spChg>
      </pc:sldChg>
      <pc:sldChg chg="modSp mod">
        <pc:chgData name="Alfred Smith" userId="3c60a3631c0db8ad" providerId="LiveId" clId="{FC9255B0-DF8B-433C-A89C-60CD50CE7E56}" dt="2024-07-01T18:12:01.615" v="87"/>
        <pc:sldMkLst>
          <pc:docMk/>
          <pc:sldMk cId="1774364831" sldId="309"/>
        </pc:sldMkLst>
        <pc:spChg chg="mod">
          <ac:chgData name="Alfred Smith" userId="3c60a3631c0db8ad" providerId="LiveId" clId="{FC9255B0-DF8B-433C-A89C-60CD50CE7E56}" dt="2024-07-01T13:53:13.684" v="40"/>
          <ac:spMkLst>
            <pc:docMk/>
            <pc:sldMk cId="1774364831" sldId="309"/>
            <ac:spMk id="4" creationId="{9A13E2D8-2F59-44C1-B1D2-79C300C26DD4}"/>
          </ac:spMkLst>
        </pc:spChg>
        <pc:spChg chg="mod">
          <ac:chgData name="Alfred Smith" userId="3c60a3631c0db8ad" providerId="LiveId" clId="{FC9255B0-DF8B-433C-A89C-60CD50CE7E56}" dt="2024-07-01T18:12:01.615" v="87"/>
          <ac:spMkLst>
            <pc:docMk/>
            <pc:sldMk cId="1774364831" sldId="309"/>
            <ac:spMk id="6" creationId="{416C064E-628E-47C0-A712-DB178FE9901E}"/>
          </ac:spMkLst>
        </pc:spChg>
      </pc:sldChg>
      <pc:sldChg chg="modSp mod">
        <pc:chgData name="Alfred Smith" userId="3c60a3631c0db8ad" providerId="LiveId" clId="{FC9255B0-DF8B-433C-A89C-60CD50CE7E56}" dt="2024-07-01T18:12:14.089" v="88"/>
        <pc:sldMkLst>
          <pc:docMk/>
          <pc:sldMk cId="1267285979" sldId="313"/>
        </pc:sldMkLst>
        <pc:spChg chg="mod">
          <ac:chgData name="Alfred Smith" userId="3c60a3631c0db8ad" providerId="LiveId" clId="{FC9255B0-DF8B-433C-A89C-60CD50CE7E56}" dt="2024-07-01T13:53:23.232" v="41"/>
          <ac:spMkLst>
            <pc:docMk/>
            <pc:sldMk cId="1267285979" sldId="313"/>
            <ac:spMk id="4" creationId="{9A13E2D8-2F59-44C1-B1D2-79C300C26DD4}"/>
          </ac:spMkLst>
        </pc:spChg>
        <pc:spChg chg="mod">
          <ac:chgData name="Alfred Smith" userId="3c60a3631c0db8ad" providerId="LiveId" clId="{FC9255B0-DF8B-433C-A89C-60CD50CE7E56}" dt="2024-07-01T18:12:14.089" v="88"/>
          <ac:spMkLst>
            <pc:docMk/>
            <pc:sldMk cId="1267285979" sldId="313"/>
            <ac:spMk id="6" creationId="{416C064E-628E-47C0-A712-DB178FE9901E}"/>
          </ac:spMkLst>
        </pc:spChg>
      </pc:sldChg>
      <pc:sldChg chg="addSp modSp mod">
        <pc:chgData name="Alfred Smith" userId="3c60a3631c0db8ad" providerId="LiveId" clId="{FC9255B0-DF8B-433C-A89C-60CD50CE7E56}" dt="2024-07-01T13:42:17.189" v="2" actId="1076"/>
        <pc:sldMkLst>
          <pc:docMk/>
          <pc:sldMk cId="1584256417" sldId="314"/>
        </pc:sldMkLst>
        <pc:spChg chg="add mod">
          <ac:chgData name="Alfred Smith" userId="3c60a3631c0db8ad" providerId="LiveId" clId="{FC9255B0-DF8B-433C-A89C-60CD50CE7E56}" dt="2024-07-01T13:42:17.189" v="2" actId="1076"/>
          <ac:spMkLst>
            <pc:docMk/>
            <pc:sldMk cId="1584256417" sldId="314"/>
            <ac:spMk id="4" creationId="{407F020A-E80F-F4EE-F9A7-BFE7DE93B17A}"/>
          </ac:spMkLst>
        </pc:spChg>
      </pc:sldChg>
      <pc:sldChg chg="addSp delSp modSp mod">
        <pc:chgData name="Alfred Smith" userId="3c60a3631c0db8ad" providerId="LiveId" clId="{FC9255B0-DF8B-433C-A89C-60CD50CE7E56}" dt="2024-07-01T13:44:46.746" v="6" actId="113"/>
        <pc:sldMkLst>
          <pc:docMk/>
          <pc:sldMk cId="3404812984" sldId="348"/>
        </pc:sldMkLst>
        <pc:spChg chg="del">
          <ac:chgData name="Alfred Smith" userId="3c60a3631c0db8ad" providerId="LiveId" clId="{FC9255B0-DF8B-433C-A89C-60CD50CE7E56}" dt="2024-07-01T13:44:38.505" v="3" actId="478"/>
          <ac:spMkLst>
            <pc:docMk/>
            <pc:sldMk cId="3404812984" sldId="348"/>
            <ac:spMk id="3" creationId="{52AA294E-2D5D-496F-8BBA-58ED1561B131}"/>
          </ac:spMkLst>
        </pc:spChg>
        <pc:spChg chg="add mod">
          <ac:chgData name="Alfred Smith" userId="3c60a3631c0db8ad" providerId="LiveId" clId="{FC9255B0-DF8B-433C-A89C-60CD50CE7E56}" dt="2024-07-01T13:44:46.746" v="6" actId="113"/>
          <ac:spMkLst>
            <pc:docMk/>
            <pc:sldMk cId="3404812984" sldId="348"/>
            <ac:spMk id="4" creationId="{77431CD2-5D76-E406-5BBE-82AEA6B7628D}"/>
          </ac:spMkLst>
        </pc:spChg>
      </pc:sldChg>
    </pc:docChg>
  </pc:docChgLst>
  <pc:docChgLst>
    <pc:chgData name="Leonie Smith" userId="fed1330f33f5650e" providerId="LiveId" clId="{52968F5E-9F3B-4249-B051-7D51E78AC434}"/>
    <pc:docChg chg="custSel modSld">
      <pc:chgData name="Leonie Smith" userId="fed1330f33f5650e" providerId="LiveId" clId="{52968F5E-9F3B-4249-B051-7D51E78AC434}" dt="2023-11-02T04:04:29.010" v="145" actId="20577"/>
      <pc:docMkLst>
        <pc:docMk/>
      </pc:docMkLst>
      <pc:sldChg chg="addSp delSp modSp mod modTransition modAnim">
        <pc:chgData name="Leonie Smith" userId="fed1330f33f5650e" providerId="LiveId" clId="{52968F5E-9F3B-4249-B051-7D51E78AC434}" dt="2023-11-01T04:45:21.634" v="5"/>
        <pc:sldMkLst>
          <pc:docMk/>
          <pc:sldMk cId="3348757415" sldId="256"/>
        </pc:sldMkLst>
        <pc:picChg chg="del">
          <ac:chgData name="Leonie Smith" userId="fed1330f33f5650e" providerId="LiveId" clId="{52968F5E-9F3B-4249-B051-7D51E78AC434}" dt="2023-11-01T04:45:16.152" v="4"/>
          <ac:picMkLst>
            <pc:docMk/>
            <pc:sldMk cId="3348757415" sldId="256"/>
            <ac:picMk id="2" creationId="{2AD6953E-9D95-494F-99B8-AA988F02A773}"/>
          </ac:picMkLst>
        </pc:picChg>
        <pc:picChg chg="add del mod">
          <ac:chgData name="Leonie Smith" userId="fed1330f33f5650e" providerId="LiveId" clId="{52968F5E-9F3B-4249-B051-7D51E78AC434}" dt="2023-11-01T04:45:21.634" v="5"/>
          <ac:picMkLst>
            <pc:docMk/>
            <pc:sldMk cId="3348757415" sldId="256"/>
            <ac:picMk id="5" creationId="{6043D438-AA75-E272-B4D1-0404F5054247}"/>
          </ac:picMkLst>
        </pc:picChg>
        <pc:picChg chg="add mod">
          <ac:chgData name="Leonie Smith" userId="fed1330f33f5650e" providerId="LiveId" clId="{52968F5E-9F3B-4249-B051-7D51E78AC434}" dt="2023-11-01T04:45:21.634" v="5"/>
          <ac:picMkLst>
            <pc:docMk/>
            <pc:sldMk cId="3348757415" sldId="256"/>
            <ac:picMk id="7" creationId="{D2C6DD93-EA0F-080E-A766-03644B69C658}"/>
          </ac:picMkLst>
        </pc:picChg>
      </pc:sldChg>
      <pc:sldChg chg="addSp delSp modSp mod modTransition modAnim">
        <pc:chgData name="Leonie Smith" userId="fed1330f33f5650e" providerId="LiveId" clId="{52968F5E-9F3B-4249-B051-7D51E78AC434}" dt="2023-11-01T04:46:15.067" v="14"/>
        <pc:sldMkLst>
          <pc:docMk/>
          <pc:sldMk cId="525752733" sldId="258"/>
        </pc:sldMkLst>
        <pc:picChg chg="add del mod">
          <ac:chgData name="Leonie Smith" userId="fed1330f33f5650e" providerId="LiveId" clId="{52968F5E-9F3B-4249-B051-7D51E78AC434}" dt="2023-11-01T04:45:39.375" v="8"/>
          <ac:picMkLst>
            <pc:docMk/>
            <pc:sldMk cId="525752733" sldId="258"/>
            <ac:picMk id="3" creationId="{84EEEAA8-1BFA-0F51-CB65-415E6B95EA07}"/>
          </ac:picMkLst>
        </pc:picChg>
        <pc:picChg chg="add del mod">
          <ac:chgData name="Leonie Smith" userId="fed1330f33f5650e" providerId="LiveId" clId="{52968F5E-9F3B-4249-B051-7D51E78AC434}" dt="2023-11-01T04:45:43.363" v="10"/>
          <ac:picMkLst>
            <pc:docMk/>
            <pc:sldMk cId="525752733" sldId="258"/>
            <ac:picMk id="5" creationId="{E0220BEA-7003-7A20-C92A-4554230EFBC6}"/>
          </ac:picMkLst>
        </pc:picChg>
        <pc:picChg chg="del">
          <ac:chgData name="Leonie Smith" userId="fed1330f33f5650e" providerId="LiveId" clId="{52968F5E-9F3B-4249-B051-7D51E78AC434}" dt="2023-11-01T04:45:32.219" v="7"/>
          <ac:picMkLst>
            <pc:docMk/>
            <pc:sldMk cId="525752733" sldId="258"/>
            <ac:picMk id="7" creationId="{4702E571-853F-495E-B51B-52496EA71D8B}"/>
          </ac:picMkLst>
        </pc:picChg>
        <pc:picChg chg="add del mod ord">
          <ac:chgData name="Leonie Smith" userId="fed1330f33f5650e" providerId="LiveId" clId="{52968F5E-9F3B-4249-B051-7D51E78AC434}" dt="2023-11-01T04:45:54.185" v="11"/>
          <ac:picMkLst>
            <pc:docMk/>
            <pc:sldMk cId="525752733" sldId="258"/>
            <ac:picMk id="10" creationId="{D62B6450-5D13-CC0F-CAA5-561BB0CC7FF0}"/>
          </ac:picMkLst>
        </pc:picChg>
        <pc:picChg chg="add del mod">
          <ac:chgData name="Leonie Smith" userId="fed1330f33f5650e" providerId="LiveId" clId="{52968F5E-9F3B-4249-B051-7D51E78AC434}" dt="2023-11-01T04:46:04.848" v="13"/>
          <ac:picMkLst>
            <pc:docMk/>
            <pc:sldMk cId="525752733" sldId="258"/>
            <ac:picMk id="11" creationId="{BE0BC944-446B-F695-E862-8CED4A201294}"/>
          </ac:picMkLst>
        </pc:picChg>
        <pc:picChg chg="add del mod ord">
          <ac:chgData name="Leonie Smith" userId="fed1330f33f5650e" providerId="LiveId" clId="{52968F5E-9F3B-4249-B051-7D51E78AC434}" dt="2023-11-01T04:46:15.067" v="14"/>
          <ac:picMkLst>
            <pc:docMk/>
            <pc:sldMk cId="525752733" sldId="258"/>
            <ac:picMk id="15" creationId="{4300FA0E-163B-DF9F-6C2F-57B89E48195D}"/>
          </ac:picMkLst>
        </pc:picChg>
        <pc:picChg chg="add mod">
          <ac:chgData name="Leonie Smith" userId="fed1330f33f5650e" providerId="LiveId" clId="{52968F5E-9F3B-4249-B051-7D51E78AC434}" dt="2023-11-01T04:46:15.067" v="14"/>
          <ac:picMkLst>
            <pc:docMk/>
            <pc:sldMk cId="525752733" sldId="258"/>
            <ac:picMk id="16" creationId="{77605C7D-B6D7-4F0C-CBEF-74D9C325C691}"/>
          </ac:picMkLst>
        </pc:picChg>
      </pc:sldChg>
      <pc:sldChg chg="addSp delSp modSp mod modTransition modAnim">
        <pc:chgData name="Leonie Smith" userId="fed1330f33f5650e" providerId="LiveId" clId="{52968F5E-9F3B-4249-B051-7D51E78AC434}" dt="2023-11-01T04:48:48.614" v="23"/>
        <pc:sldMkLst>
          <pc:docMk/>
          <pc:sldMk cId="26953390" sldId="283"/>
        </pc:sldMkLst>
        <pc:picChg chg="add del mod">
          <ac:chgData name="Leonie Smith" userId="fed1330f33f5650e" providerId="LiveId" clId="{52968F5E-9F3B-4249-B051-7D51E78AC434}" dt="2023-11-01T04:46:46.212" v="17"/>
          <ac:picMkLst>
            <pc:docMk/>
            <pc:sldMk cId="26953390" sldId="283"/>
            <ac:picMk id="3" creationId="{028FE06D-3409-5D71-F860-38AEE6312360}"/>
          </ac:picMkLst>
        </pc:picChg>
        <pc:picChg chg="add del mod">
          <ac:chgData name="Leonie Smith" userId="fed1330f33f5650e" providerId="LiveId" clId="{52968F5E-9F3B-4249-B051-7D51E78AC434}" dt="2023-11-01T04:47:21.378" v="19"/>
          <ac:picMkLst>
            <pc:docMk/>
            <pc:sldMk cId="26953390" sldId="283"/>
            <ac:picMk id="5" creationId="{77262A2C-3643-1AEC-6649-DBB3E5750541}"/>
          </ac:picMkLst>
        </pc:picChg>
        <pc:picChg chg="del">
          <ac:chgData name="Leonie Smith" userId="fed1330f33f5650e" providerId="LiveId" clId="{52968F5E-9F3B-4249-B051-7D51E78AC434}" dt="2023-11-01T04:46:33.135" v="16"/>
          <ac:picMkLst>
            <pc:docMk/>
            <pc:sldMk cId="26953390" sldId="283"/>
            <ac:picMk id="8" creationId="{7A2901B9-72FF-42D2-8B51-33119D2C5ABE}"/>
          </ac:picMkLst>
        </pc:picChg>
        <pc:picChg chg="add del mod ord">
          <ac:chgData name="Leonie Smith" userId="fed1330f33f5650e" providerId="LiveId" clId="{52968F5E-9F3B-4249-B051-7D51E78AC434}" dt="2023-11-01T04:47:40.841" v="20"/>
          <ac:picMkLst>
            <pc:docMk/>
            <pc:sldMk cId="26953390" sldId="283"/>
            <ac:picMk id="10" creationId="{981022EB-60D2-D3E9-F6AF-D1C41B77A964}"/>
          </ac:picMkLst>
        </pc:picChg>
        <pc:picChg chg="add del mod">
          <ac:chgData name="Leonie Smith" userId="fed1330f33f5650e" providerId="LiveId" clId="{52968F5E-9F3B-4249-B051-7D51E78AC434}" dt="2023-11-01T04:48:28.163" v="22"/>
          <ac:picMkLst>
            <pc:docMk/>
            <pc:sldMk cId="26953390" sldId="283"/>
            <ac:picMk id="11" creationId="{0A8BE22D-4745-F42A-79DC-0B01DAA1D920}"/>
          </ac:picMkLst>
        </pc:picChg>
        <pc:picChg chg="add del mod ord">
          <ac:chgData name="Leonie Smith" userId="fed1330f33f5650e" providerId="LiveId" clId="{52968F5E-9F3B-4249-B051-7D51E78AC434}" dt="2023-11-01T04:48:48.614" v="23"/>
          <ac:picMkLst>
            <pc:docMk/>
            <pc:sldMk cId="26953390" sldId="283"/>
            <ac:picMk id="17" creationId="{495231D4-68A4-4629-DE96-28BFDADFBFF2}"/>
          </ac:picMkLst>
        </pc:picChg>
        <pc:picChg chg="add mod">
          <ac:chgData name="Leonie Smith" userId="fed1330f33f5650e" providerId="LiveId" clId="{52968F5E-9F3B-4249-B051-7D51E78AC434}" dt="2023-11-01T04:48:48.614" v="23"/>
          <ac:picMkLst>
            <pc:docMk/>
            <pc:sldMk cId="26953390" sldId="283"/>
            <ac:picMk id="18" creationId="{BD8464C1-DCD3-A3F8-7214-3E389A9CE53C}"/>
          </ac:picMkLst>
        </pc:picChg>
      </pc:sldChg>
      <pc:sldChg chg="addSp delSp modSp mod modTransition modAnim">
        <pc:chgData name="Leonie Smith" userId="fed1330f33f5650e" providerId="LiveId" clId="{52968F5E-9F3B-4249-B051-7D51E78AC434}" dt="2023-11-01T04:50:56.871" v="32"/>
        <pc:sldMkLst>
          <pc:docMk/>
          <pc:sldMk cId="2872476414" sldId="284"/>
        </pc:sldMkLst>
        <pc:picChg chg="add del mod">
          <ac:chgData name="Leonie Smith" userId="fed1330f33f5650e" providerId="LiveId" clId="{52968F5E-9F3B-4249-B051-7D51E78AC434}" dt="2023-11-01T04:49:35.159" v="26"/>
          <ac:picMkLst>
            <pc:docMk/>
            <pc:sldMk cId="2872476414" sldId="284"/>
            <ac:picMk id="3" creationId="{763AF057-88D0-A92C-2224-47B718B479C7}"/>
          </ac:picMkLst>
        </pc:picChg>
        <pc:picChg chg="del">
          <ac:chgData name="Leonie Smith" userId="fed1330f33f5650e" providerId="LiveId" clId="{52968F5E-9F3B-4249-B051-7D51E78AC434}" dt="2023-11-01T04:49:29.775" v="25"/>
          <ac:picMkLst>
            <pc:docMk/>
            <pc:sldMk cId="2872476414" sldId="284"/>
            <ac:picMk id="5" creationId="{BAFB3CE4-1DA8-4BAE-B651-902311C79EA9}"/>
          </ac:picMkLst>
        </pc:picChg>
        <pc:picChg chg="add del mod">
          <ac:chgData name="Leonie Smith" userId="fed1330f33f5650e" providerId="LiveId" clId="{52968F5E-9F3B-4249-B051-7D51E78AC434}" dt="2023-11-01T04:49:51.247" v="28"/>
          <ac:picMkLst>
            <pc:docMk/>
            <pc:sldMk cId="2872476414" sldId="284"/>
            <ac:picMk id="7" creationId="{E3EBEC78-CF0D-3351-BDC4-C877DCBEBA33}"/>
          </ac:picMkLst>
        </pc:picChg>
        <pc:picChg chg="add del mod ord">
          <ac:chgData name="Leonie Smith" userId="fed1330f33f5650e" providerId="LiveId" clId="{52968F5E-9F3B-4249-B051-7D51E78AC434}" dt="2023-11-01T04:50:04.766" v="29"/>
          <ac:picMkLst>
            <pc:docMk/>
            <pc:sldMk cId="2872476414" sldId="284"/>
            <ac:picMk id="10" creationId="{06EA137D-4C39-109C-4146-62B96BCC6484}"/>
          </ac:picMkLst>
        </pc:picChg>
        <pc:picChg chg="add del mod">
          <ac:chgData name="Leonie Smith" userId="fed1330f33f5650e" providerId="LiveId" clId="{52968F5E-9F3B-4249-B051-7D51E78AC434}" dt="2023-11-01T04:50:43.748" v="31"/>
          <ac:picMkLst>
            <pc:docMk/>
            <pc:sldMk cId="2872476414" sldId="284"/>
            <ac:picMk id="11" creationId="{F46848C7-DB46-68B9-ECF4-E1A10CFF317D}"/>
          </ac:picMkLst>
        </pc:picChg>
        <pc:picChg chg="add del mod ord">
          <ac:chgData name="Leonie Smith" userId="fed1330f33f5650e" providerId="LiveId" clId="{52968F5E-9F3B-4249-B051-7D51E78AC434}" dt="2023-11-01T04:50:56.871" v="32"/>
          <ac:picMkLst>
            <pc:docMk/>
            <pc:sldMk cId="2872476414" sldId="284"/>
            <ac:picMk id="16" creationId="{B50C9614-8B1C-9522-109B-FC120A4FD0F0}"/>
          </ac:picMkLst>
        </pc:picChg>
        <pc:picChg chg="add mod">
          <ac:chgData name="Leonie Smith" userId="fed1330f33f5650e" providerId="LiveId" clId="{52968F5E-9F3B-4249-B051-7D51E78AC434}" dt="2023-11-01T04:50:56.871" v="32"/>
          <ac:picMkLst>
            <pc:docMk/>
            <pc:sldMk cId="2872476414" sldId="284"/>
            <ac:picMk id="17" creationId="{8308A9B0-0F15-CA09-718A-EF17CA8BD1C3}"/>
          </ac:picMkLst>
        </pc:picChg>
      </pc:sldChg>
      <pc:sldChg chg="addSp delSp modSp mod modTransition modAnim">
        <pc:chgData name="Leonie Smith" userId="fed1330f33f5650e" providerId="LiveId" clId="{52968F5E-9F3B-4249-B051-7D51E78AC434}" dt="2023-11-01T04:52:39.404" v="41"/>
        <pc:sldMkLst>
          <pc:docMk/>
          <pc:sldMk cId="2342427813" sldId="285"/>
        </pc:sldMkLst>
        <pc:picChg chg="del">
          <ac:chgData name="Leonie Smith" userId="fed1330f33f5650e" providerId="LiveId" clId="{52968F5E-9F3B-4249-B051-7D51E78AC434}" dt="2023-11-01T04:51:39.914" v="34"/>
          <ac:picMkLst>
            <pc:docMk/>
            <pc:sldMk cId="2342427813" sldId="285"/>
            <ac:picMk id="3" creationId="{22A9886F-3A7F-4238-A726-E307A1B86866}"/>
          </ac:picMkLst>
        </pc:picChg>
        <pc:picChg chg="add del mod">
          <ac:chgData name="Leonie Smith" userId="fed1330f33f5650e" providerId="LiveId" clId="{52968F5E-9F3B-4249-B051-7D51E78AC434}" dt="2023-11-01T04:51:49.421" v="35"/>
          <ac:picMkLst>
            <pc:docMk/>
            <pc:sldMk cId="2342427813" sldId="285"/>
            <ac:picMk id="7" creationId="{FC7808B8-8051-B016-DC83-C8CD9A72D472}"/>
          </ac:picMkLst>
        </pc:picChg>
        <pc:picChg chg="add del mod">
          <ac:chgData name="Leonie Smith" userId="fed1330f33f5650e" providerId="LiveId" clId="{52968F5E-9F3B-4249-B051-7D51E78AC434}" dt="2023-11-01T04:52:17.346" v="37"/>
          <ac:picMkLst>
            <pc:docMk/>
            <pc:sldMk cId="2342427813" sldId="285"/>
            <ac:picMk id="8" creationId="{B1A81332-D46D-BE1C-037A-41E549C1EC9E}"/>
          </ac:picMkLst>
        </pc:picChg>
        <pc:picChg chg="add del mod ord">
          <ac:chgData name="Leonie Smith" userId="fed1330f33f5650e" providerId="LiveId" clId="{52968F5E-9F3B-4249-B051-7D51E78AC434}" dt="2023-11-01T04:52:26.529" v="38"/>
          <ac:picMkLst>
            <pc:docMk/>
            <pc:sldMk cId="2342427813" sldId="285"/>
            <ac:picMk id="13" creationId="{B9B68D62-512D-2BC9-8133-D295637B48C1}"/>
          </ac:picMkLst>
        </pc:picChg>
        <pc:picChg chg="add del mod">
          <ac:chgData name="Leonie Smith" userId="fed1330f33f5650e" providerId="LiveId" clId="{52968F5E-9F3B-4249-B051-7D51E78AC434}" dt="2023-11-01T04:52:30.054" v="40"/>
          <ac:picMkLst>
            <pc:docMk/>
            <pc:sldMk cId="2342427813" sldId="285"/>
            <ac:picMk id="14" creationId="{0440FCD8-4FED-1D0B-F0E3-A3A9D88F499F}"/>
          </ac:picMkLst>
        </pc:picChg>
        <pc:picChg chg="add del mod ord">
          <ac:chgData name="Leonie Smith" userId="fed1330f33f5650e" providerId="LiveId" clId="{52968F5E-9F3B-4249-B051-7D51E78AC434}" dt="2023-11-01T04:52:39.404" v="41"/>
          <ac:picMkLst>
            <pc:docMk/>
            <pc:sldMk cId="2342427813" sldId="285"/>
            <ac:picMk id="17" creationId="{22CBA2B2-1207-91F7-0B62-5BB1BE4E8100}"/>
          </ac:picMkLst>
        </pc:picChg>
        <pc:picChg chg="add mod">
          <ac:chgData name="Leonie Smith" userId="fed1330f33f5650e" providerId="LiveId" clId="{52968F5E-9F3B-4249-B051-7D51E78AC434}" dt="2023-11-01T04:52:39.404" v="41"/>
          <ac:picMkLst>
            <pc:docMk/>
            <pc:sldMk cId="2342427813" sldId="285"/>
            <ac:picMk id="18" creationId="{21D77792-E380-280F-E100-42070BEA9284}"/>
          </ac:picMkLst>
        </pc:picChg>
      </pc:sldChg>
      <pc:sldChg chg="addSp delSp modSp mod modTransition modAnim">
        <pc:chgData name="Leonie Smith" userId="fed1330f33f5650e" providerId="LiveId" clId="{52968F5E-9F3B-4249-B051-7D51E78AC434}" dt="2023-11-01T04:54:54.549" v="47"/>
        <pc:sldMkLst>
          <pc:docMk/>
          <pc:sldMk cId="1123929638" sldId="288"/>
        </pc:sldMkLst>
        <pc:picChg chg="del">
          <ac:chgData name="Leonie Smith" userId="fed1330f33f5650e" providerId="LiveId" clId="{52968F5E-9F3B-4249-B051-7D51E78AC434}" dt="2023-11-01T04:54:08.424" v="43"/>
          <ac:picMkLst>
            <pc:docMk/>
            <pc:sldMk cId="1123929638" sldId="288"/>
            <ac:picMk id="3" creationId="{FF23C7A4-D509-4872-9D0E-60A2C25636E9}"/>
          </ac:picMkLst>
        </pc:picChg>
        <pc:picChg chg="add del mod">
          <ac:chgData name="Leonie Smith" userId="fed1330f33f5650e" providerId="LiveId" clId="{52968F5E-9F3B-4249-B051-7D51E78AC434}" dt="2023-11-01T04:54:25.276" v="44"/>
          <ac:picMkLst>
            <pc:docMk/>
            <pc:sldMk cId="1123929638" sldId="288"/>
            <ac:picMk id="9" creationId="{FDB8D50A-37AF-A32D-E19F-345780D78D73}"/>
          </ac:picMkLst>
        </pc:picChg>
        <pc:picChg chg="add del mod">
          <ac:chgData name="Leonie Smith" userId="fed1330f33f5650e" providerId="LiveId" clId="{52968F5E-9F3B-4249-B051-7D51E78AC434}" dt="2023-11-01T04:54:38.149" v="46"/>
          <ac:picMkLst>
            <pc:docMk/>
            <pc:sldMk cId="1123929638" sldId="288"/>
            <ac:picMk id="10" creationId="{6A5A58CE-5624-74AF-5B5B-BDE08677E184}"/>
          </ac:picMkLst>
        </pc:picChg>
        <pc:picChg chg="add del mod ord">
          <ac:chgData name="Leonie Smith" userId="fed1330f33f5650e" providerId="LiveId" clId="{52968F5E-9F3B-4249-B051-7D51E78AC434}" dt="2023-11-01T04:54:54.549" v="47"/>
          <ac:picMkLst>
            <pc:docMk/>
            <pc:sldMk cId="1123929638" sldId="288"/>
            <ac:picMk id="14" creationId="{B89B027E-9C75-160C-C1D3-579F7403EF16}"/>
          </ac:picMkLst>
        </pc:picChg>
        <pc:picChg chg="add mod">
          <ac:chgData name="Leonie Smith" userId="fed1330f33f5650e" providerId="LiveId" clId="{52968F5E-9F3B-4249-B051-7D51E78AC434}" dt="2023-11-01T04:54:54.549" v="47"/>
          <ac:picMkLst>
            <pc:docMk/>
            <pc:sldMk cId="1123929638" sldId="288"/>
            <ac:picMk id="15" creationId="{B9FF6EB0-7EB8-A35F-7B50-9AA9F7E54309}"/>
          </ac:picMkLst>
        </pc:picChg>
      </pc:sldChg>
      <pc:sldChg chg="addSp delSp modSp mod modTransition modAnim">
        <pc:chgData name="Leonie Smith" userId="fed1330f33f5650e" providerId="LiveId" clId="{52968F5E-9F3B-4249-B051-7D51E78AC434}" dt="2023-11-01T04:55:52.951" v="53"/>
        <pc:sldMkLst>
          <pc:docMk/>
          <pc:sldMk cId="3289899634" sldId="290"/>
        </pc:sldMkLst>
        <pc:picChg chg="del">
          <ac:chgData name="Leonie Smith" userId="fed1330f33f5650e" providerId="LiveId" clId="{52968F5E-9F3B-4249-B051-7D51E78AC434}" dt="2023-11-01T04:55:30.986" v="49"/>
          <ac:picMkLst>
            <pc:docMk/>
            <pc:sldMk cId="3289899634" sldId="290"/>
            <ac:picMk id="3" creationId="{3540ED06-5FBA-4FDE-8A4B-11C6573AD661}"/>
          </ac:picMkLst>
        </pc:picChg>
        <pc:picChg chg="add del mod">
          <ac:chgData name="Leonie Smith" userId="fed1330f33f5650e" providerId="LiveId" clId="{52968F5E-9F3B-4249-B051-7D51E78AC434}" dt="2023-11-01T04:55:38.446" v="50"/>
          <ac:picMkLst>
            <pc:docMk/>
            <pc:sldMk cId="3289899634" sldId="290"/>
            <ac:picMk id="5" creationId="{5A048058-1671-EA70-9811-AE15E979396E}"/>
          </ac:picMkLst>
        </pc:picChg>
        <pc:picChg chg="add del mod">
          <ac:chgData name="Leonie Smith" userId="fed1330f33f5650e" providerId="LiveId" clId="{52968F5E-9F3B-4249-B051-7D51E78AC434}" dt="2023-11-01T04:55:41.303" v="52"/>
          <ac:picMkLst>
            <pc:docMk/>
            <pc:sldMk cId="3289899634" sldId="290"/>
            <ac:picMk id="7" creationId="{5CB7C92B-94E1-EBDF-490C-11F9EEE881B0}"/>
          </ac:picMkLst>
        </pc:picChg>
        <pc:picChg chg="add del mod ord">
          <ac:chgData name="Leonie Smith" userId="fed1330f33f5650e" providerId="LiveId" clId="{52968F5E-9F3B-4249-B051-7D51E78AC434}" dt="2023-11-01T04:55:52.951" v="53"/>
          <ac:picMkLst>
            <pc:docMk/>
            <pc:sldMk cId="3289899634" sldId="290"/>
            <ac:picMk id="10" creationId="{558EA406-EDF4-B750-D64A-82FC6AF05CB6}"/>
          </ac:picMkLst>
        </pc:picChg>
        <pc:picChg chg="add mod">
          <ac:chgData name="Leonie Smith" userId="fed1330f33f5650e" providerId="LiveId" clId="{52968F5E-9F3B-4249-B051-7D51E78AC434}" dt="2023-11-01T04:55:52.951" v="53"/>
          <ac:picMkLst>
            <pc:docMk/>
            <pc:sldMk cId="3289899634" sldId="290"/>
            <ac:picMk id="11" creationId="{B9B234EB-9FE8-539D-1FDC-A90D06A73A10}"/>
          </ac:picMkLst>
        </pc:picChg>
      </pc:sldChg>
      <pc:sldChg chg="addSp delSp modSp mod modTransition modAnim">
        <pc:chgData name="Leonie Smith" userId="fed1330f33f5650e" providerId="LiveId" clId="{52968F5E-9F3B-4249-B051-7D51E78AC434}" dt="2023-11-01T04:56:48.933" v="59"/>
        <pc:sldMkLst>
          <pc:docMk/>
          <pc:sldMk cId="66364055" sldId="291"/>
        </pc:sldMkLst>
        <pc:picChg chg="add del mod">
          <ac:chgData name="Leonie Smith" userId="fed1330f33f5650e" providerId="LiveId" clId="{52968F5E-9F3B-4249-B051-7D51E78AC434}" dt="2023-11-01T04:56:28.667" v="56"/>
          <ac:picMkLst>
            <pc:docMk/>
            <pc:sldMk cId="66364055" sldId="291"/>
            <ac:picMk id="3" creationId="{BFFF3944-6F63-5941-9A49-746A981C4926}"/>
          </ac:picMkLst>
        </pc:picChg>
        <pc:picChg chg="add del mod">
          <ac:chgData name="Leonie Smith" userId="fed1330f33f5650e" providerId="LiveId" clId="{52968F5E-9F3B-4249-B051-7D51E78AC434}" dt="2023-11-01T04:56:35.173" v="58"/>
          <ac:picMkLst>
            <pc:docMk/>
            <pc:sldMk cId="66364055" sldId="291"/>
            <ac:picMk id="5" creationId="{A3D39E0C-49A2-D99F-9EB7-91D1C53D6421}"/>
          </ac:picMkLst>
        </pc:picChg>
        <pc:picChg chg="del">
          <ac:chgData name="Leonie Smith" userId="fed1330f33f5650e" providerId="LiveId" clId="{52968F5E-9F3B-4249-B051-7D51E78AC434}" dt="2023-11-01T04:56:15.138" v="55"/>
          <ac:picMkLst>
            <pc:docMk/>
            <pc:sldMk cId="66364055" sldId="291"/>
            <ac:picMk id="7" creationId="{A65CB4FA-17AE-4FF5-A31D-BED3AFD0865B}"/>
          </ac:picMkLst>
        </pc:picChg>
        <pc:picChg chg="add del mod ord">
          <ac:chgData name="Leonie Smith" userId="fed1330f33f5650e" providerId="LiveId" clId="{52968F5E-9F3B-4249-B051-7D51E78AC434}" dt="2023-11-01T04:56:48.933" v="59"/>
          <ac:picMkLst>
            <pc:docMk/>
            <pc:sldMk cId="66364055" sldId="291"/>
            <ac:picMk id="10" creationId="{2D713D36-A6DB-3582-37D4-AAC992221F85}"/>
          </ac:picMkLst>
        </pc:picChg>
        <pc:picChg chg="add mod">
          <ac:chgData name="Leonie Smith" userId="fed1330f33f5650e" providerId="LiveId" clId="{52968F5E-9F3B-4249-B051-7D51E78AC434}" dt="2023-11-01T04:56:48.933" v="59"/>
          <ac:picMkLst>
            <pc:docMk/>
            <pc:sldMk cId="66364055" sldId="291"/>
            <ac:picMk id="11" creationId="{B3F0E155-BA9F-8D65-327A-56A1F013FB76}"/>
          </ac:picMkLst>
        </pc:picChg>
      </pc:sldChg>
      <pc:sldChg chg="addSp delSp modSp mod modTransition modAnim">
        <pc:chgData name="Leonie Smith" userId="fed1330f33f5650e" providerId="LiveId" clId="{52968F5E-9F3B-4249-B051-7D51E78AC434}" dt="2023-11-01T04:57:45.675" v="65"/>
        <pc:sldMkLst>
          <pc:docMk/>
          <pc:sldMk cId="1272472953" sldId="293"/>
        </pc:sldMkLst>
        <pc:picChg chg="add del mod">
          <ac:chgData name="Leonie Smith" userId="fed1330f33f5650e" providerId="LiveId" clId="{52968F5E-9F3B-4249-B051-7D51E78AC434}" dt="2023-11-01T04:57:25.503" v="62"/>
          <ac:picMkLst>
            <pc:docMk/>
            <pc:sldMk cId="1272472953" sldId="293"/>
            <ac:picMk id="3" creationId="{29E2F199-9B14-AF42-EFEB-84D558AF2C14}"/>
          </ac:picMkLst>
        </pc:picChg>
        <pc:picChg chg="del">
          <ac:chgData name="Leonie Smith" userId="fed1330f33f5650e" providerId="LiveId" clId="{52968F5E-9F3B-4249-B051-7D51E78AC434}" dt="2023-11-01T04:57:10.770" v="61"/>
          <ac:picMkLst>
            <pc:docMk/>
            <pc:sldMk cId="1272472953" sldId="293"/>
            <ac:picMk id="5" creationId="{9F6558A5-2721-41AB-A844-AFAE49FF2D48}"/>
          </ac:picMkLst>
        </pc:picChg>
        <pc:picChg chg="add del mod">
          <ac:chgData name="Leonie Smith" userId="fed1330f33f5650e" providerId="LiveId" clId="{52968F5E-9F3B-4249-B051-7D51E78AC434}" dt="2023-11-01T04:57:31.553" v="64"/>
          <ac:picMkLst>
            <pc:docMk/>
            <pc:sldMk cId="1272472953" sldId="293"/>
            <ac:picMk id="7" creationId="{E59D0A45-42F6-A35D-E9EA-DEC843D14ECE}"/>
          </ac:picMkLst>
        </pc:picChg>
        <pc:picChg chg="add del mod ord">
          <ac:chgData name="Leonie Smith" userId="fed1330f33f5650e" providerId="LiveId" clId="{52968F5E-9F3B-4249-B051-7D51E78AC434}" dt="2023-11-01T04:57:45.675" v="65"/>
          <ac:picMkLst>
            <pc:docMk/>
            <pc:sldMk cId="1272472953" sldId="293"/>
            <ac:picMk id="10" creationId="{DED84C1A-6604-3EDC-B579-1C85C9F6D0B9}"/>
          </ac:picMkLst>
        </pc:picChg>
        <pc:picChg chg="add mod">
          <ac:chgData name="Leonie Smith" userId="fed1330f33f5650e" providerId="LiveId" clId="{52968F5E-9F3B-4249-B051-7D51E78AC434}" dt="2023-11-01T04:57:45.675" v="65"/>
          <ac:picMkLst>
            <pc:docMk/>
            <pc:sldMk cId="1272472953" sldId="293"/>
            <ac:picMk id="11" creationId="{5A8F7352-5B09-BB88-63B1-0C5F27FAC0DE}"/>
          </ac:picMkLst>
        </pc:picChg>
      </pc:sldChg>
      <pc:sldChg chg="addSp delSp modSp mod modTransition modAnim">
        <pc:chgData name="Leonie Smith" userId="fed1330f33f5650e" providerId="LiveId" clId="{52968F5E-9F3B-4249-B051-7D51E78AC434}" dt="2023-11-01T04:59:14.348" v="74"/>
        <pc:sldMkLst>
          <pc:docMk/>
          <pc:sldMk cId="3592805693" sldId="294"/>
        </pc:sldMkLst>
        <pc:picChg chg="add del mod">
          <ac:chgData name="Leonie Smith" userId="fed1330f33f5650e" providerId="LiveId" clId="{52968F5E-9F3B-4249-B051-7D51E78AC434}" dt="2023-11-01T04:58:18.722" v="68"/>
          <ac:picMkLst>
            <pc:docMk/>
            <pc:sldMk cId="3592805693" sldId="294"/>
            <ac:picMk id="3" creationId="{EB38F591-1DE0-1607-8533-8768D37F8F74}"/>
          </ac:picMkLst>
        </pc:picChg>
        <pc:picChg chg="del">
          <ac:chgData name="Leonie Smith" userId="fed1330f33f5650e" providerId="LiveId" clId="{52968F5E-9F3B-4249-B051-7D51E78AC434}" dt="2023-11-01T04:58:13.657" v="67"/>
          <ac:picMkLst>
            <pc:docMk/>
            <pc:sldMk cId="3592805693" sldId="294"/>
            <ac:picMk id="5" creationId="{7D233162-A3F9-4B61-8040-8243E7483805}"/>
          </ac:picMkLst>
        </pc:picChg>
        <pc:picChg chg="add del mod">
          <ac:chgData name="Leonie Smith" userId="fed1330f33f5650e" providerId="LiveId" clId="{52968F5E-9F3B-4249-B051-7D51E78AC434}" dt="2023-11-01T04:58:26.322" v="70"/>
          <ac:picMkLst>
            <pc:docMk/>
            <pc:sldMk cId="3592805693" sldId="294"/>
            <ac:picMk id="7" creationId="{78F1728B-7527-A1D1-AD3E-3937850033CF}"/>
          </ac:picMkLst>
        </pc:picChg>
        <pc:picChg chg="add del mod ord">
          <ac:chgData name="Leonie Smith" userId="fed1330f33f5650e" providerId="LiveId" clId="{52968F5E-9F3B-4249-B051-7D51E78AC434}" dt="2023-11-01T04:58:32.160" v="71"/>
          <ac:picMkLst>
            <pc:docMk/>
            <pc:sldMk cId="3592805693" sldId="294"/>
            <ac:picMk id="10" creationId="{54BCE3F3-A67A-33F1-87E3-6ECF44EEB41F}"/>
          </ac:picMkLst>
        </pc:picChg>
        <pc:picChg chg="add del mod">
          <ac:chgData name="Leonie Smith" userId="fed1330f33f5650e" providerId="LiveId" clId="{52968F5E-9F3B-4249-B051-7D51E78AC434}" dt="2023-11-01T04:58:57.587" v="73"/>
          <ac:picMkLst>
            <pc:docMk/>
            <pc:sldMk cId="3592805693" sldId="294"/>
            <ac:picMk id="11" creationId="{0414295C-2516-7E32-19E1-02B05314F4F6}"/>
          </ac:picMkLst>
        </pc:picChg>
        <pc:picChg chg="add del mod ord">
          <ac:chgData name="Leonie Smith" userId="fed1330f33f5650e" providerId="LiveId" clId="{52968F5E-9F3B-4249-B051-7D51E78AC434}" dt="2023-11-01T04:59:14.348" v="74"/>
          <ac:picMkLst>
            <pc:docMk/>
            <pc:sldMk cId="3592805693" sldId="294"/>
            <ac:picMk id="14" creationId="{96188DF2-4CDA-93EF-C638-1466026931C3}"/>
          </ac:picMkLst>
        </pc:picChg>
        <pc:picChg chg="add mod">
          <ac:chgData name="Leonie Smith" userId="fed1330f33f5650e" providerId="LiveId" clId="{52968F5E-9F3B-4249-B051-7D51E78AC434}" dt="2023-11-01T04:59:14.348" v="74"/>
          <ac:picMkLst>
            <pc:docMk/>
            <pc:sldMk cId="3592805693" sldId="294"/>
            <ac:picMk id="15" creationId="{72F6EC61-2E7C-03AA-6B8B-EEF795D8F6FD}"/>
          </ac:picMkLst>
        </pc:picChg>
      </pc:sldChg>
      <pc:sldChg chg="addSp delSp modSp mod modTransition modAnim">
        <pc:chgData name="Leonie Smith" userId="fed1330f33f5650e" providerId="LiveId" clId="{52968F5E-9F3B-4249-B051-7D51E78AC434}" dt="2023-11-01T05:00:18.616" v="80"/>
        <pc:sldMkLst>
          <pc:docMk/>
          <pc:sldMk cId="3256631608" sldId="295"/>
        </pc:sldMkLst>
        <pc:picChg chg="del">
          <ac:chgData name="Leonie Smith" userId="fed1330f33f5650e" providerId="LiveId" clId="{52968F5E-9F3B-4249-B051-7D51E78AC434}" dt="2023-11-01T04:59:48.499" v="76"/>
          <ac:picMkLst>
            <pc:docMk/>
            <pc:sldMk cId="3256631608" sldId="295"/>
            <ac:picMk id="2" creationId="{69F79859-59B9-450D-8814-B82C5CE18E2A}"/>
          </ac:picMkLst>
        </pc:picChg>
        <pc:picChg chg="add del mod">
          <ac:chgData name="Leonie Smith" userId="fed1330f33f5650e" providerId="LiveId" clId="{52968F5E-9F3B-4249-B051-7D51E78AC434}" dt="2023-11-01T04:59:58.115" v="77"/>
          <ac:picMkLst>
            <pc:docMk/>
            <pc:sldMk cId="3256631608" sldId="295"/>
            <ac:picMk id="5" creationId="{671616E0-62D4-BF73-5DE1-9C3D8557A5FD}"/>
          </ac:picMkLst>
        </pc:picChg>
        <pc:picChg chg="add del mod">
          <ac:chgData name="Leonie Smith" userId="fed1330f33f5650e" providerId="LiveId" clId="{52968F5E-9F3B-4249-B051-7D51E78AC434}" dt="2023-11-01T05:00:09.449" v="79"/>
          <ac:picMkLst>
            <pc:docMk/>
            <pc:sldMk cId="3256631608" sldId="295"/>
            <ac:picMk id="7" creationId="{8040E630-404A-C52C-3567-E1BB0CD85A68}"/>
          </ac:picMkLst>
        </pc:picChg>
        <pc:picChg chg="add del mod ord">
          <ac:chgData name="Leonie Smith" userId="fed1330f33f5650e" providerId="LiveId" clId="{52968F5E-9F3B-4249-B051-7D51E78AC434}" dt="2023-11-01T05:00:18.616" v="80"/>
          <ac:picMkLst>
            <pc:docMk/>
            <pc:sldMk cId="3256631608" sldId="295"/>
            <ac:picMk id="10" creationId="{0CC5807B-4333-4EC8-F86C-07C68E05C12F}"/>
          </ac:picMkLst>
        </pc:picChg>
        <pc:picChg chg="add mod">
          <ac:chgData name="Leonie Smith" userId="fed1330f33f5650e" providerId="LiveId" clId="{52968F5E-9F3B-4249-B051-7D51E78AC434}" dt="2023-11-01T05:00:18.616" v="80"/>
          <ac:picMkLst>
            <pc:docMk/>
            <pc:sldMk cId="3256631608" sldId="295"/>
            <ac:picMk id="11" creationId="{5434DCF1-3C13-3126-1DFC-F2E6B5C78054}"/>
          </ac:picMkLst>
        </pc:picChg>
      </pc:sldChg>
      <pc:sldChg chg="addSp delSp modSp mod modTransition modAnim">
        <pc:chgData name="Leonie Smith" userId="fed1330f33f5650e" providerId="LiveId" clId="{52968F5E-9F3B-4249-B051-7D51E78AC434}" dt="2023-11-01T05:01:33.009" v="86"/>
        <pc:sldMkLst>
          <pc:docMk/>
          <pc:sldMk cId="1578174591" sldId="299"/>
        </pc:sldMkLst>
        <pc:picChg chg="add del mod">
          <ac:chgData name="Leonie Smith" userId="fed1330f33f5650e" providerId="LiveId" clId="{52968F5E-9F3B-4249-B051-7D51E78AC434}" dt="2023-11-01T05:00:57.616" v="83"/>
          <ac:picMkLst>
            <pc:docMk/>
            <pc:sldMk cId="1578174591" sldId="299"/>
            <ac:picMk id="3" creationId="{A68439F6-080F-4EF0-B535-6BFB07B2D9D1}"/>
          </ac:picMkLst>
        </pc:picChg>
        <pc:picChg chg="add del mod">
          <ac:chgData name="Leonie Smith" userId="fed1330f33f5650e" providerId="LiveId" clId="{52968F5E-9F3B-4249-B051-7D51E78AC434}" dt="2023-11-01T05:01:13.225" v="85"/>
          <ac:picMkLst>
            <pc:docMk/>
            <pc:sldMk cId="1578174591" sldId="299"/>
            <ac:picMk id="5" creationId="{3D2A4D6C-5F45-FC25-4390-4B233C30AA07}"/>
          </ac:picMkLst>
        </pc:picChg>
        <pc:picChg chg="del">
          <ac:chgData name="Leonie Smith" userId="fed1330f33f5650e" providerId="LiveId" clId="{52968F5E-9F3B-4249-B051-7D51E78AC434}" dt="2023-11-01T05:00:37.404" v="82"/>
          <ac:picMkLst>
            <pc:docMk/>
            <pc:sldMk cId="1578174591" sldId="299"/>
            <ac:picMk id="8" creationId="{CD2171F4-927F-42E8-AE2A-6828739A892E}"/>
          </ac:picMkLst>
        </pc:picChg>
        <pc:picChg chg="add del mod ord">
          <ac:chgData name="Leonie Smith" userId="fed1330f33f5650e" providerId="LiveId" clId="{52968F5E-9F3B-4249-B051-7D51E78AC434}" dt="2023-11-01T05:01:33.009" v="86"/>
          <ac:picMkLst>
            <pc:docMk/>
            <pc:sldMk cId="1578174591" sldId="299"/>
            <ac:picMk id="11" creationId="{13226909-1560-F711-9BE8-2A5F2EDD9888}"/>
          </ac:picMkLst>
        </pc:picChg>
        <pc:picChg chg="add mod">
          <ac:chgData name="Leonie Smith" userId="fed1330f33f5650e" providerId="LiveId" clId="{52968F5E-9F3B-4249-B051-7D51E78AC434}" dt="2023-11-01T05:01:33.009" v="86"/>
          <ac:picMkLst>
            <pc:docMk/>
            <pc:sldMk cId="1578174591" sldId="299"/>
            <ac:picMk id="12" creationId="{16A620E9-DE80-258A-C683-268E2951C6B1}"/>
          </ac:picMkLst>
        </pc:picChg>
      </pc:sldChg>
      <pc:sldChg chg="addSp delSp modSp mod modTransition modAnim">
        <pc:chgData name="Leonie Smith" userId="fed1330f33f5650e" providerId="LiveId" clId="{52968F5E-9F3B-4249-B051-7D51E78AC434}" dt="2023-11-01T05:02:17.127" v="89"/>
        <pc:sldMkLst>
          <pc:docMk/>
          <pc:sldMk cId="3943231806" sldId="300"/>
        </pc:sldMkLst>
        <pc:picChg chg="add del mod">
          <ac:chgData name="Leonie Smith" userId="fed1330f33f5650e" providerId="LiveId" clId="{52968F5E-9F3B-4249-B051-7D51E78AC434}" dt="2023-11-01T05:02:17.127" v="89"/>
          <ac:picMkLst>
            <pc:docMk/>
            <pc:sldMk cId="3943231806" sldId="300"/>
            <ac:picMk id="3" creationId="{3D434B09-8F9A-CA91-5362-86D9C05D66D7}"/>
          </ac:picMkLst>
        </pc:picChg>
        <pc:picChg chg="add mod">
          <ac:chgData name="Leonie Smith" userId="fed1330f33f5650e" providerId="LiveId" clId="{52968F5E-9F3B-4249-B051-7D51E78AC434}" dt="2023-11-01T05:02:17.127" v="89"/>
          <ac:picMkLst>
            <pc:docMk/>
            <pc:sldMk cId="3943231806" sldId="300"/>
            <ac:picMk id="5" creationId="{43F3B104-2DE4-1012-D0C9-EAEA256E4BBB}"/>
          </ac:picMkLst>
        </pc:picChg>
        <pc:picChg chg="del">
          <ac:chgData name="Leonie Smith" userId="fed1330f33f5650e" providerId="LiveId" clId="{52968F5E-9F3B-4249-B051-7D51E78AC434}" dt="2023-11-01T05:01:58.645" v="88"/>
          <ac:picMkLst>
            <pc:docMk/>
            <pc:sldMk cId="3943231806" sldId="300"/>
            <ac:picMk id="13" creationId="{34D6B241-4EDC-4146-9E13-9E15AA1F0B42}"/>
          </ac:picMkLst>
        </pc:picChg>
      </pc:sldChg>
      <pc:sldChg chg="addSp delSp modSp mod modTransition modAnim">
        <pc:chgData name="Leonie Smith" userId="fed1330f33f5650e" providerId="LiveId" clId="{52968F5E-9F3B-4249-B051-7D51E78AC434}" dt="2023-11-01T05:05:03.413" v="98"/>
        <pc:sldMkLst>
          <pc:docMk/>
          <pc:sldMk cId="2320937625" sldId="301"/>
        </pc:sldMkLst>
        <pc:picChg chg="del">
          <ac:chgData name="Leonie Smith" userId="fed1330f33f5650e" providerId="LiveId" clId="{52968F5E-9F3B-4249-B051-7D51E78AC434}" dt="2023-11-01T05:03:24.667" v="91"/>
          <ac:picMkLst>
            <pc:docMk/>
            <pc:sldMk cId="2320937625" sldId="301"/>
            <ac:picMk id="2" creationId="{A77DBAAB-F34C-4549-87BA-6E0CEA79FB43}"/>
          </ac:picMkLst>
        </pc:picChg>
        <pc:picChg chg="add del mod">
          <ac:chgData name="Leonie Smith" userId="fed1330f33f5650e" providerId="LiveId" clId="{52968F5E-9F3B-4249-B051-7D51E78AC434}" dt="2023-11-01T05:03:35.907" v="92"/>
          <ac:picMkLst>
            <pc:docMk/>
            <pc:sldMk cId="2320937625" sldId="301"/>
            <ac:picMk id="5" creationId="{8B2DAF60-0D44-0496-46C6-6706DA7A8727}"/>
          </ac:picMkLst>
        </pc:picChg>
        <pc:picChg chg="add del mod">
          <ac:chgData name="Leonie Smith" userId="fed1330f33f5650e" providerId="LiveId" clId="{52968F5E-9F3B-4249-B051-7D51E78AC434}" dt="2023-11-01T05:04:05.795" v="94"/>
          <ac:picMkLst>
            <pc:docMk/>
            <pc:sldMk cId="2320937625" sldId="301"/>
            <ac:picMk id="7" creationId="{BCF8F93D-7599-B0AF-D795-40AB60285389}"/>
          </ac:picMkLst>
        </pc:picChg>
        <pc:picChg chg="add del mod ord">
          <ac:chgData name="Leonie Smith" userId="fed1330f33f5650e" providerId="LiveId" clId="{52968F5E-9F3B-4249-B051-7D51E78AC434}" dt="2023-11-01T05:04:17.286" v="95"/>
          <ac:picMkLst>
            <pc:docMk/>
            <pc:sldMk cId="2320937625" sldId="301"/>
            <ac:picMk id="12" creationId="{83A02D45-2D6B-6A15-49E4-6590BC642A30}"/>
          </ac:picMkLst>
        </pc:picChg>
        <pc:picChg chg="add del mod">
          <ac:chgData name="Leonie Smith" userId="fed1330f33f5650e" providerId="LiveId" clId="{52968F5E-9F3B-4249-B051-7D51E78AC434}" dt="2023-11-01T05:04:53.003" v="97"/>
          <ac:picMkLst>
            <pc:docMk/>
            <pc:sldMk cId="2320937625" sldId="301"/>
            <ac:picMk id="13" creationId="{810076F1-5A11-C2DB-4C04-AD5368F3D054}"/>
          </ac:picMkLst>
        </pc:picChg>
        <pc:picChg chg="add del mod ord">
          <ac:chgData name="Leonie Smith" userId="fed1330f33f5650e" providerId="LiveId" clId="{52968F5E-9F3B-4249-B051-7D51E78AC434}" dt="2023-11-01T05:05:03.413" v="98"/>
          <ac:picMkLst>
            <pc:docMk/>
            <pc:sldMk cId="2320937625" sldId="301"/>
            <ac:picMk id="18" creationId="{5BABACF2-134C-508F-9892-556BEEB9283F}"/>
          </ac:picMkLst>
        </pc:picChg>
        <pc:picChg chg="add mod">
          <ac:chgData name="Leonie Smith" userId="fed1330f33f5650e" providerId="LiveId" clId="{52968F5E-9F3B-4249-B051-7D51E78AC434}" dt="2023-11-01T05:05:03.413" v="98"/>
          <ac:picMkLst>
            <pc:docMk/>
            <pc:sldMk cId="2320937625" sldId="301"/>
            <ac:picMk id="19" creationId="{1738907B-99B2-1EEC-3D3B-68A3E2CEC2BE}"/>
          </ac:picMkLst>
        </pc:picChg>
      </pc:sldChg>
      <pc:sldChg chg="addSp delSp modSp mod modTransition modAnim">
        <pc:chgData name="Leonie Smith" userId="fed1330f33f5650e" providerId="LiveId" clId="{52968F5E-9F3B-4249-B051-7D51E78AC434}" dt="2023-11-01T05:05:28.905" v="101"/>
        <pc:sldMkLst>
          <pc:docMk/>
          <pc:sldMk cId="1505984103" sldId="302"/>
        </pc:sldMkLst>
        <pc:picChg chg="add del mod">
          <ac:chgData name="Leonie Smith" userId="fed1330f33f5650e" providerId="LiveId" clId="{52968F5E-9F3B-4249-B051-7D51E78AC434}" dt="2023-11-01T05:05:28.905" v="101"/>
          <ac:picMkLst>
            <pc:docMk/>
            <pc:sldMk cId="1505984103" sldId="302"/>
            <ac:picMk id="5" creationId="{F0924C25-6701-354C-47EE-4EEBC8F9BCE3}"/>
          </ac:picMkLst>
        </pc:picChg>
        <pc:picChg chg="del">
          <ac:chgData name="Leonie Smith" userId="fed1330f33f5650e" providerId="LiveId" clId="{52968F5E-9F3B-4249-B051-7D51E78AC434}" dt="2023-11-01T05:05:18.884" v="100"/>
          <ac:picMkLst>
            <pc:docMk/>
            <pc:sldMk cId="1505984103" sldId="302"/>
            <ac:picMk id="7" creationId="{C2BF2E1B-AF9C-407D-B208-D890E567187B}"/>
          </ac:picMkLst>
        </pc:picChg>
        <pc:picChg chg="add mod">
          <ac:chgData name="Leonie Smith" userId="fed1330f33f5650e" providerId="LiveId" clId="{52968F5E-9F3B-4249-B051-7D51E78AC434}" dt="2023-11-01T05:05:28.905" v="101"/>
          <ac:picMkLst>
            <pc:docMk/>
            <pc:sldMk cId="1505984103" sldId="302"/>
            <ac:picMk id="8" creationId="{82DFAD9D-4018-E167-90B7-56199BDADFE5}"/>
          </ac:picMkLst>
        </pc:picChg>
      </pc:sldChg>
      <pc:sldChg chg="addSp delSp modSp mod modTransition modAnim">
        <pc:chgData name="Leonie Smith" userId="fed1330f33f5650e" providerId="LiveId" clId="{52968F5E-9F3B-4249-B051-7D51E78AC434}" dt="2023-11-01T05:05:52.587" v="104"/>
        <pc:sldMkLst>
          <pc:docMk/>
          <pc:sldMk cId="2628372928" sldId="305"/>
        </pc:sldMkLst>
        <pc:picChg chg="del">
          <ac:chgData name="Leonie Smith" userId="fed1330f33f5650e" providerId="LiveId" clId="{52968F5E-9F3B-4249-B051-7D51E78AC434}" dt="2023-11-01T05:05:43.623" v="103"/>
          <ac:picMkLst>
            <pc:docMk/>
            <pc:sldMk cId="2628372928" sldId="305"/>
            <ac:picMk id="2" creationId="{03B4F493-1A6B-41ED-80BE-8295B596661E}"/>
          </ac:picMkLst>
        </pc:picChg>
        <pc:picChg chg="add del mod">
          <ac:chgData name="Leonie Smith" userId="fed1330f33f5650e" providerId="LiveId" clId="{52968F5E-9F3B-4249-B051-7D51E78AC434}" dt="2023-11-01T05:05:52.587" v="104"/>
          <ac:picMkLst>
            <pc:docMk/>
            <pc:sldMk cId="2628372928" sldId="305"/>
            <ac:picMk id="5" creationId="{0F003C57-A2AC-5C3E-41CF-B71C072C4A98}"/>
          </ac:picMkLst>
        </pc:picChg>
        <pc:picChg chg="add mod">
          <ac:chgData name="Leonie Smith" userId="fed1330f33f5650e" providerId="LiveId" clId="{52968F5E-9F3B-4249-B051-7D51E78AC434}" dt="2023-11-01T05:05:52.587" v="104"/>
          <ac:picMkLst>
            <pc:docMk/>
            <pc:sldMk cId="2628372928" sldId="305"/>
            <ac:picMk id="7" creationId="{08EFE74F-98C4-4B22-7024-4ADDE69742EF}"/>
          </ac:picMkLst>
        </pc:picChg>
      </pc:sldChg>
      <pc:sldChg chg="addSp delSp modSp mod modTransition modAnim">
        <pc:chgData name="Leonie Smith" userId="fed1330f33f5650e" providerId="LiveId" clId="{52968F5E-9F3B-4249-B051-7D51E78AC434}" dt="2023-11-01T05:06:37.401" v="110"/>
        <pc:sldMkLst>
          <pc:docMk/>
          <pc:sldMk cId="2287204449" sldId="306"/>
        </pc:sldMkLst>
        <pc:picChg chg="add del mod">
          <ac:chgData name="Leonie Smith" userId="fed1330f33f5650e" providerId="LiveId" clId="{52968F5E-9F3B-4249-B051-7D51E78AC434}" dt="2023-11-01T05:06:15.276" v="107"/>
          <ac:picMkLst>
            <pc:docMk/>
            <pc:sldMk cId="2287204449" sldId="306"/>
            <ac:picMk id="3" creationId="{C00D4A34-A73E-478D-C3ED-549BD5E82D4F}"/>
          </ac:picMkLst>
        </pc:picChg>
        <pc:picChg chg="add del mod">
          <ac:chgData name="Leonie Smith" userId="fed1330f33f5650e" providerId="LiveId" clId="{52968F5E-9F3B-4249-B051-7D51E78AC434}" dt="2023-11-01T05:06:24.209" v="109"/>
          <ac:picMkLst>
            <pc:docMk/>
            <pc:sldMk cId="2287204449" sldId="306"/>
            <ac:picMk id="5" creationId="{A93E73CD-DD10-8311-9305-63F726E54B63}"/>
          </ac:picMkLst>
        </pc:picChg>
        <pc:picChg chg="add del mod ord">
          <ac:chgData name="Leonie Smith" userId="fed1330f33f5650e" providerId="LiveId" clId="{52968F5E-9F3B-4249-B051-7D51E78AC434}" dt="2023-11-01T05:06:37.401" v="110"/>
          <ac:picMkLst>
            <pc:docMk/>
            <pc:sldMk cId="2287204449" sldId="306"/>
            <ac:picMk id="9" creationId="{A25B0A29-E516-C2A5-6869-851A21468700}"/>
          </ac:picMkLst>
        </pc:picChg>
        <pc:picChg chg="add mod">
          <ac:chgData name="Leonie Smith" userId="fed1330f33f5650e" providerId="LiveId" clId="{52968F5E-9F3B-4249-B051-7D51E78AC434}" dt="2023-11-01T05:06:37.401" v="110"/>
          <ac:picMkLst>
            <pc:docMk/>
            <pc:sldMk cId="2287204449" sldId="306"/>
            <ac:picMk id="10" creationId="{BE8FE3CB-1CB0-29DB-9AA1-603EEFB02011}"/>
          </ac:picMkLst>
        </pc:picChg>
        <pc:picChg chg="del">
          <ac:chgData name="Leonie Smith" userId="fed1330f33f5650e" providerId="LiveId" clId="{52968F5E-9F3B-4249-B051-7D51E78AC434}" dt="2023-11-01T05:06:05.218" v="106"/>
          <ac:picMkLst>
            <pc:docMk/>
            <pc:sldMk cId="2287204449" sldId="306"/>
            <ac:picMk id="12" creationId="{DC4B8D0B-BCB2-4B4F-9A8D-BB9841295340}"/>
          </ac:picMkLst>
        </pc:picChg>
      </pc:sldChg>
      <pc:sldChg chg="addSp delSp modSp mod modTransition modAnim">
        <pc:chgData name="Leonie Smith" userId="fed1330f33f5650e" providerId="LiveId" clId="{52968F5E-9F3B-4249-B051-7D51E78AC434}" dt="2023-11-01T05:07:56.623" v="119"/>
        <pc:sldMkLst>
          <pc:docMk/>
          <pc:sldMk cId="1706984357" sldId="307"/>
        </pc:sldMkLst>
        <pc:picChg chg="add del mod">
          <ac:chgData name="Leonie Smith" userId="fed1330f33f5650e" providerId="LiveId" clId="{52968F5E-9F3B-4249-B051-7D51E78AC434}" dt="2023-11-01T05:07:05.887" v="113"/>
          <ac:picMkLst>
            <pc:docMk/>
            <pc:sldMk cId="1706984357" sldId="307"/>
            <ac:picMk id="3" creationId="{9A712664-F02E-1948-69F5-387F954D2BB1}"/>
          </ac:picMkLst>
        </pc:picChg>
        <pc:picChg chg="add del mod">
          <ac:chgData name="Leonie Smith" userId="fed1330f33f5650e" providerId="LiveId" clId="{52968F5E-9F3B-4249-B051-7D51E78AC434}" dt="2023-11-01T05:07:09.697" v="115"/>
          <ac:picMkLst>
            <pc:docMk/>
            <pc:sldMk cId="1706984357" sldId="307"/>
            <ac:picMk id="5" creationId="{6B056A52-69A8-4D21-2A35-3089C1D28940}"/>
          </ac:picMkLst>
        </pc:picChg>
        <pc:picChg chg="del">
          <ac:chgData name="Leonie Smith" userId="fed1330f33f5650e" providerId="LiveId" clId="{52968F5E-9F3B-4249-B051-7D51E78AC434}" dt="2023-11-01T05:06:56.271" v="112"/>
          <ac:picMkLst>
            <pc:docMk/>
            <pc:sldMk cId="1706984357" sldId="307"/>
            <ac:picMk id="7" creationId="{BB3CCD1C-EF66-445D-B3FC-749E28038465}"/>
          </ac:picMkLst>
        </pc:picChg>
        <pc:picChg chg="add del mod ord">
          <ac:chgData name="Leonie Smith" userId="fed1330f33f5650e" providerId="LiveId" clId="{52968F5E-9F3B-4249-B051-7D51E78AC434}" dt="2023-11-01T05:07:29.944" v="116"/>
          <ac:picMkLst>
            <pc:docMk/>
            <pc:sldMk cId="1706984357" sldId="307"/>
            <ac:picMk id="10" creationId="{EFE88BEF-451B-BD4C-4190-85BCF28A75BF}"/>
          </ac:picMkLst>
        </pc:picChg>
        <pc:picChg chg="add del mod">
          <ac:chgData name="Leonie Smith" userId="fed1330f33f5650e" providerId="LiveId" clId="{52968F5E-9F3B-4249-B051-7D51E78AC434}" dt="2023-11-01T05:07:36.453" v="118"/>
          <ac:picMkLst>
            <pc:docMk/>
            <pc:sldMk cId="1706984357" sldId="307"/>
            <ac:picMk id="11" creationId="{E0B105BF-31FC-BAF6-0609-76B5EC4BEA4E}"/>
          </ac:picMkLst>
        </pc:picChg>
        <pc:picChg chg="add del mod ord">
          <ac:chgData name="Leonie Smith" userId="fed1330f33f5650e" providerId="LiveId" clId="{52968F5E-9F3B-4249-B051-7D51E78AC434}" dt="2023-11-01T05:07:56.623" v="119"/>
          <ac:picMkLst>
            <pc:docMk/>
            <pc:sldMk cId="1706984357" sldId="307"/>
            <ac:picMk id="14" creationId="{7B2A68FE-99D5-A0BC-E516-969B0FB01C3C}"/>
          </ac:picMkLst>
        </pc:picChg>
        <pc:picChg chg="add mod">
          <ac:chgData name="Leonie Smith" userId="fed1330f33f5650e" providerId="LiveId" clId="{52968F5E-9F3B-4249-B051-7D51E78AC434}" dt="2023-11-01T05:07:56.623" v="119"/>
          <ac:picMkLst>
            <pc:docMk/>
            <pc:sldMk cId="1706984357" sldId="307"/>
            <ac:picMk id="15" creationId="{A10442CB-00B8-69E2-08D7-9EB24165C914}"/>
          </ac:picMkLst>
        </pc:picChg>
      </pc:sldChg>
      <pc:sldChg chg="addSp delSp modSp mod modTransition modAnim">
        <pc:chgData name="Leonie Smith" userId="fed1330f33f5650e" providerId="LiveId" clId="{52968F5E-9F3B-4249-B051-7D51E78AC434}" dt="2023-11-01T05:08:47.316" v="122"/>
        <pc:sldMkLst>
          <pc:docMk/>
          <pc:sldMk cId="1774364831" sldId="309"/>
        </pc:sldMkLst>
        <pc:picChg chg="del">
          <ac:chgData name="Leonie Smith" userId="fed1330f33f5650e" providerId="LiveId" clId="{52968F5E-9F3B-4249-B051-7D51E78AC434}" dt="2023-11-01T05:08:33.966" v="121"/>
          <ac:picMkLst>
            <pc:docMk/>
            <pc:sldMk cId="1774364831" sldId="309"/>
            <ac:picMk id="3" creationId="{11C64EC8-31DD-4F42-B086-CE4F76190CF5}"/>
          </ac:picMkLst>
        </pc:picChg>
        <pc:picChg chg="add del mod">
          <ac:chgData name="Leonie Smith" userId="fed1330f33f5650e" providerId="LiveId" clId="{52968F5E-9F3B-4249-B051-7D51E78AC434}" dt="2023-11-01T05:08:47.316" v="122"/>
          <ac:picMkLst>
            <pc:docMk/>
            <pc:sldMk cId="1774364831" sldId="309"/>
            <ac:picMk id="5" creationId="{3C667345-90BE-2757-42AC-15CE59909C7E}"/>
          </ac:picMkLst>
        </pc:picChg>
        <pc:picChg chg="add mod">
          <ac:chgData name="Leonie Smith" userId="fed1330f33f5650e" providerId="LiveId" clId="{52968F5E-9F3B-4249-B051-7D51E78AC434}" dt="2023-11-01T05:08:47.316" v="122"/>
          <ac:picMkLst>
            <pc:docMk/>
            <pc:sldMk cId="1774364831" sldId="309"/>
            <ac:picMk id="7" creationId="{4374DD9F-6D57-A355-C5BE-D55F2DE257F3}"/>
          </ac:picMkLst>
        </pc:picChg>
      </pc:sldChg>
      <pc:sldChg chg="addSp delSp modSp mod modTransition modAnim">
        <pc:chgData name="Leonie Smith" userId="fed1330f33f5650e" providerId="LiveId" clId="{52968F5E-9F3B-4249-B051-7D51E78AC434}" dt="2023-11-01T05:10:00.718" v="131"/>
        <pc:sldMkLst>
          <pc:docMk/>
          <pc:sldMk cId="1267285979" sldId="313"/>
        </pc:sldMkLst>
        <pc:picChg chg="del">
          <ac:chgData name="Leonie Smith" userId="fed1330f33f5650e" providerId="LiveId" clId="{52968F5E-9F3B-4249-B051-7D51E78AC434}" dt="2023-11-01T05:09:05.828" v="124"/>
          <ac:picMkLst>
            <pc:docMk/>
            <pc:sldMk cId="1267285979" sldId="313"/>
            <ac:picMk id="3" creationId="{EC4CBC76-AC45-4A19-8947-0C2C405BEF1F}"/>
          </ac:picMkLst>
        </pc:picChg>
        <pc:picChg chg="add del mod">
          <ac:chgData name="Leonie Smith" userId="fed1330f33f5650e" providerId="LiveId" clId="{52968F5E-9F3B-4249-B051-7D51E78AC434}" dt="2023-11-01T05:09:19.094" v="125"/>
          <ac:picMkLst>
            <pc:docMk/>
            <pc:sldMk cId="1267285979" sldId="313"/>
            <ac:picMk id="5" creationId="{B40A2F5C-EAF1-1E36-8B40-734E1CD6250B}"/>
          </ac:picMkLst>
        </pc:picChg>
        <pc:picChg chg="add del mod">
          <ac:chgData name="Leonie Smith" userId="fed1330f33f5650e" providerId="LiveId" clId="{52968F5E-9F3B-4249-B051-7D51E78AC434}" dt="2023-11-01T05:09:35.350" v="127"/>
          <ac:picMkLst>
            <pc:docMk/>
            <pc:sldMk cId="1267285979" sldId="313"/>
            <ac:picMk id="7" creationId="{351F6902-61CB-C730-2282-22F6AA546039}"/>
          </ac:picMkLst>
        </pc:picChg>
        <pc:picChg chg="add del mod ord">
          <ac:chgData name="Leonie Smith" userId="fed1330f33f5650e" providerId="LiveId" clId="{52968F5E-9F3B-4249-B051-7D51E78AC434}" dt="2023-11-01T05:09:43.750" v="128"/>
          <ac:picMkLst>
            <pc:docMk/>
            <pc:sldMk cId="1267285979" sldId="313"/>
            <ac:picMk id="11" creationId="{1BFA65EE-2DB1-D4C5-0B18-47F34F0D90A9}"/>
          </ac:picMkLst>
        </pc:picChg>
        <pc:picChg chg="add del mod">
          <ac:chgData name="Leonie Smith" userId="fed1330f33f5650e" providerId="LiveId" clId="{52968F5E-9F3B-4249-B051-7D51E78AC434}" dt="2023-11-01T05:09:47.828" v="130"/>
          <ac:picMkLst>
            <pc:docMk/>
            <pc:sldMk cId="1267285979" sldId="313"/>
            <ac:picMk id="12" creationId="{47ACD140-2E7D-B33F-9BED-57141A4F6365}"/>
          </ac:picMkLst>
        </pc:picChg>
        <pc:picChg chg="add del mod ord">
          <ac:chgData name="Leonie Smith" userId="fed1330f33f5650e" providerId="LiveId" clId="{52968F5E-9F3B-4249-B051-7D51E78AC434}" dt="2023-11-01T05:10:00.718" v="131"/>
          <ac:picMkLst>
            <pc:docMk/>
            <pc:sldMk cId="1267285979" sldId="313"/>
            <ac:picMk id="15" creationId="{EAD8C5F2-4354-46CE-BD0A-6CAF693CBC82}"/>
          </ac:picMkLst>
        </pc:picChg>
        <pc:picChg chg="add mod">
          <ac:chgData name="Leonie Smith" userId="fed1330f33f5650e" providerId="LiveId" clId="{52968F5E-9F3B-4249-B051-7D51E78AC434}" dt="2023-11-01T05:10:00.718" v="131"/>
          <ac:picMkLst>
            <pc:docMk/>
            <pc:sldMk cId="1267285979" sldId="313"/>
            <ac:picMk id="16" creationId="{F0145730-7CC4-EFB4-820D-4DC43B8DC605}"/>
          </ac:picMkLst>
        </pc:picChg>
      </pc:sldChg>
      <pc:sldChg chg="addSp delSp modSp mod modTransition modAnim modNotesTx">
        <pc:chgData name="Leonie Smith" userId="fed1330f33f5650e" providerId="LiveId" clId="{52968F5E-9F3B-4249-B051-7D51E78AC434}" dt="2023-11-02T04:04:29.010" v="145" actId="20577"/>
        <pc:sldMkLst>
          <pc:docMk/>
          <pc:sldMk cId="3404812984" sldId="348"/>
        </pc:sldMkLst>
        <pc:picChg chg="del">
          <ac:chgData name="Leonie Smith" userId="fed1330f33f5650e" providerId="LiveId" clId="{52968F5E-9F3B-4249-B051-7D51E78AC434}" dt="2023-11-01T04:44:31.526" v="1"/>
          <ac:picMkLst>
            <pc:docMk/>
            <pc:sldMk cId="3404812984" sldId="348"/>
            <ac:picMk id="4" creationId="{734F2B1E-CDB4-46C6-9583-63B479392F49}"/>
          </ac:picMkLst>
        </pc:picChg>
        <pc:picChg chg="add del mod">
          <ac:chgData name="Leonie Smith" userId="fed1330f33f5650e" providerId="LiveId" clId="{52968F5E-9F3B-4249-B051-7D51E78AC434}" dt="2023-11-01T04:44:37.635" v="2"/>
          <ac:picMkLst>
            <pc:docMk/>
            <pc:sldMk cId="3404812984" sldId="348"/>
            <ac:picMk id="7" creationId="{76CD9CAB-036C-4006-EB96-76EEB35F6435}"/>
          </ac:picMkLst>
        </pc:picChg>
        <pc:picChg chg="add mod">
          <ac:chgData name="Leonie Smith" userId="fed1330f33f5650e" providerId="LiveId" clId="{52968F5E-9F3B-4249-B051-7D51E78AC434}" dt="2023-11-01T04:44:37.635" v="2"/>
          <ac:picMkLst>
            <pc:docMk/>
            <pc:sldMk cId="3404812984" sldId="348"/>
            <ac:picMk id="8" creationId="{C87CC4AB-9023-835D-0267-EDFFD1A4605B}"/>
          </ac:picMkLst>
        </pc:picChg>
      </pc:sldChg>
    </pc:docChg>
  </pc:docChgLst>
  <pc:docChgLst>
    <pc:chgData name="Leonie Smith" userId="fed1330f33f5650e" providerId="LiveId" clId="{958A5FD8-1D12-4BEF-90AE-B4C36E68B647}"/>
    <pc:docChg chg="undo custSel addSld delSld modSld sldOrd">
      <pc:chgData name="Leonie Smith" userId="fed1330f33f5650e" providerId="LiveId" clId="{958A5FD8-1D12-4BEF-90AE-B4C36E68B647}" dt="2022-03-28T12:56:09.971" v="482" actId="20577"/>
      <pc:docMkLst>
        <pc:docMk/>
      </pc:docMkLst>
      <pc:sldChg chg="addSp modSp mod">
        <pc:chgData name="Leonie Smith" userId="fed1330f33f5650e" providerId="LiveId" clId="{958A5FD8-1D12-4BEF-90AE-B4C36E68B647}" dt="2022-03-28T12:42:04.260" v="402" actId="255"/>
        <pc:sldMkLst>
          <pc:docMk/>
          <pc:sldMk cId="3348757415" sldId="256"/>
        </pc:sldMkLst>
        <pc:spChg chg="mod">
          <ac:chgData name="Leonie Smith" userId="fed1330f33f5650e" providerId="LiveId" clId="{958A5FD8-1D12-4BEF-90AE-B4C36E68B647}" dt="2022-03-28T12:42:04.260" v="402" actId="255"/>
          <ac:spMkLst>
            <pc:docMk/>
            <pc:sldMk cId="3348757415" sldId="256"/>
            <ac:spMk id="6" creationId="{416C064E-628E-47C0-A712-DB178FE9901E}"/>
          </ac:spMkLst>
        </pc:spChg>
        <pc:picChg chg="add mod">
          <ac:chgData name="Leonie Smith" userId="fed1330f33f5650e" providerId="LiveId" clId="{958A5FD8-1D12-4BEF-90AE-B4C36E68B647}" dt="2022-02-21T04:47:13.768" v="304"/>
          <ac:picMkLst>
            <pc:docMk/>
            <pc:sldMk cId="3348757415" sldId="256"/>
            <ac:picMk id="2" creationId="{2AD6953E-9D95-494F-99B8-AA988F02A773}"/>
          </ac:picMkLst>
        </pc:picChg>
      </pc:sldChg>
      <pc:sldChg chg="addSp delSp modSp add del mod">
        <pc:chgData name="Leonie Smith" userId="fed1330f33f5650e" providerId="LiveId" clId="{958A5FD8-1D12-4BEF-90AE-B4C36E68B647}" dt="2022-03-28T12:35:05.059" v="384" actId="20577"/>
        <pc:sldMkLst>
          <pc:docMk/>
          <pc:sldMk cId="525752733" sldId="258"/>
        </pc:sldMkLst>
        <pc:spChg chg="mod">
          <ac:chgData name="Leonie Smith" userId="fed1330f33f5650e" providerId="LiveId" clId="{958A5FD8-1D12-4BEF-90AE-B4C36E68B647}" dt="2022-03-28T12:35:05.059" v="384" actId="20577"/>
          <ac:spMkLst>
            <pc:docMk/>
            <pc:sldMk cId="525752733" sldId="258"/>
            <ac:spMk id="4" creationId="{9A13E2D8-2F59-44C1-B1D2-79C300C26DD4}"/>
          </ac:spMkLst>
        </pc:spChg>
        <pc:picChg chg="add del mod">
          <ac:chgData name="Leonie Smith" userId="fed1330f33f5650e" providerId="LiveId" clId="{958A5FD8-1D12-4BEF-90AE-B4C36E68B647}" dt="2022-02-21T04:51:17.497" v="306"/>
          <ac:picMkLst>
            <pc:docMk/>
            <pc:sldMk cId="525752733" sldId="258"/>
            <ac:picMk id="2" creationId="{D505DDC0-5093-42F3-81A1-116618358EBE}"/>
          </ac:picMkLst>
        </pc:picChg>
        <pc:picChg chg="add del mod">
          <ac:chgData name="Leonie Smith" userId="fed1330f33f5650e" providerId="LiveId" clId="{958A5FD8-1D12-4BEF-90AE-B4C36E68B647}" dt="2022-02-21T04:52:07.767" v="307"/>
          <ac:picMkLst>
            <pc:docMk/>
            <pc:sldMk cId="525752733" sldId="258"/>
            <ac:picMk id="3" creationId="{CCD1A292-3BC1-4D17-B7EB-522EC63C310D}"/>
          </ac:picMkLst>
        </pc:picChg>
        <pc:picChg chg="add del mod">
          <ac:chgData name="Leonie Smith" userId="fed1330f33f5650e" providerId="LiveId" clId="{958A5FD8-1D12-4BEF-90AE-B4C36E68B647}" dt="2022-02-21T04:52:41.986" v="308"/>
          <ac:picMkLst>
            <pc:docMk/>
            <pc:sldMk cId="525752733" sldId="258"/>
            <ac:picMk id="5" creationId="{FB28708C-4F82-4904-BED2-CBC4AEFC0ACB}"/>
          </ac:picMkLst>
        </pc:picChg>
        <pc:picChg chg="add mod">
          <ac:chgData name="Leonie Smith" userId="fed1330f33f5650e" providerId="LiveId" clId="{958A5FD8-1D12-4BEF-90AE-B4C36E68B647}" dt="2022-02-21T04:52:41.986" v="308"/>
          <ac:picMkLst>
            <pc:docMk/>
            <pc:sldMk cId="525752733" sldId="258"/>
            <ac:picMk id="7" creationId="{4702E571-853F-495E-B51B-52496EA71D8B}"/>
          </ac:picMkLst>
        </pc:picChg>
      </pc:sldChg>
      <pc:sldChg chg="modSp del mod">
        <pc:chgData name="Leonie Smith" userId="fed1330f33f5650e" providerId="LiveId" clId="{958A5FD8-1D12-4BEF-90AE-B4C36E68B647}" dt="2022-02-18T06:11:44.412" v="283" actId="47"/>
        <pc:sldMkLst>
          <pc:docMk/>
          <pc:sldMk cId="2044568653" sldId="281"/>
        </pc:sldMkLst>
        <pc:spChg chg="mod">
          <ac:chgData name="Leonie Smith" userId="fed1330f33f5650e" providerId="LiveId" clId="{958A5FD8-1D12-4BEF-90AE-B4C36E68B647}" dt="2022-02-18T05:33:20.907" v="11" actId="5793"/>
          <ac:spMkLst>
            <pc:docMk/>
            <pc:sldMk cId="2044568653" sldId="281"/>
            <ac:spMk id="4" creationId="{9A13E2D8-2F59-44C1-B1D2-79C300C26DD4}"/>
          </ac:spMkLst>
        </pc:spChg>
      </pc:sldChg>
      <pc:sldChg chg="modSp del mod">
        <pc:chgData name="Leonie Smith" userId="fed1330f33f5650e" providerId="LiveId" clId="{958A5FD8-1D12-4BEF-90AE-B4C36E68B647}" dt="2022-02-18T06:13:00.278" v="289" actId="47"/>
        <pc:sldMkLst>
          <pc:docMk/>
          <pc:sldMk cId="3681266347" sldId="282"/>
        </pc:sldMkLst>
        <pc:spChg chg="mod">
          <ac:chgData name="Leonie Smith" userId="fed1330f33f5650e" providerId="LiveId" clId="{958A5FD8-1D12-4BEF-90AE-B4C36E68B647}" dt="2022-02-18T05:34:06.526" v="22" actId="5793"/>
          <ac:spMkLst>
            <pc:docMk/>
            <pc:sldMk cId="3681266347" sldId="282"/>
            <ac:spMk id="4" creationId="{9A13E2D8-2F59-44C1-B1D2-79C300C26DD4}"/>
          </ac:spMkLst>
        </pc:spChg>
      </pc:sldChg>
      <pc:sldChg chg="addSp delSp modSp mod">
        <pc:chgData name="Leonie Smith" userId="fed1330f33f5650e" providerId="LiveId" clId="{958A5FD8-1D12-4BEF-90AE-B4C36E68B647}" dt="2022-03-28T12:35:31.239" v="387" actId="20577"/>
        <pc:sldMkLst>
          <pc:docMk/>
          <pc:sldMk cId="26953390" sldId="283"/>
        </pc:sldMkLst>
        <pc:spChg chg="mod">
          <ac:chgData name="Leonie Smith" userId="fed1330f33f5650e" providerId="LiveId" clId="{958A5FD8-1D12-4BEF-90AE-B4C36E68B647}" dt="2022-03-28T12:35:31.239" v="387" actId="20577"/>
          <ac:spMkLst>
            <pc:docMk/>
            <pc:sldMk cId="26953390" sldId="283"/>
            <ac:spMk id="4" creationId="{9A13E2D8-2F59-44C1-B1D2-79C300C26DD4}"/>
          </ac:spMkLst>
        </pc:spChg>
        <pc:picChg chg="add del mod">
          <ac:chgData name="Leonie Smith" userId="fed1330f33f5650e" providerId="LiveId" clId="{958A5FD8-1D12-4BEF-90AE-B4C36E68B647}" dt="2022-02-21T04:56:09.588" v="310"/>
          <ac:picMkLst>
            <pc:docMk/>
            <pc:sldMk cId="26953390" sldId="283"/>
            <ac:picMk id="2" creationId="{E9E5E60A-4024-4C4C-9769-BA817CCD84A6}"/>
          </ac:picMkLst>
        </pc:picChg>
        <pc:picChg chg="add del mod">
          <ac:chgData name="Leonie Smith" userId="fed1330f33f5650e" providerId="LiveId" clId="{958A5FD8-1D12-4BEF-90AE-B4C36E68B647}" dt="2022-02-21T04:56:28.795" v="311"/>
          <ac:picMkLst>
            <pc:docMk/>
            <pc:sldMk cId="26953390" sldId="283"/>
            <ac:picMk id="3" creationId="{CA118669-2996-46A0-9609-0541B51F72D7}"/>
          </ac:picMkLst>
        </pc:picChg>
        <pc:picChg chg="add del mod">
          <ac:chgData name="Leonie Smith" userId="fed1330f33f5650e" providerId="LiveId" clId="{958A5FD8-1D12-4BEF-90AE-B4C36E68B647}" dt="2022-02-21T04:56:48.221" v="312"/>
          <ac:picMkLst>
            <pc:docMk/>
            <pc:sldMk cId="26953390" sldId="283"/>
            <ac:picMk id="5" creationId="{39F50BAA-1084-4346-BF63-03E58DE25935}"/>
          </ac:picMkLst>
        </pc:picChg>
        <pc:picChg chg="add del mod">
          <ac:chgData name="Leonie Smith" userId="fed1330f33f5650e" providerId="LiveId" clId="{958A5FD8-1D12-4BEF-90AE-B4C36E68B647}" dt="2022-02-21T04:58:15.539" v="313"/>
          <ac:picMkLst>
            <pc:docMk/>
            <pc:sldMk cId="26953390" sldId="283"/>
            <ac:picMk id="7" creationId="{A64CB2DB-3265-4E0D-B92B-63FA3F09C8E4}"/>
          </ac:picMkLst>
        </pc:picChg>
        <pc:picChg chg="add mod">
          <ac:chgData name="Leonie Smith" userId="fed1330f33f5650e" providerId="LiveId" clId="{958A5FD8-1D12-4BEF-90AE-B4C36E68B647}" dt="2022-02-21T04:58:15.539" v="313"/>
          <ac:picMkLst>
            <pc:docMk/>
            <pc:sldMk cId="26953390" sldId="283"/>
            <ac:picMk id="8" creationId="{7A2901B9-72FF-42D2-8B51-33119D2C5ABE}"/>
          </ac:picMkLst>
        </pc:picChg>
      </pc:sldChg>
      <pc:sldChg chg="addSp delSp modSp mod">
        <pc:chgData name="Leonie Smith" userId="fed1330f33f5650e" providerId="LiveId" clId="{958A5FD8-1D12-4BEF-90AE-B4C36E68B647}" dt="2022-02-21T05:00:35.679" v="316"/>
        <pc:sldMkLst>
          <pc:docMk/>
          <pc:sldMk cId="2872476414" sldId="284"/>
        </pc:sldMkLst>
        <pc:spChg chg="mod">
          <ac:chgData name="Leonie Smith" userId="fed1330f33f5650e" providerId="LiveId" clId="{958A5FD8-1D12-4BEF-90AE-B4C36E68B647}" dt="2022-02-18T06:05:37.971" v="219" actId="5793"/>
          <ac:spMkLst>
            <pc:docMk/>
            <pc:sldMk cId="2872476414" sldId="284"/>
            <ac:spMk id="4" creationId="{9A13E2D8-2F59-44C1-B1D2-79C300C26DD4}"/>
          </ac:spMkLst>
        </pc:spChg>
        <pc:picChg chg="add del mod">
          <ac:chgData name="Leonie Smith" userId="fed1330f33f5650e" providerId="LiveId" clId="{958A5FD8-1D12-4BEF-90AE-B4C36E68B647}" dt="2022-02-21T05:00:11.517" v="315"/>
          <ac:picMkLst>
            <pc:docMk/>
            <pc:sldMk cId="2872476414" sldId="284"/>
            <ac:picMk id="2" creationId="{50BE4282-0D80-4657-AFCA-BC4BC75EE748}"/>
          </ac:picMkLst>
        </pc:picChg>
        <pc:picChg chg="add del mod">
          <ac:chgData name="Leonie Smith" userId="fed1330f33f5650e" providerId="LiveId" clId="{958A5FD8-1D12-4BEF-90AE-B4C36E68B647}" dt="2022-02-21T05:00:35.679" v="316"/>
          <ac:picMkLst>
            <pc:docMk/>
            <pc:sldMk cId="2872476414" sldId="284"/>
            <ac:picMk id="3" creationId="{13CB593F-C0DD-4C1E-A9B5-96577444D602}"/>
          </ac:picMkLst>
        </pc:picChg>
        <pc:picChg chg="add mod">
          <ac:chgData name="Leonie Smith" userId="fed1330f33f5650e" providerId="LiveId" clId="{958A5FD8-1D12-4BEF-90AE-B4C36E68B647}" dt="2022-02-21T05:00:35.679" v="316"/>
          <ac:picMkLst>
            <pc:docMk/>
            <pc:sldMk cId="2872476414" sldId="284"/>
            <ac:picMk id="5" creationId="{BAFB3CE4-1DA8-4BAE-B651-902311C79EA9}"/>
          </ac:picMkLst>
        </pc:picChg>
      </pc:sldChg>
      <pc:sldChg chg="addSp delSp modSp mod">
        <pc:chgData name="Leonie Smith" userId="fed1330f33f5650e" providerId="LiveId" clId="{958A5FD8-1D12-4BEF-90AE-B4C36E68B647}" dt="2022-02-21T05:05:36.072" v="318"/>
        <pc:sldMkLst>
          <pc:docMk/>
          <pc:sldMk cId="2342427813" sldId="285"/>
        </pc:sldMkLst>
        <pc:spChg chg="mod">
          <ac:chgData name="Leonie Smith" userId="fed1330f33f5650e" providerId="LiveId" clId="{958A5FD8-1D12-4BEF-90AE-B4C36E68B647}" dt="2022-02-18T06:06:18.795" v="242" actId="20577"/>
          <ac:spMkLst>
            <pc:docMk/>
            <pc:sldMk cId="2342427813" sldId="285"/>
            <ac:spMk id="4" creationId="{9A13E2D8-2F59-44C1-B1D2-79C300C26DD4}"/>
          </ac:spMkLst>
        </pc:spChg>
        <pc:picChg chg="add del mod">
          <ac:chgData name="Leonie Smith" userId="fed1330f33f5650e" providerId="LiveId" clId="{958A5FD8-1D12-4BEF-90AE-B4C36E68B647}" dt="2022-02-21T05:05:36.072" v="318"/>
          <ac:picMkLst>
            <pc:docMk/>
            <pc:sldMk cId="2342427813" sldId="285"/>
            <ac:picMk id="2" creationId="{B24F0487-F82E-4753-AAA3-31415A7BCE84}"/>
          </ac:picMkLst>
        </pc:picChg>
        <pc:picChg chg="add mod">
          <ac:chgData name="Leonie Smith" userId="fed1330f33f5650e" providerId="LiveId" clId="{958A5FD8-1D12-4BEF-90AE-B4C36E68B647}" dt="2022-02-21T05:05:36.072" v="318"/>
          <ac:picMkLst>
            <pc:docMk/>
            <pc:sldMk cId="2342427813" sldId="285"/>
            <ac:picMk id="3" creationId="{22A9886F-3A7F-4238-A726-E307A1B86866}"/>
          </ac:picMkLst>
        </pc:picChg>
      </pc:sldChg>
      <pc:sldChg chg="modSp del mod">
        <pc:chgData name="Leonie Smith" userId="fed1330f33f5650e" providerId="LiveId" clId="{958A5FD8-1D12-4BEF-90AE-B4C36E68B647}" dt="2022-02-18T06:06:36.783" v="244" actId="47"/>
        <pc:sldMkLst>
          <pc:docMk/>
          <pc:sldMk cId="2223752114" sldId="286"/>
        </pc:sldMkLst>
        <pc:spChg chg="mod">
          <ac:chgData name="Leonie Smith" userId="fed1330f33f5650e" providerId="LiveId" clId="{958A5FD8-1D12-4BEF-90AE-B4C36E68B647}" dt="2022-02-18T05:35:00.877" v="26" actId="5793"/>
          <ac:spMkLst>
            <pc:docMk/>
            <pc:sldMk cId="2223752114" sldId="286"/>
            <ac:spMk id="4" creationId="{9A13E2D8-2F59-44C1-B1D2-79C300C26DD4}"/>
          </ac:spMkLst>
        </pc:spChg>
      </pc:sldChg>
      <pc:sldChg chg="modSp del mod">
        <pc:chgData name="Leonie Smith" userId="fed1330f33f5650e" providerId="LiveId" clId="{958A5FD8-1D12-4BEF-90AE-B4C36E68B647}" dt="2022-02-18T06:06:45.941" v="245" actId="47"/>
        <pc:sldMkLst>
          <pc:docMk/>
          <pc:sldMk cId="680484570" sldId="287"/>
        </pc:sldMkLst>
        <pc:spChg chg="mod">
          <ac:chgData name="Leonie Smith" userId="fed1330f33f5650e" providerId="LiveId" clId="{958A5FD8-1D12-4BEF-90AE-B4C36E68B647}" dt="2022-02-18T05:35:17.293" v="30" actId="5793"/>
          <ac:spMkLst>
            <pc:docMk/>
            <pc:sldMk cId="680484570" sldId="287"/>
            <ac:spMk id="4" creationId="{9A13E2D8-2F59-44C1-B1D2-79C300C26DD4}"/>
          </ac:spMkLst>
        </pc:spChg>
      </pc:sldChg>
      <pc:sldChg chg="addSp delSp modSp mod">
        <pc:chgData name="Leonie Smith" userId="fed1330f33f5650e" providerId="LiveId" clId="{958A5FD8-1D12-4BEF-90AE-B4C36E68B647}" dt="2022-03-28T12:36:07.884" v="390" actId="20577"/>
        <pc:sldMkLst>
          <pc:docMk/>
          <pc:sldMk cId="1123929638" sldId="288"/>
        </pc:sldMkLst>
        <pc:spChg chg="mod">
          <ac:chgData name="Leonie Smith" userId="fed1330f33f5650e" providerId="LiveId" clId="{958A5FD8-1D12-4BEF-90AE-B4C36E68B647}" dt="2022-03-28T12:36:07.884" v="390" actId="20577"/>
          <ac:spMkLst>
            <pc:docMk/>
            <pc:sldMk cId="1123929638" sldId="288"/>
            <ac:spMk id="4" creationId="{9A13E2D8-2F59-44C1-B1D2-79C300C26DD4}"/>
          </ac:spMkLst>
        </pc:spChg>
        <pc:picChg chg="add del mod">
          <ac:chgData name="Leonie Smith" userId="fed1330f33f5650e" providerId="LiveId" clId="{958A5FD8-1D12-4BEF-90AE-B4C36E68B647}" dt="2022-02-21T05:09:01.051" v="320"/>
          <ac:picMkLst>
            <pc:docMk/>
            <pc:sldMk cId="1123929638" sldId="288"/>
            <ac:picMk id="2" creationId="{0AA03EE9-7AA2-42C7-9A7F-E770AA4EDE07}"/>
          </ac:picMkLst>
        </pc:picChg>
        <pc:picChg chg="add mod">
          <ac:chgData name="Leonie Smith" userId="fed1330f33f5650e" providerId="LiveId" clId="{958A5FD8-1D12-4BEF-90AE-B4C36E68B647}" dt="2022-02-21T05:09:01.051" v="320"/>
          <ac:picMkLst>
            <pc:docMk/>
            <pc:sldMk cId="1123929638" sldId="288"/>
            <ac:picMk id="3" creationId="{FF23C7A4-D509-4872-9D0E-60A2C25636E9}"/>
          </ac:picMkLst>
        </pc:picChg>
      </pc:sldChg>
      <pc:sldChg chg="modSp del mod">
        <pc:chgData name="Leonie Smith" userId="fed1330f33f5650e" providerId="LiveId" clId="{958A5FD8-1D12-4BEF-90AE-B4C36E68B647}" dt="2022-02-18T06:13:36.897" v="291" actId="47"/>
        <pc:sldMkLst>
          <pc:docMk/>
          <pc:sldMk cId="1206678836" sldId="289"/>
        </pc:sldMkLst>
        <pc:spChg chg="mod">
          <ac:chgData name="Leonie Smith" userId="fed1330f33f5650e" providerId="LiveId" clId="{958A5FD8-1D12-4BEF-90AE-B4C36E68B647}" dt="2022-02-18T06:08:36.112" v="266" actId="21"/>
          <ac:spMkLst>
            <pc:docMk/>
            <pc:sldMk cId="1206678836" sldId="289"/>
            <ac:spMk id="4" creationId="{9A13E2D8-2F59-44C1-B1D2-79C300C26DD4}"/>
          </ac:spMkLst>
        </pc:spChg>
      </pc:sldChg>
      <pc:sldChg chg="addSp delSp modSp mod">
        <pc:chgData name="Leonie Smith" userId="fed1330f33f5650e" providerId="LiveId" clId="{958A5FD8-1D12-4BEF-90AE-B4C36E68B647}" dt="2022-02-21T05:11:09.943" v="322"/>
        <pc:sldMkLst>
          <pc:docMk/>
          <pc:sldMk cId="3289899634" sldId="290"/>
        </pc:sldMkLst>
        <pc:spChg chg="mod">
          <ac:chgData name="Leonie Smith" userId="fed1330f33f5650e" providerId="LiveId" clId="{958A5FD8-1D12-4BEF-90AE-B4C36E68B647}" dt="2022-02-18T05:37:50.705" v="53" actId="20577"/>
          <ac:spMkLst>
            <pc:docMk/>
            <pc:sldMk cId="3289899634" sldId="290"/>
            <ac:spMk id="4" creationId="{9A13E2D8-2F59-44C1-B1D2-79C300C26DD4}"/>
          </ac:spMkLst>
        </pc:spChg>
        <pc:picChg chg="add del mod">
          <ac:chgData name="Leonie Smith" userId="fed1330f33f5650e" providerId="LiveId" clId="{958A5FD8-1D12-4BEF-90AE-B4C36E68B647}" dt="2022-02-21T05:11:09.943" v="322"/>
          <ac:picMkLst>
            <pc:docMk/>
            <pc:sldMk cId="3289899634" sldId="290"/>
            <ac:picMk id="2" creationId="{C5930C13-6F4E-49F8-80F3-457A9D56EABA}"/>
          </ac:picMkLst>
        </pc:picChg>
        <pc:picChg chg="add mod">
          <ac:chgData name="Leonie Smith" userId="fed1330f33f5650e" providerId="LiveId" clId="{958A5FD8-1D12-4BEF-90AE-B4C36E68B647}" dt="2022-02-21T05:11:09.943" v="322"/>
          <ac:picMkLst>
            <pc:docMk/>
            <pc:sldMk cId="3289899634" sldId="290"/>
            <ac:picMk id="3" creationId="{3540ED06-5FBA-4FDE-8A4B-11C6573AD661}"/>
          </ac:picMkLst>
        </pc:picChg>
      </pc:sldChg>
      <pc:sldChg chg="addSp delSp modSp mod">
        <pc:chgData name="Leonie Smith" userId="fed1330f33f5650e" providerId="LiveId" clId="{958A5FD8-1D12-4BEF-90AE-B4C36E68B647}" dt="2022-02-21T05:14:04.559" v="326"/>
        <pc:sldMkLst>
          <pc:docMk/>
          <pc:sldMk cId="66364055" sldId="291"/>
        </pc:sldMkLst>
        <pc:spChg chg="mod">
          <ac:chgData name="Leonie Smith" userId="fed1330f33f5650e" providerId="LiveId" clId="{958A5FD8-1D12-4BEF-90AE-B4C36E68B647}" dt="2022-02-18T05:39:10.144" v="88" actId="20577"/>
          <ac:spMkLst>
            <pc:docMk/>
            <pc:sldMk cId="66364055" sldId="291"/>
            <ac:spMk id="4" creationId="{9A13E2D8-2F59-44C1-B1D2-79C300C26DD4}"/>
          </ac:spMkLst>
        </pc:spChg>
        <pc:picChg chg="add del mod">
          <ac:chgData name="Leonie Smith" userId="fed1330f33f5650e" providerId="LiveId" clId="{958A5FD8-1D12-4BEF-90AE-B4C36E68B647}" dt="2022-02-21T05:12:54.099" v="324"/>
          <ac:picMkLst>
            <pc:docMk/>
            <pc:sldMk cId="66364055" sldId="291"/>
            <ac:picMk id="2" creationId="{BDAFFFBA-B57F-42B6-8814-FF894E79C9EB}"/>
          </ac:picMkLst>
        </pc:picChg>
        <pc:picChg chg="add del mod">
          <ac:chgData name="Leonie Smith" userId="fed1330f33f5650e" providerId="LiveId" clId="{958A5FD8-1D12-4BEF-90AE-B4C36E68B647}" dt="2022-02-21T05:13:48.262" v="325"/>
          <ac:picMkLst>
            <pc:docMk/>
            <pc:sldMk cId="66364055" sldId="291"/>
            <ac:picMk id="3" creationId="{CC08CA87-3DFD-4EBA-84A8-C2D6D01792D7}"/>
          </ac:picMkLst>
        </pc:picChg>
        <pc:picChg chg="add del mod">
          <ac:chgData name="Leonie Smith" userId="fed1330f33f5650e" providerId="LiveId" clId="{958A5FD8-1D12-4BEF-90AE-B4C36E68B647}" dt="2022-02-21T05:14:04.559" v="326"/>
          <ac:picMkLst>
            <pc:docMk/>
            <pc:sldMk cId="66364055" sldId="291"/>
            <ac:picMk id="5" creationId="{56C0CA9E-F0D0-4980-89B8-46AFD796299D}"/>
          </ac:picMkLst>
        </pc:picChg>
        <pc:picChg chg="add mod">
          <ac:chgData name="Leonie Smith" userId="fed1330f33f5650e" providerId="LiveId" clId="{958A5FD8-1D12-4BEF-90AE-B4C36E68B647}" dt="2022-02-21T05:14:04.559" v="326"/>
          <ac:picMkLst>
            <pc:docMk/>
            <pc:sldMk cId="66364055" sldId="291"/>
            <ac:picMk id="7" creationId="{A65CB4FA-17AE-4FF5-A31D-BED3AFD0865B}"/>
          </ac:picMkLst>
        </pc:picChg>
      </pc:sldChg>
      <pc:sldChg chg="modSp del mod">
        <pc:chgData name="Leonie Smith" userId="fed1330f33f5650e" providerId="LiveId" clId="{958A5FD8-1D12-4BEF-90AE-B4C36E68B647}" dt="2022-02-18T06:09:53.256" v="276" actId="47"/>
        <pc:sldMkLst>
          <pc:docMk/>
          <pc:sldMk cId="768309068" sldId="292"/>
        </pc:sldMkLst>
        <pc:spChg chg="mod">
          <ac:chgData name="Leonie Smith" userId="fed1330f33f5650e" providerId="LiveId" clId="{958A5FD8-1D12-4BEF-90AE-B4C36E68B647}" dt="2022-02-18T05:39:46.596" v="92" actId="5793"/>
          <ac:spMkLst>
            <pc:docMk/>
            <pc:sldMk cId="768309068" sldId="292"/>
            <ac:spMk id="4" creationId="{9A13E2D8-2F59-44C1-B1D2-79C300C26DD4}"/>
          </ac:spMkLst>
        </pc:spChg>
      </pc:sldChg>
      <pc:sldChg chg="addSp delSp modSp mod">
        <pc:chgData name="Leonie Smith" userId="fed1330f33f5650e" providerId="LiveId" clId="{958A5FD8-1D12-4BEF-90AE-B4C36E68B647}" dt="2022-02-21T05:16:58.035" v="329"/>
        <pc:sldMkLst>
          <pc:docMk/>
          <pc:sldMk cId="1272472953" sldId="293"/>
        </pc:sldMkLst>
        <pc:spChg chg="mod">
          <ac:chgData name="Leonie Smith" userId="fed1330f33f5650e" providerId="LiveId" clId="{958A5FD8-1D12-4BEF-90AE-B4C36E68B647}" dt="2022-02-18T05:40:37.893" v="117" actId="20577"/>
          <ac:spMkLst>
            <pc:docMk/>
            <pc:sldMk cId="1272472953" sldId="293"/>
            <ac:spMk id="4" creationId="{9A13E2D8-2F59-44C1-B1D2-79C300C26DD4}"/>
          </ac:spMkLst>
        </pc:spChg>
        <pc:picChg chg="add del mod">
          <ac:chgData name="Leonie Smith" userId="fed1330f33f5650e" providerId="LiveId" clId="{958A5FD8-1D12-4BEF-90AE-B4C36E68B647}" dt="2022-02-21T05:16:40.021" v="328"/>
          <ac:picMkLst>
            <pc:docMk/>
            <pc:sldMk cId="1272472953" sldId="293"/>
            <ac:picMk id="2" creationId="{2F0CEC81-7249-4795-936B-BBFAE32C5EDB}"/>
          </ac:picMkLst>
        </pc:picChg>
        <pc:picChg chg="add del mod">
          <ac:chgData name="Leonie Smith" userId="fed1330f33f5650e" providerId="LiveId" clId="{958A5FD8-1D12-4BEF-90AE-B4C36E68B647}" dt="2022-02-21T05:16:58.035" v="329"/>
          <ac:picMkLst>
            <pc:docMk/>
            <pc:sldMk cId="1272472953" sldId="293"/>
            <ac:picMk id="3" creationId="{EB04F1FF-EFD6-497B-A83E-01BE2D957A27}"/>
          </ac:picMkLst>
        </pc:picChg>
        <pc:picChg chg="add mod">
          <ac:chgData name="Leonie Smith" userId="fed1330f33f5650e" providerId="LiveId" clId="{958A5FD8-1D12-4BEF-90AE-B4C36E68B647}" dt="2022-02-21T05:16:58.035" v="329"/>
          <ac:picMkLst>
            <pc:docMk/>
            <pc:sldMk cId="1272472953" sldId="293"/>
            <ac:picMk id="5" creationId="{9F6558A5-2721-41AB-A844-AFAE49FF2D48}"/>
          </ac:picMkLst>
        </pc:picChg>
      </pc:sldChg>
      <pc:sldChg chg="addSp delSp modSp mod">
        <pc:chgData name="Leonie Smith" userId="fed1330f33f5650e" providerId="LiveId" clId="{958A5FD8-1D12-4BEF-90AE-B4C36E68B647}" dt="2022-02-21T05:19:16.517" v="332"/>
        <pc:sldMkLst>
          <pc:docMk/>
          <pc:sldMk cId="3592805693" sldId="294"/>
        </pc:sldMkLst>
        <pc:spChg chg="mod">
          <ac:chgData name="Leonie Smith" userId="fed1330f33f5650e" providerId="LiveId" clId="{958A5FD8-1D12-4BEF-90AE-B4C36E68B647}" dt="2022-02-18T06:14:06.368" v="296" actId="5793"/>
          <ac:spMkLst>
            <pc:docMk/>
            <pc:sldMk cId="3592805693" sldId="294"/>
            <ac:spMk id="4" creationId="{9A13E2D8-2F59-44C1-B1D2-79C300C26DD4}"/>
          </ac:spMkLst>
        </pc:spChg>
        <pc:picChg chg="add del mod">
          <ac:chgData name="Leonie Smith" userId="fed1330f33f5650e" providerId="LiveId" clId="{958A5FD8-1D12-4BEF-90AE-B4C36E68B647}" dt="2022-02-21T05:19:06.943" v="331"/>
          <ac:picMkLst>
            <pc:docMk/>
            <pc:sldMk cId="3592805693" sldId="294"/>
            <ac:picMk id="2" creationId="{9000309A-D25D-4FDC-9ED0-273E797E4895}"/>
          </ac:picMkLst>
        </pc:picChg>
        <pc:picChg chg="add del mod">
          <ac:chgData name="Leonie Smith" userId="fed1330f33f5650e" providerId="LiveId" clId="{958A5FD8-1D12-4BEF-90AE-B4C36E68B647}" dt="2022-02-21T05:19:16.517" v="332"/>
          <ac:picMkLst>
            <pc:docMk/>
            <pc:sldMk cId="3592805693" sldId="294"/>
            <ac:picMk id="3" creationId="{6E32A5AA-5AA4-4416-96D7-E3579B0B7AA7}"/>
          </ac:picMkLst>
        </pc:picChg>
        <pc:picChg chg="add mod">
          <ac:chgData name="Leonie Smith" userId="fed1330f33f5650e" providerId="LiveId" clId="{958A5FD8-1D12-4BEF-90AE-B4C36E68B647}" dt="2022-02-21T05:19:16.517" v="332"/>
          <ac:picMkLst>
            <pc:docMk/>
            <pc:sldMk cId="3592805693" sldId="294"/>
            <ac:picMk id="5" creationId="{7D233162-A3F9-4B61-8040-8243E7483805}"/>
          </ac:picMkLst>
        </pc:picChg>
      </pc:sldChg>
      <pc:sldChg chg="addSp modSp mod">
        <pc:chgData name="Leonie Smith" userId="fed1330f33f5650e" providerId="LiveId" clId="{958A5FD8-1D12-4BEF-90AE-B4C36E68B647}" dt="2022-02-21T05:21:31.299" v="333"/>
        <pc:sldMkLst>
          <pc:docMk/>
          <pc:sldMk cId="3256631608" sldId="295"/>
        </pc:sldMkLst>
        <pc:spChg chg="mod">
          <ac:chgData name="Leonie Smith" userId="fed1330f33f5650e" providerId="LiveId" clId="{958A5FD8-1D12-4BEF-90AE-B4C36E68B647}" dt="2022-02-18T05:53:52.751" v="126" actId="5793"/>
          <ac:spMkLst>
            <pc:docMk/>
            <pc:sldMk cId="3256631608" sldId="295"/>
            <ac:spMk id="4" creationId="{9A13E2D8-2F59-44C1-B1D2-79C300C26DD4}"/>
          </ac:spMkLst>
        </pc:spChg>
        <pc:picChg chg="add mod">
          <ac:chgData name="Leonie Smith" userId="fed1330f33f5650e" providerId="LiveId" clId="{958A5FD8-1D12-4BEF-90AE-B4C36E68B647}" dt="2022-02-21T05:21:31.299" v="333"/>
          <ac:picMkLst>
            <pc:docMk/>
            <pc:sldMk cId="3256631608" sldId="295"/>
            <ac:picMk id="2" creationId="{69F79859-59B9-450D-8814-B82C5CE18E2A}"/>
          </ac:picMkLst>
        </pc:picChg>
      </pc:sldChg>
      <pc:sldChg chg="modSp del mod">
        <pc:chgData name="Leonie Smith" userId="fed1330f33f5650e" providerId="LiveId" clId="{958A5FD8-1D12-4BEF-90AE-B4C36E68B647}" dt="2022-02-18T06:14:25.307" v="297" actId="47"/>
        <pc:sldMkLst>
          <pc:docMk/>
          <pc:sldMk cId="3327585472" sldId="297"/>
        </pc:sldMkLst>
        <pc:spChg chg="mod">
          <ac:chgData name="Leonie Smith" userId="fed1330f33f5650e" providerId="LiveId" clId="{958A5FD8-1D12-4BEF-90AE-B4C36E68B647}" dt="2022-02-18T05:54:12.267" v="130" actId="5793"/>
          <ac:spMkLst>
            <pc:docMk/>
            <pc:sldMk cId="3327585472" sldId="297"/>
            <ac:spMk id="4" creationId="{9A13E2D8-2F59-44C1-B1D2-79C300C26DD4}"/>
          </ac:spMkLst>
        </pc:spChg>
      </pc:sldChg>
      <pc:sldChg chg="del">
        <pc:chgData name="Leonie Smith" userId="fed1330f33f5650e" providerId="LiveId" clId="{958A5FD8-1D12-4BEF-90AE-B4C36E68B647}" dt="2022-02-18T05:54:42.954" v="131" actId="47"/>
        <pc:sldMkLst>
          <pc:docMk/>
          <pc:sldMk cId="2069662874" sldId="298"/>
        </pc:sldMkLst>
      </pc:sldChg>
      <pc:sldChg chg="addSp delSp modSp mod">
        <pc:chgData name="Leonie Smith" userId="fed1330f33f5650e" providerId="LiveId" clId="{958A5FD8-1D12-4BEF-90AE-B4C36E68B647}" dt="2022-03-28T12:37:29.392" v="393" actId="20577"/>
        <pc:sldMkLst>
          <pc:docMk/>
          <pc:sldMk cId="1578174591" sldId="299"/>
        </pc:sldMkLst>
        <pc:spChg chg="mod">
          <ac:chgData name="Leonie Smith" userId="fed1330f33f5650e" providerId="LiveId" clId="{958A5FD8-1D12-4BEF-90AE-B4C36E68B647}" dt="2022-03-28T12:37:29.392" v="393" actId="20577"/>
          <ac:spMkLst>
            <pc:docMk/>
            <pc:sldMk cId="1578174591" sldId="299"/>
            <ac:spMk id="4" creationId="{9A13E2D8-2F59-44C1-B1D2-79C300C26DD4}"/>
          </ac:spMkLst>
        </pc:spChg>
        <pc:picChg chg="add del mod">
          <ac:chgData name="Leonie Smith" userId="fed1330f33f5650e" providerId="LiveId" clId="{958A5FD8-1D12-4BEF-90AE-B4C36E68B647}" dt="2022-02-21T06:08:21.456" v="368"/>
          <ac:picMkLst>
            <pc:docMk/>
            <pc:sldMk cId="1578174591" sldId="299"/>
            <ac:picMk id="2" creationId="{22772D60-CDE7-4A6E-B193-9BF59815D701}"/>
          </ac:picMkLst>
        </pc:picChg>
        <pc:picChg chg="add del mod">
          <ac:chgData name="Leonie Smith" userId="fed1330f33f5650e" providerId="LiveId" clId="{958A5FD8-1D12-4BEF-90AE-B4C36E68B647}" dt="2022-02-21T06:08:48.737" v="369"/>
          <ac:picMkLst>
            <pc:docMk/>
            <pc:sldMk cId="1578174591" sldId="299"/>
            <ac:picMk id="3" creationId="{AF09644C-C2AA-4B96-BEC0-58BA6165E48F}"/>
          </ac:picMkLst>
        </pc:picChg>
        <pc:picChg chg="add del mod">
          <ac:chgData name="Leonie Smith" userId="fed1330f33f5650e" providerId="LiveId" clId="{958A5FD8-1D12-4BEF-90AE-B4C36E68B647}" dt="2022-02-21T06:09:06.223" v="370"/>
          <ac:picMkLst>
            <pc:docMk/>
            <pc:sldMk cId="1578174591" sldId="299"/>
            <ac:picMk id="5" creationId="{B9ADCAB8-C5FC-45A4-B387-7B3D49BEB0A4}"/>
          </ac:picMkLst>
        </pc:picChg>
        <pc:picChg chg="add del mod">
          <ac:chgData name="Leonie Smith" userId="fed1330f33f5650e" providerId="LiveId" clId="{958A5FD8-1D12-4BEF-90AE-B4C36E68B647}" dt="2022-02-21T06:09:40.495" v="371"/>
          <ac:picMkLst>
            <pc:docMk/>
            <pc:sldMk cId="1578174591" sldId="299"/>
            <ac:picMk id="7" creationId="{A44F6184-8D8A-48D9-BC9F-D2ECB62989C5}"/>
          </ac:picMkLst>
        </pc:picChg>
        <pc:picChg chg="add mod">
          <ac:chgData name="Leonie Smith" userId="fed1330f33f5650e" providerId="LiveId" clId="{958A5FD8-1D12-4BEF-90AE-B4C36E68B647}" dt="2022-02-21T06:09:40.495" v="371"/>
          <ac:picMkLst>
            <pc:docMk/>
            <pc:sldMk cId="1578174591" sldId="299"/>
            <ac:picMk id="8" creationId="{CD2171F4-927F-42E8-AE2A-6828739A892E}"/>
          </ac:picMkLst>
        </pc:picChg>
      </pc:sldChg>
      <pc:sldChg chg="addSp delSp modSp">
        <pc:chgData name="Leonie Smith" userId="fed1330f33f5650e" providerId="LiveId" clId="{958A5FD8-1D12-4BEF-90AE-B4C36E68B647}" dt="2022-02-21T05:32:58.507" v="344"/>
        <pc:sldMkLst>
          <pc:docMk/>
          <pc:sldMk cId="3943231806" sldId="300"/>
        </pc:sldMkLst>
        <pc:picChg chg="add del mod">
          <ac:chgData name="Leonie Smith" userId="fed1330f33f5650e" providerId="LiveId" clId="{958A5FD8-1D12-4BEF-90AE-B4C36E68B647}" dt="2022-02-21T05:28:58.203" v="336"/>
          <ac:picMkLst>
            <pc:docMk/>
            <pc:sldMk cId="3943231806" sldId="300"/>
            <ac:picMk id="2" creationId="{16D3CE07-7170-4AF2-A8AF-3339E31CAAAF}"/>
          </ac:picMkLst>
        </pc:picChg>
        <pc:picChg chg="add del mod">
          <ac:chgData name="Leonie Smith" userId="fed1330f33f5650e" providerId="LiveId" clId="{958A5FD8-1D12-4BEF-90AE-B4C36E68B647}" dt="2022-02-21T05:29:24.369" v="337"/>
          <ac:picMkLst>
            <pc:docMk/>
            <pc:sldMk cId="3943231806" sldId="300"/>
            <ac:picMk id="3" creationId="{D8406CB2-87F2-4E58-9877-0672AE80DFBF}"/>
          </ac:picMkLst>
        </pc:picChg>
        <pc:picChg chg="add del mod">
          <ac:chgData name="Leonie Smith" userId="fed1330f33f5650e" providerId="LiveId" clId="{958A5FD8-1D12-4BEF-90AE-B4C36E68B647}" dt="2022-02-21T05:30:00.763" v="338"/>
          <ac:picMkLst>
            <pc:docMk/>
            <pc:sldMk cId="3943231806" sldId="300"/>
            <ac:picMk id="5" creationId="{82EA0768-EB22-4A76-8830-BD6D48A64714}"/>
          </ac:picMkLst>
        </pc:picChg>
        <pc:picChg chg="add del mod">
          <ac:chgData name="Leonie Smith" userId="fed1330f33f5650e" providerId="LiveId" clId="{958A5FD8-1D12-4BEF-90AE-B4C36E68B647}" dt="2022-02-21T05:30:17.737" v="339"/>
          <ac:picMkLst>
            <pc:docMk/>
            <pc:sldMk cId="3943231806" sldId="300"/>
            <ac:picMk id="7" creationId="{77D2E4BC-F2B9-406A-B3B7-EE5E72494217}"/>
          </ac:picMkLst>
        </pc:picChg>
        <pc:picChg chg="add del mod">
          <ac:chgData name="Leonie Smith" userId="fed1330f33f5650e" providerId="LiveId" clId="{958A5FD8-1D12-4BEF-90AE-B4C36E68B647}" dt="2022-02-21T05:30:50.603" v="340"/>
          <ac:picMkLst>
            <pc:docMk/>
            <pc:sldMk cId="3943231806" sldId="300"/>
            <ac:picMk id="8" creationId="{1084AEA4-EE19-4AF6-8C21-73EB5AE8126D}"/>
          </ac:picMkLst>
        </pc:picChg>
        <pc:picChg chg="add del mod">
          <ac:chgData name="Leonie Smith" userId="fed1330f33f5650e" providerId="LiveId" clId="{958A5FD8-1D12-4BEF-90AE-B4C36E68B647}" dt="2022-02-21T05:31:07.729" v="341"/>
          <ac:picMkLst>
            <pc:docMk/>
            <pc:sldMk cId="3943231806" sldId="300"/>
            <ac:picMk id="9" creationId="{213EE49F-256F-433D-AA51-14BB6F6D8086}"/>
          </ac:picMkLst>
        </pc:picChg>
        <pc:picChg chg="add del mod">
          <ac:chgData name="Leonie Smith" userId="fed1330f33f5650e" providerId="LiveId" clId="{958A5FD8-1D12-4BEF-90AE-B4C36E68B647}" dt="2022-02-21T05:31:28.080" v="342"/>
          <ac:picMkLst>
            <pc:docMk/>
            <pc:sldMk cId="3943231806" sldId="300"/>
            <ac:picMk id="10" creationId="{9539E3F1-17A4-4E46-852A-55947A0737D8}"/>
          </ac:picMkLst>
        </pc:picChg>
        <pc:picChg chg="add del mod">
          <ac:chgData name="Leonie Smith" userId="fed1330f33f5650e" providerId="LiveId" clId="{958A5FD8-1D12-4BEF-90AE-B4C36E68B647}" dt="2022-02-21T05:32:36.971" v="343"/>
          <ac:picMkLst>
            <pc:docMk/>
            <pc:sldMk cId="3943231806" sldId="300"/>
            <ac:picMk id="11" creationId="{6B111AFC-3880-4CFC-A996-83312FD655F1}"/>
          </ac:picMkLst>
        </pc:picChg>
        <pc:picChg chg="add del mod">
          <ac:chgData name="Leonie Smith" userId="fed1330f33f5650e" providerId="LiveId" clId="{958A5FD8-1D12-4BEF-90AE-B4C36E68B647}" dt="2022-02-21T05:32:58.507" v="344"/>
          <ac:picMkLst>
            <pc:docMk/>
            <pc:sldMk cId="3943231806" sldId="300"/>
            <ac:picMk id="12" creationId="{411E3162-2237-49E9-922E-5BF4733B3581}"/>
          </ac:picMkLst>
        </pc:picChg>
        <pc:picChg chg="add mod">
          <ac:chgData name="Leonie Smith" userId="fed1330f33f5650e" providerId="LiveId" clId="{958A5FD8-1D12-4BEF-90AE-B4C36E68B647}" dt="2022-02-21T05:32:58.507" v="344"/>
          <ac:picMkLst>
            <pc:docMk/>
            <pc:sldMk cId="3943231806" sldId="300"/>
            <ac:picMk id="13" creationId="{34D6B241-4EDC-4146-9E13-9E15AA1F0B42}"/>
          </ac:picMkLst>
        </pc:picChg>
      </pc:sldChg>
      <pc:sldChg chg="addSp modSp mod">
        <pc:chgData name="Leonie Smith" userId="fed1330f33f5650e" providerId="LiveId" clId="{958A5FD8-1D12-4BEF-90AE-B4C36E68B647}" dt="2022-03-28T12:39:20.206" v="396" actId="20577"/>
        <pc:sldMkLst>
          <pc:docMk/>
          <pc:sldMk cId="2320937625" sldId="301"/>
        </pc:sldMkLst>
        <pc:spChg chg="mod">
          <ac:chgData name="Leonie Smith" userId="fed1330f33f5650e" providerId="LiveId" clId="{958A5FD8-1D12-4BEF-90AE-B4C36E68B647}" dt="2022-03-28T12:39:20.206" v="396" actId="20577"/>
          <ac:spMkLst>
            <pc:docMk/>
            <pc:sldMk cId="2320937625" sldId="301"/>
            <ac:spMk id="4" creationId="{9A13E2D8-2F59-44C1-B1D2-79C300C26DD4}"/>
          </ac:spMkLst>
        </pc:spChg>
        <pc:picChg chg="add mod">
          <ac:chgData name="Leonie Smith" userId="fed1330f33f5650e" providerId="LiveId" clId="{958A5FD8-1D12-4BEF-90AE-B4C36E68B647}" dt="2022-02-21T05:34:26.406" v="345"/>
          <ac:picMkLst>
            <pc:docMk/>
            <pc:sldMk cId="2320937625" sldId="301"/>
            <ac:picMk id="2" creationId="{A77DBAAB-F34C-4549-87BA-6E0CEA79FB43}"/>
          </ac:picMkLst>
        </pc:picChg>
      </pc:sldChg>
      <pc:sldChg chg="addSp delSp modSp">
        <pc:chgData name="Leonie Smith" userId="fed1330f33f5650e" providerId="LiveId" clId="{958A5FD8-1D12-4BEF-90AE-B4C36E68B647}" dt="2022-02-21T05:39:36.256" v="349"/>
        <pc:sldMkLst>
          <pc:docMk/>
          <pc:sldMk cId="1505984103" sldId="302"/>
        </pc:sldMkLst>
        <pc:picChg chg="add del mod">
          <ac:chgData name="Leonie Smith" userId="fed1330f33f5650e" providerId="LiveId" clId="{958A5FD8-1D12-4BEF-90AE-B4C36E68B647}" dt="2022-02-21T05:36:41.233" v="347"/>
          <ac:picMkLst>
            <pc:docMk/>
            <pc:sldMk cId="1505984103" sldId="302"/>
            <ac:picMk id="2" creationId="{C526DF92-7062-4FD1-B52C-7771A073F5FE}"/>
          </ac:picMkLst>
        </pc:picChg>
        <pc:picChg chg="add del mod">
          <ac:chgData name="Leonie Smith" userId="fed1330f33f5650e" providerId="LiveId" clId="{958A5FD8-1D12-4BEF-90AE-B4C36E68B647}" dt="2022-02-21T05:38:04.841" v="348"/>
          <ac:picMkLst>
            <pc:docMk/>
            <pc:sldMk cId="1505984103" sldId="302"/>
            <ac:picMk id="3" creationId="{8442B980-E813-49C5-B412-CCFDC4125D63}"/>
          </ac:picMkLst>
        </pc:picChg>
        <pc:picChg chg="add del mod">
          <ac:chgData name="Leonie Smith" userId="fed1330f33f5650e" providerId="LiveId" clId="{958A5FD8-1D12-4BEF-90AE-B4C36E68B647}" dt="2022-02-21T05:39:36.256" v="349"/>
          <ac:picMkLst>
            <pc:docMk/>
            <pc:sldMk cId="1505984103" sldId="302"/>
            <ac:picMk id="5" creationId="{5CF933F1-916F-4F3B-A700-A606CE4501EB}"/>
          </ac:picMkLst>
        </pc:picChg>
        <pc:picChg chg="add mod">
          <ac:chgData name="Leonie Smith" userId="fed1330f33f5650e" providerId="LiveId" clId="{958A5FD8-1D12-4BEF-90AE-B4C36E68B647}" dt="2022-02-21T05:39:36.256" v="349"/>
          <ac:picMkLst>
            <pc:docMk/>
            <pc:sldMk cId="1505984103" sldId="302"/>
            <ac:picMk id="7" creationId="{C2BF2E1B-AF9C-407D-B208-D890E567187B}"/>
          </ac:picMkLst>
        </pc:picChg>
      </pc:sldChg>
      <pc:sldChg chg="del">
        <pc:chgData name="Leonie Smith" userId="fed1330f33f5650e" providerId="LiveId" clId="{958A5FD8-1D12-4BEF-90AE-B4C36E68B647}" dt="2022-02-18T05:59:18.240" v="156" actId="47"/>
        <pc:sldMkLst>
          <pc:docMk/>
          <pc:sldMk cId="3222872602" sldId="303"/>
        </pc:sldMkLst>
      </pc:sldChg>
      <pc:sldChg chg="del ord">
        <pc:chgData name="Leonie Smith" userId="fed1330f33f5650e" providerId="LiveId" clId="{958A5FD8-1D12-4BEF-90AE-B4C36E68B647}" dt="2022-02-18T05:59:49.902" v="161" actId="47"/>
        <pc:sldMkLst>
          <pc:docMk/>
          <pc:sldMk cId="385762028" sldId="304"/>
        </pc:sldMkLst>
      </pc:sldChg>
      <pc:sldChg chg="addSp modSp add del">
        <pc:chgData name="Leonie Smith" userId="fed1330f33f5650e" providerId="LiveId" clId="{958A5FD8-1D12-4BEF-90AE-B4C36E68B647}" dt="2022-02-21T05:42:35.498" v="350"/>
        <pc:sldMkLst>
          <pc:docMk/>
          <pc:sldMk cId="2628372928" sldId="305"/>
        </pc:sldMkLst>
        <pc:picChg chg="add mod">
          <ac:chgData name="Leonie Smith" userId="fed1330f33f5650e" providerId="LiveId" clId="{958A5FD8-1D12-4BEF-90AE-B4C36E68B647}" dt="2022-02-21T05:42:35.498" v="350"/>
          <ac:picMkLst>
            <pc:docMk/>
            <pc:sldMk cId="2628372928" sldId="305"/>
            <ac:picMk id="2" creationId="{03B4F493-1A6B-41ED-80BE-8295B596661E}"/>
          </ac:picMkLst>
        </pc:picChg>
      </pc:sldChg>
      <pc:sldChg chg="addSp delSp modSp add del ord">
        <pc:chgData name="Leonie Smith" userId="fed1330f33f5650e" providerId="LiveId" clId="{958A5FD8-1D12-4BEF-90AE-B4C36E68B647}" dt="2022-02-21T05:48:56.636" v="359"/>
        <pc:sldMkLst>
          <pc:docMk/>
          <pc:sldMk cId="2287204449" sldId="306"/>
        </pc:sldMkLst>
        <pc:picChg chg="add del mod">
          <ac:chgData name="Leonie Smith" userId="fed1330f33f5650e" providerId="LiveId" clId="{958A5FD8-1D12-4BEF-90AE-B4C36E68B647}" dt="2022-02-21T05:45:31.240" v="352"/>
          <ac:picMkLst>
            <pc:docMk/>
            <pc:sldMk cId="2287204449" sldId="306"/>
            <ac:picMk id="2" creationId="{3589D300-1272-4618-AFA6-7A4973CA0F34}"/>
          </ac:picMkLst>
        </pc:picChg>
        <pc:picChg chg="add del mod">
          <ac:chgData name="Leonie Smith" userId="fed1330f33f5650e" providerId="LiveId" clId="{958A5FD8-1D12-4BEF-90AE-B4C36E68B647}" dt="2022-02-21T05:45:52.209" v="353"/>
          <ac:picMkLst>
            <pc:docMk/>
            <pc:sldMk cId="2287204449" sldId="306"/>
            <ac:picMk id="3" creationId="{490904E2-FCE4-401B-AC41-A3DD80D9B53F}"/>
          </ac:picMkLst>
        </pc:picChg>
        <pc:picChg chg="add del mod">
          <ac:chgData name="Leonie Smith" userId="fed1330f33f5650e" providerId="LiveId" clId="{958A5FD8-1D12-4BEF-90AE-B4C36E68B647}" dt="2022-02-21T05:46:14.714" v="354"/>
          <ac:picMkLst>
            <pc:docMk/>
            <pc:sldMk cId="2287204449" sldId="306"/>
            <ac:picMk id="5" creationId="{004A52F3-58AB-48AC-A10D-B06149700096}"/>
          </ac:picMkLst>
        </pc:picChg>
        <pc:picChg chg="add del mod">
          <ac:chgData name="Leonie Smith" userId="fed1330f33f5650e" providerId="LiveId" clId="{958A5FD8-1D12-4BEF-90AE-B4C36E68B647}" dt="2022-02-21T05:46:33.705" v="355"/>
          <ac:picMkLst>
            <pc:docMk/>
            <pc:sldMk cId="2287204449" sldId="306"/>
            <ac:picMk id="7" creationId="{10CE6D5E-8A42-4AC3-85BF-6A6B92670CF1}"/>
          </ac:picMkLst>
        </pc:picChg>
        <pc:picChg chg="add del mod">
          <ac:chgData name="Leonie Smith" userId="fed1330f33f5650e" providerId="LiveId" clId="{958A5FD8-1D12-4BEF-90AE-B4C36E68B647}" dt="2022-02-21T05:47:01.867" v="356"/>
          <ac:picMkLst>
            <pc:docMk/>
            <pc:sldMk cId="2287204449" sldId="306"/>
            <ac:picMk id="8" creationId="{8B2E9133-5DDB-4FC9-BF2C-C44E61B623CC}"/>
          </ac:picMkLst>
        </pc:picChg>
        <pc:picChg chg="add del mod">
          <ac:chgData name="Leonie Smith" userId="fed1330f33f5650e" providerId="LiveId" clId="{958A5FD8-1D12-4BEF-90AE-B4C36E68B647}" dt="2022-02-21T05:47:50.297" v="357"/>
          <ac:picMkLst>
            <pc:docMk/>
            <pc:sldMk cId="2287204449" sldId="306"/>
            <ac:picMk id="9" creationId="{69CB5CC6-4F32-47BF-8F2F-F6BDDA37999A}"/>
          </ac:picMkLst>
        </pc:picChg>
        <pc:picChg chg="add del mod">
          <ac:chgData name="Leonie Smith" userId="fed1330f33f5650e" providerId="LiveId" clId="{958A5FD8-1D12-4BEF-90AE-B4C36E68B647}" dt="2022-02-21T05:48:18.615" v="358"/>
          <ac:picMkLst>
            <pc:docMk/>
            <pc:sldMk cId="2287204449" sldId="306"/>
            <ac:picMk id="10" creationId="{DFAFFBEE-5ABF-424E-B494-FD181B918437}"/>
          </ac:picMkLst>
        </pc:picChg>
        <pc:picChg chg="add del mod">
          <ac:chgData name="Leonie Smith" userId="fed1330f33f5650e" providerId="LiveId" clId="{958A5FD8-1D12-4BEF-90AE-B4C36E68B647}" dt="2022-02-21T05:48:56.636" v="359"/>
          <ac:picMkLst>
            <pc:docMk/>
            <pc:sldMk cId="2287204449" sldId="306"/>
            <ac:picMk id="11" creationId="{4DA0417E-8150-46F1-9909-3953A1CF90CC}"/>
          </ac:picMkLst>
        </pc:picChg>
        <pc:picChg chg="add mod">
          <ac:chgData name="Leonie Smith" userId="fed1330f33f5650e" providerId="LiveId" clId="{958A5FD8-1D12-4BEF-90AE-B4C36E68B647}" dt="2022-02-21T05:48:56.636" v="359"/>
          <ac:picMkLst>
            <pc:docMk/>
            <pc:sldMk cId="2287204449" sldId="306"/>
            <ac:picMk id="12" creationId="{DC4B8D0B-BCB2-4B4F-9A8D-BB9841295340}"/>
          </ac:picMkLst>
        </pc:picChg>
      </pc:sldChg>
      <pc:sldChg chg="addSp delSp modSp">
        <pc:chgData name="Leonie Smith" userId="fed1330f33f5650e" providerId="LiveId" clId="{958A5FD8-1D12-4BEF-90AE-B4C36E68B647}" dt="2022-02-21T05:55:59.320" v="363"/>
        <pc:sldMkLst>
          <pc:docMk/>
          <pc:sldMk cId="1706984357" sldId="307"/>
        </pc:sldMkLst>
        <pc:picChg chg="add del mod">
          <ac:chgData name="Leonie Smith" userId="fed1330f33f5650e" providerId="LiveId" clId="{958A5FD8-1D12-4BEF-90AE-B4C36E68B647}" dt="2022-02-21T05:54:54.198" v="361"/>
          <ac:picMkLst>
            <pc:docMk/>
            <pc:sldMk cId="1706984357" sldId="307"/>
            <ac:picMk id="2" creationId="{05AA35D8-A2D6-4D20-8005-0ED2BCD16759}"/>
          </ac:picMkLst>
        </pc:picChg>
        <pc:picChg chg="add del mod">
          <ac:chgData name="Leonie Smith" userId="fed1330f33f5650e" providerId="LiveId" clId="{958A5FD8-1D12-4BEF-90AE-B4C36E68B647}" dt="2022-02-21T05:55:35.260" v="362"/>
          <ac:picMkLst>
            <pc:docMk/>
            <pc:sldMk cId="1706984357" sldId="307"/>
            <ac:picMk id="3" creationId="{6F16F2B8-46D7-4B94-87A6-C332FCED7E7A}"/>
          </ac:picMkLst>
        </pc:picChg>
        <pc:picChg chg="add del mod">
          <ac:chgData name="Leonie Smith" userId="fed1330f33f5650e" providerId="LiveId" clId="{958A5FD8-1D12-4BEF-90AE-B4C36E68B647}" dt="2022-02-21T05:55:59.320" v="363"/>
          <ac:picMkLst>
            <pc:docMk/>
            <pc:sldMk cId="1706984357" sldId="307"/>
            <ac:picMk id="5" creationId="{FD24B0F9-9FDB-4C5B-A905-48A528FEE763}"/>
          </ac:picMkLst>
        </pc:picChg>
        <pc:picChg chg="add mod">
          <ac:chgData name="Leonie Smith" userId="fed1330f33f5650e" providerId="LiveId" clId="{958A5FD8-1D12-4BEF-90AE-B4C36E68B647}" dt="2022-02-21T05:55:59.320" v="363"/>
          <ac:picMkLst>
            <pc:docMk/>
            <pc:sldMk cId="1706984357" sldId="307"/>
            <ac:picMk id="7" creationId="{BB3CCD1C-EF66-445D-B3FC-749E28038465}"/>
          </ac:picMkLst>
        </pc:picChg>
      </pc:sldChg>
      <pc:sldChg chg="del">
        <pc:chgData name="Leonie Smith" userId="fed1330f33f5650e" providerId="LiveId" clId="{958A5FD8-1D12-4BEF-90AE-B4C36E68B647}" dt="2022-02-18T06:00:20.538" v="165" actId="47"/>
        <pc:sldMkLst>
          <pc:docMk/>
          <pc:sldMk cId="1394208268" sldId="308"/>
        </pc:sldMkLst>
      </pc:sldChg>
      <pc:sldChg chg="addSp delSp modSp">
        <pc:chgData name="Leonie Smith" userId="fed1330f33f5650e" providerId="LiveId" clId="{958A5FD8-1D12-4BEF-90AE-B4C36E68B647}" dt="2022-02-21T05:58:09.386" v="365"/>
        <pc:sldMkLst>
          <pc:docMk/>
          <pc:sldMk cId="1774364831" sldId="309"/>
        </pc:sldMkLst>
        <pc:picChg chg="add del mod">
          <ac:chgData name="Leonie Smith" userId="fed1330f33f5650e" providerId="LiveId" clId="{958A5FD8-1D12-4BEF-90AE-B4C36E68B647}" dt="2022-02-21T05:58:09.386" v="365"/>
          <ac:picMkLst>
            <pc:docMk/>
            <pc:sldMk cId="1774364831" sldId="309"/>
            <ac:picMk id="2" creationId="{0BBAA275-F096-4FE6-A551-C9D1EEEF47AE}"/>
          </ac:picMkLst>
        </pc:picChg>
        <pc:picChg chg="add mod">
          <ac:chgData name="Leonie Smith" userId="fed1330f33f5650e" providerId="LiveId" clId="{958A5FD8-1D12-4BEF-90AE-B4C36E68B647}" dt="2022-02-21T05:58:09.386" v="365"/>
          <ac:picMkLst>
            <pc:docMk/>
            <pc:sldMk cId="1774364831" sldId="309"/>
            <ac:picMk id="3" creationId="{11C64EC8-31DD-4F42-B086-CE4F76190CF5}"/>
          </ac:picMkLst>
        </pc:picChg>
      </pc:sldChg>
      <pc:sldChg chg="del">
        <pc:chgData name="Leonie Smith" userId="fed1330f33f5650e" providerId="LiveId" clId="{958A5FD8-1D12-4BEF-90AE-B4C36E68B647}" dt="2022-02-18T06:02:22.364" v="172" actId="47"/>
        <pc:sldMkLst>
          <pc:docMk/>
          <pc:sldMk cId="4251203572" sldId="310"/>
        </pc:sldMkLst>
      </pc:sldChg>
      <pc:sldChg chg="del">
        <pc:chgData name="Leonie Smith" userId="fed1330f33f5650e" providerId="LiveId" clId="{958A5FD8-1D12-4BEF-90AE-B4C36E68B647}" dt="2022-02-18T06:02:10.501" v="171" actId="47"/>
        <pc:sldMkLst>
          <pc:docMk/>
          <pc:sldMk cId="3202396666" sldId="311"/>
        </pc:sldMkLst>
      </pc:sldChg>
      <pc:sldChg chg="del">
        <pc:chgData name="Leonie Smith" userId="fed1330f33f5650e" providerId="LiveId" clId="{958A5FD8-1D12-4BEF-90AE-B4C36E68B647}" dt="2022-02-18T06:01:24.716" v="168" actId="47"/>
        <pc:sldMkLst>
          <pc:docMk/>
          <pc:sldMk cId="3924666748" sldId="312"/>
        </pc:sldMkLst>
      </pc:sldChg>
      <pc:sldChg chg="addSp delSp modSp">
        <pc:chgData name="Leonie Smith" userId="fed1330f33f5650e" providerId="LiveId" clId="{958A5FD8-1D12-4BEF-90AE-B4C36E68B647}" dt="2022-02-21T06:01:51.609" v="367"/>
        <pc:sldMkLst>
          <pc:docMk/>
          <pc:sldMk cId="1267285979" sldId="313"/>
        </pc:sldMkLst>
        <pc:picChg chg="add del mod">
          <ac:chgData name="Leonie Smith" userId="fed1330f33f5650e" providerId="LiveId" clId="{958A5FD8-1D12-4BEF-90AE-B4C36E68B647}" dt="2022-02-21T06:01:51.609" v="367"/>
          <ac:picMkLst>
            <pc:docMk/>
            <pc:sldMk cId="1267285979" sldId="313"/>
            <ac:picMk id="2" creationId="{BD98B7C8-8C0C-4B82-A28A-F4431B5644DF}"/>
          </ac:picMkLst>
        </pc:picChg>
        <pc:picChg chg="add mod">
          <ac:chgData name="Leonie Smith" userId="fed1330f33f5650e" providerId="LiveId" clId="{958A5FD8-1D12-4BEF-90AE-B4C36E68B647}" dt="2022-02-21T06:01:51.609" v="367"/>
          <ac:picMkLst>
            <pc:docMk/>
            <pc:sldMk cId="1267285979" sldId="313"/>
            <ac:picMk id="3" creationId="{EC4CBC76-AC45-4A19-8947-0C2C405BEF1F}"/>
          </ac:picMkLst>
        </pc:picChg>
      </pc:sldChg>
      <pc:sldChg chg="addSp modSp">
        <pc:chgData name="Leonie Smith" userId="fed1330f33f5650e" providerId="LiveId" clId="{958A5FD8-1D12-4BEF-90AE-B4C36E68B647}" dt="2022-03-28T12:42:38.280" v="406"/>
        <pc:sldMkLst>
          <pc:docMk/>
          <pc:sldMk cId="1584256417" sldId="314"/>
        </pc:sldMkLst>
        <pc:spChg chg="add mod">
          <ac:chgData name="Leonie Smith" userId="fed1330f33f5650e" providerId="LiveId" clId="{958A5FD8-1D12-4BEF-90AE-B4C36E68B647}" dt="2022-03-28T12:42:38.280" v="406"/>
          <ac:spMkLst>
            <pc:docMk/>
            <pc:sldMk cId="1584256417" sldId="314"/>
            <ac:spMk id="6" creationId="{265256D3-D271-4370-A6FF-81E9578005BE}"/>
          </ac:spMkLst>
        </pc:spChg>
      </pc:sldChg>
      <pc:sldChg chg="addSp delSp modSp mod">
        <pc:chgData name="Leonie Smith" userId="fed1330f33f5650e" providerId="LiveId" clId="{958A5FD8-1D12-4BEF-90AE-B4C36E68B647}" dt="2022-03-28T12:46:24.992" v="442" actId="20577"/>
        <pc:sldMkLst>
          <pc:docMk/>
          <pc:sldMk cId="2630846171" sldId="315"/>
        </pc:sldMkLst>
        <pc:spChg chg="add mod">
          <ac:chgData name="Leonie Smith" userId="fed1330f33f5650e" providerId="LiveId" clId="{958A5FD8-1D12-4BEF-90AE-B4C36E68B647}" dt="2022-03-28T12:46:24.992" v="442" actId="20577"/>
          <ac:spMkLst>
            <pc:docMk/>
            <pc:sldMk cId="2630846171" sldId="315"/>
            <ac:spMk id="6" creationId="{7B98C829-F3B8-4DD8-B74F-7424A8720593}"/>
          </ac:spMkLst>
        </pc:spChg>
        <pc:spChg chg="add del mod">
          <ac:chgData name="Leonie Smith" userId="fed1330f33f5650e" providerId="LiveId" clId="{958A5FD8-1D12-4BEF-90AE-B4C36E68B647}" dt="2022-03-28T12:43:10.129" v="408"/>
          <ac:spMkLst>
            <pc:docMk/>
            <pc:sldMk cId="2630846171" sldId="315"/>
            <ac:spMk id="7" creationId="{2C554FE7-F33F-498C-9261-59D87F9A2F59}"/>
          </ac:spMkLst>
        </pc:spChg>
        <pc:picChg chg="mod">
          <ac:chgData name="Leonie Smith" userId="fed1330f33f5650e" providerId="LiveId" clId="{958A5FD8-1D12-4BEF-90AE-B4C36E68B647}" dt="2022-02-16T08:13:25.101" v="0" actId="1076"/>
          <ac:picMkLst>
            <pc:docMk/>
            <pc:sldMk cId="2630846171" sldId="315"/>
            <ac:picMk id="5" creationId="{91032C55-9FDA-4171-AFE1-FEC0401D14AD}"/>
          </ac:picMkLst>
        </pc:picChg>
      </pc:sldChg>
      <pc:sldChg chg="add del">
        <pc:chgData name="Leonie Smith" userId="fed1330f33f5650e" providerId="LiveId" clId="{958A5FD8-1D12-4BEF-90AE-B4C36E68B647}" dt="2022-02-18T06:12:08.289" v="286" actId="47"/>
        <pc:sldMkLst>
          <pc:docMk/>
          <pc:sldMk cId="2603650010" sldId="316"/>
        </pc:sldMkLst>
      </pc:sldChg>
      <pc:sldChg chg="del">
        <pc:chgData name="Leonie Smith" userId="fed1330f33f5650e" providerId="LiveId" clId="{958A5FD8-1D12-4BEF-90AE-B4C36E68B647}" dt="2022-02-18T06:13:07.748" v="290" actId="47"/>
        <pc:sldMkLst>
          <pc:docMk/>
          <pc:sldMk cId="1722334252" sldId="317"/>
        </pc:sldMkLst>
      </pc:sldChg>
      <pc:sldChg chg="addSp modSp mod">
        <pc:chgData name="Leonie Smith" userId="fed1330f33f5650e" providerId="LiveId" clId="{958A5FD8-1D12-4BEF-90AE-B4C36E68B647}" dt="2022-03-28T12:46:39.196" v="443" actId="20577"/>
        <pc:sldMkLst>
          <pc:docMk/>
          <pc:sldMk cId="1146705606" sldId="318"/>
        </pc:sldMkLst>
        <pc:spChg chg="add mod">
          <ac:chgData name="Leonie Smith" userId="fed1330f33f5650e" providerId="LiveId" clId="{958A5FD8-1D12-4BEF-90AE-B4C36E68B647}" dt="2022-03-28T12:46:39.196" v="443" actId="20577"/>
          <ac:spMkLst>
            <pc:docMk/>
            <pc:sldMk cId="1146705606" sldId="318"/>
            <ac:spMk id="6" creationId="{85D57369-6826-4A97-AE13-6300400346A4}"/>
          </ac:spMkLst>
        </pc:spChg>
      </pc:sldChg>
      <pc:sldChg chg="addSp modSp mod">
        <pc:chgData name="Leonie Smith" userId="fed1330f33f5650e" providerId="LiveId" clId="{958A5FD8-1D12-4BEF-90AE-B4C36E68B647}" dt="2022-03-28T12:46:51.068" v="445" actId="20577"/>
        <pc:sldMkLst>
          <pc:docMk/>
          <pc:sldMk cId="3414617783" sldId="319"/>
        </pc:sldMkLst>
        <pc:spChg chg="add mod">
          <ac:chgData name="Leonie Smith" userId="fed1330f33f5650e" providerId="LiveId" clId="{958A5FD8-1D12-4BEF-90AE-B4C36E68B647}" dt="2022-03-28T12:46:51.068" v="445" actId="20577"/>
          <ac:spMkLst>
            <pc:docMk/>
            <pc:sldMk cId="3414617783" sldId="319"/>
            <ac:spMk id="6" creationId="{DBCF4ED7-38C5-4F36-90CE-8DB7FD0D0871}"/>
          </ac:spMkLst>
        </pc:spChg>
      </pc:sldChg>
      <pc:sldChg chg="del">
        <pc:chgData name="Leonie Smith" userId="fed1330f33f5650e" providerId="LiveId" clId="{958A5FD8-1D12-4BEF-90AE-B4C36E68B647}" dt="2022-02-18T06:06:32.866" v="243" actId="47"/>
        <pc:sldMkLst>
          <pc:docMk/>
          <pc:sldMk cId="798103237" sldId="320"/>
        </pc:sldMkLst>
      </pc:sldChg>
      <pc:sldChg chg="addSp modSp mod">
        <pc:chgData name="Leonie Smith" userId="fed1330f33f5650e" providerId="LiveId" clId="{958A5FD8-1D12-4BEF-90AE-B4C36E68B647}" dt="2022-03-28T12:52:42.906" v="447" actId="20577"/>
        <pc:sldMkLst>
          <pc:docMk/>
          <pc:sldMk cId="3588930971" sldId="321"/>
        </pc:sldMkLst>
        <pc:spChg chg="add mod">
          <ac:chgData name="Leonie Smith" userId="fed1330f33f5650e" providerId="LiveId" clId="{958A5FD8-1D12-4BEF-90AE-B4C36E68B647}" dt="2022-03-28T12:52:42.906" v="447" actId="20577"/>
          <ac:spMkLst>
            <pc:docMk/>
            <pc:sldMk cId="3588930971" sldId="321"/>
            <ac:spMk id="6" creationId="{83A89C58-2912-47EF-8BC9-F62608B8661E}"/>
          </ac:spMkLst>
        </pc:spChg>
      </pc:sldChg>
      <pc:sldChg chg="del">
        <pc:chgData name="Leonie Smith" userId="fed1330f33f5650e" providerId="LiveId" clId="{958A5FD8-1D12-4BEF-90AE-B4C36E68B647}" dt="2022-02-18T06:06:48.452" v="246" actId="47"/>
        <pc:sldMkLst>
          <pc:docMk/>
          <pc:sldMk cId="1953506506" sldId="322"/>
        </pc:sldMkLst>
      </pc:sldChg>
      <pc:sldChg chg="addSp modSp mod">
        <pc:chgData name="Leonie Smith" userId="fed1330f33f5650e" providerId="LiveId" clId="{958A5FD8-1D12-4BEF-90AE-B4C36E68B647}" dt="2022-03-28T12:52:55.024" v="450" actId="20577"/>
        <pc:sldMkLst>
          <pc:docMk/>
          <pc:sldMk cId="514170609" sldId="323"/>
        </pc:sldMkLst>
        <pc:spChg chg="add mod">
          <ac:chgData name="Leonie Smith" userId="fed1330f33f5650e" providerId="LiveId" clId="{958A5FD8-1D12-4BEF-90AE-B4C36E68B647}" dt="2022-03-28T12:52:55.024" v="450" actId="20577"/>
          <ac:spMkLst>
            <pc:docMk/>
            <pc:sldMk cId="514170609" sldId="323"/>
            <ac:spMk id="6" creationId="{213F2F86-C0D1-4B2C-BADD-71C6DAF1F992}"/>
          </ac:spMkLst>
        </pc:spChg>
      </pc:sldChg>
      <pc:sldChg chg="del">
        <pc:chgData name="Leonie Smith" userId="fed1330f33f5650e" providerId="LiveId" clId="{958A5FD8-1D12-4BEF-90AE-B4C36E68B647}" dt="2022-02-18T06:13:38.866" v="292" actId="47"/>
        <pc:sldMkLst>
          <pc:docMk/>
          <pc:sldMk cId="810714696" sldId="324"/>
        </pc:sldMkLst>
      </pc:sldChg>
      <pc:sldChg chg="addSp delSp modSp mod">
        <pc:chgData name="Leonie Smith" userId="fed1330f33f5650e" providerId="LiveId" clId="{958A5FD8-1D12-4BEF-90AE-B4C36E68B647}" dt="2022-03-28T12:53:07.058" v="453" actId="20577"/>
        <pc:sldMkLst>
          <pc:docMk/>
          <pc:sldMk cId="968124905" sldId="325"/>
        </pc:sldMkLst>
        <pc:spChg chg="add mod">
          <ac:chgData name="Leonie Smith" userId="fed1330f33f5650e" providerId="LiveId" clId="{958A5FD8-1D12-4BEF-90AE-B4C36E68B647}" dt="2022-03-28T12:53:07.058" v="453" actId="20577"/>
          <ac:spMkLst>
            <pc:docMk/>
            <pc:sldMk cId="968124905" sldId="325"/>
            <ac:spMk id="6" creationId="{3B52A91C-C5A7-4D9E-BE9B-6F64B28FF99D}"/>
          </ac:spMkLst>
        </pc:spChg>
        <pc:spChg chg="add del mod">
          <ac:chgData name="Leonie Smith" userId="fed1330f33f5650e" providerId="LiveId" clId="{958A5FD8-1D12-4BEF-90AE-B4C36E68B647}" dt="2022-03-28T12:44:31.119" v="420"/>
          <ac:spMkLst>
            <pc:docMk/>
            <pc:sldMk cId="968124905" sldId="325"/>
            <ac:spMk id="7" creationId="{CEB04D41-2D32-42AD-AE39-7B7F41B52F1E}"/>
          </ac:spMkLst>
        </pc:spChg>
      </pc:sldChg>
      <pc:sldChg chg="addSp modSp mod">
        <pc:chgData name="Leonie Smith" userId="fed1330f33f5650e" providerId="LiveId" clId="{958A5FD8-1D12-4BEF-90AE-B4C36E68B647}" dt="2022-03-28T12:53:19.817" v="455" actId="1076"/>
        <pc:sldMkLst>
          <pc:docMk/>
          <pc:sldMk cId="3118402315" sldId="326"/>
        </pc:sldMkLst>
        <pc:spChg chg="add mod">
          <ac:chgData name="Leonie Smith" userId="fed1330f33f5650e" providerId="LiveId" clId="{958A5FD8-1D12-4BEF-90AE-B4C36E68B647}" dt="2022-03-28T12:53:19.817" v="455" actId="1076"/>
          <ac:spMkLst>
            <pc:docMk/>
            <pc:sldMk cId="3118402315" sldId="326"/>
            <ac:spMk id="6" creationId="{C9C30653-21C6-452C-90FF-8F4EB1B2CE21}"/>
          </ac:spMkLst>
        </pc:spChg>
      </pc:sldChg>
      <pc:sldChg chg="del">
        <pc:chgData name="Leonie Smith" userId="fed1330f33f5650e" providerId="LiveId" clId="{958A5FD8-1D12-4BEF-90AE-B4C36E68B647}" dt="2022-02-18T06:09:56.722" v="277" actId="47"/>
        <pc:sldMkLst>
          <pc:docMk/>
          <pc:sldMk cId="1118995460" sldId="327"/>
        </pc:sldMkLst>
      </pc:sldChg>
      <pc:sldChg chg="addSp modSp mod">
        <pc:chgData name="Leonie Smith" userId="fed1330f33f5650e" providerId="LiveId" clId="{958A5FD8-1D12-4BEF-90AE-B4C36E68B647}" dt="2022-03-28T12:53:30.785" v="457" actId="20577"/>
        <pc:sldMkLst>
          <pc:docMk/>
          <pc:sldMk cId="3436070955" sldId="328"/>
        </pc:sldMkLst>
        <pc:spChg chg="add mod">
          <ac:chgData name="Leonie Smith" userId="fed1330f33f5650e" providerId="LiveId" clId="{958A5FD8-1D12-4BEF-90AE-B4C36E68B647}" dt="2022-03-28T12:53:30.785" v="457" actId="20577"/>
          <ac:spMkLst>
            <pc:docMk/>
            <pc:sldMk cId="3436070955" sldId="328"/>
            <ac:spMk id="6" creationId="{D5E889B2-BDB3-40D0-9E83-DCBB0955CBC0}"/>
          </ac:spMkLst>
        </pc:spChg>
      </pc:sldChg>
      <pc:sldChg chg="addSp delSp modSp mod">
        <pc:chgData name="Leonie Smith" userId="fed1330f33f5650e" providerId="LiveId" clId="{958A5FD8-1D12-4BEF-90AE-B4C36E68B647}" dt="2022-03-28T12:53:38.711" v="459" actId="20577"/>
        <pc:sldMkLst>
          <pc:docMk/>
          <pc:sldMk cId="1590815839" sldId="329"/>
        </pc:sldMkLst>
        <pc:spChg chg="add mod">
          <ac:chgData name="Leonie Smith" userId="fed1330f33f5650e" providerId="LiveId" clId="{958A5FD8-1D12-4BEF-90AE-B4C36E68B647}" dt="2022-03-28T12:53:38.711" v="459" actId="20577"/>
          <ac:spMkLst>
            <pc:docMk/>
            <pc:sldMk cId="1590815839" sldId="329"/>
            <ac:spMk id="5" creationId="{5D2569AD-8115-4D5B-9503-9787AD5B6611}"/>
          </ac:spMkLst>
        </pc:spChg>
        <pc:picChg chg="del">
          <ac:chgData name="Leonie Smith" userId="fed1330f33f5650e" providerId="LiveId" clId="{958A5FD8-1D12-4BEF-90AE-B4C36E68B647}" dt="2022-02-18T05:51:13.491" v="119" actId="478"/>
          <ac:picMkLst>
            <pc:docMk/>
            <pc:sldMk cId="1590815839" sldId="329"/>
            <ac:picMk id="5" creationId="{8716CBBC-BEFB-4F7B-A3AD-2EA4B53F0E71}"/>
          </ac:picMkLst>
        </pc:picChg>
        <pc:picChg chg="add mod">
          <ac:chgData name="Leonie Smith" userId="fed1330f33f5650e" providerId="LiveId" clId="{958A5FD8-1D12-4BEF-90AE-B4C36E68B647}" dt="2022-02-18T05:51:34.845" v="122" actId="14100"/>
          <ac:picMkLst>
            <pc:docMk/>
            <pc:sldMk cId="1590815839" sldId="329"/>
            <ac:picMk id="6" creationId="{2732B5A8-599A-4DFF-BE1C-B17835898556}"/>
          </ac:picMkLst>
        </pc:picChg>
      </pc:sldChg>
      <pc:sldChg chg="addSp modSp mod">
        <pc:chgData name="Leonie Smith" userId="fed1330f33f5650e" providerId="LiveId" clId="{958A5FD8-1D12-4BEF-90AE-B4C36E68B647}" dt="2022-03-28T12:53:50.942" v="461" actId="20577"/>
        <pc:sldMkLst>
          <pc:docMk/>
          <pc:sldMk cId="1428060799" sldId="330"/>
        </pc:sldMkLst>
        <pc:spChg chg="add mod">
          <ac:chgData name="Leonie Smith" userId="fed1330f33f5650e" providerId="LiveId" clId="{958A5FD8-1D12-4BEF-90AE-B4C36E68B647}" dt="2022-03-28T12:53:50.942" v="461" actId="20577"/>
          <ac:spMkLst>
            <pc:docMk/>
            <pc:sldMk cId="1428060799" sldId="330"/>
            <ac:spMk id="6" creationId="{BA8BA513-346D-47C4-9556-D1FFC58129ED}"/>
          </ac:spMkLst>
        </pc:spChg>
      </pc:sldChg>
      <pc:sldChg chg="del">
        <pc:chgData name="Leonie Smith" userId="fed1330f33f5650e" providerId="LiveId" clId="{958A5FD8-1D12-4BEF-90AE-B4C36E68B647}" dt="2022-02-18T06:14:26.632" v="298" actId="47"/>
        <pc:sldMkLst>
          <pc:docMk/>
          <pc:sldMk cId="2731532620" sldId="331"/>
        </pc:sldMkLst>
      </pc:sldChg>
      <pc:sldChg chg="del">
        <pc:chgData name="Leonie Smith" userId="fed1330f33f5650e" providerId="LiveId" clId="{958A5FD8-1D12-4BEF-90AE-B4C36E68B647}" dt="2022-02-18T05:55:18.146" v="132" actId="47"/>
        <pc:sldMkLst>
          <pc:docMk/>
          <pc:sldMk cId="1785414309" sldId="332"/>
        </pc:sldMkLst>
      </pc:sldChg>
      <pc:sldChg chg="addSp modSp mod">
        <pc:chgData name="Leonie Smith" userId="fed1330f33f5650e" providerId="LiveId" clId="{958A5FD8-1D12-4BEF-90AE-B4C36E68B647}" dt="2022-03-28T12:54:05.121" v="462" actId="20577"/>
        <pc:sldMkLst>
          <pc:docMk/>
          <pc:sldMk cId="1341826541" sldId="333"/>
        </pc:sldMkLst>
        <pc:spChg chg="add mod">
          <ac:chgData name="Leonie Smith" userId="fed1330f33f5650e" providerId="LiveId" clId="{958A5FD8-1D12-4BEF-90AE-B4C36E68B647}" dt="2022-03-28T12:54:05.121" v="462" actId="20577"/>
          <ac:spMkLst>
            <pc:docMk/>
            <pc:sldMk cId="1341826541" sldId="333"/>
            <ac:spMk id="5" creationId="{7D042EF0-5BFD-42BB-A5B2-8D0855972811}"/>
          </ac:spMkLst>
        </pc:spChg>
      </pc:sldChg>
      <pc:sldChg chg="addSp modSp mod">
        <pc:chgData name="Leonie Smith" userId="fed1330f33f5650e" providerId="LiveId" clId="{958A5FD8-1D12-4BEF-90AE-B4C36E68B647}" dt="2022-03-28T12:54:19.823" v="464" actId="20577"/>
        <pc:sldMkLst>
          <pc:docMk/>
          <pc:sldMk cId="3233648702" sldId="334"/>
        </pc:sldMkLst>
        <pc:spChg chg="add mod">
          <ac:chgData name="Leonie Smith" userId="fed1330f33f5650e" providerId="LiveId" clId="{958A5FD8-1D12-4BEF-90AE-B4C36E68B647}" dt="2022-03-28T12:54:19.823" v="464" actId="20577"/>
          <ac:spMkLst>
            <pc:docMk/>
            <pc:sldMk cId="3233648702" sldId="334"/>
            <ac:spMk id="6" creationId="{30DDDA1B-5CF8-44AA-AF18-B79EE2C567AC}"/>
          </ac:spMkLst>
        </pc:spChg>
      </pc:sldChg>
      <pc:sldChg chg="add del">
        <pc:chgData name="Leonie Smith" userId="fed1330f33f5650e" providerId="LiveId" clId="{958A5FD8-1D12-4BEF-90AE-B4C36E68B647}" dt="2022-02-18T05:59:00.034" v="151" actId="47"/>
        <pc:sldMkLst>
          <pc:docMk/>
          <pc:sldMk cId="629493037" sldId="335"/>
        </pc:sldMkLst>
      </pc:sldChg>
      <pc:sldChg chg="addSp modSp mod ord">
        <pc:chgData name="Leonie Smith" userId="fed1330f33f5650e" providerId="LiveId" clId="{958A5FD8-1D12-4BEF-90AE-B4C36E68B647}" dt="2022-03-28T12:54:35.071" v="467" actId="20577"/>
        <pc:sldMkLst>
          <pc:docMk/>
          <pc:sldMk cId="970590215" sldId="336"/>
        </pc:sldMkLst>
        <pc:spChg chg="add mod">
          <ac:chgData name="Leonie Smith" userId="fed1330f33f5650e" providerId="LiveId" clId="{958A5FD8-1D12-4BEF-90AE-B4C36E68B647}" dt="2022-03-28T12:54:35.071" v="467" actId="20577"/>
          <ac:spMkLst>
            <pc:docMk/>
            <pc:sldMk cId="970590215" sldId="336"/>
            <ac:spMk id="6" creationId="{110C6B5F-B371-40B2-B12E-66EFE2336500}"/>
          </ac:spMkLst>
        </pc:spChg>
      </pc:sldChg>
      <pc:sldChg chg="addSp modSp mod ord">
        <pc:chgData name="Leonie Smith" userId="fed1330f33f5650e" providerId="LiveId" clId="{958A5FD8-1D12-4BEF-90AE-B4C36E68B647}" dt="2022-03-28T12:54:57.514" v="470" actId="20577"/>
        <pc:sldMkLst>
          <pc:docMk/>
          <pc:sldMk cId="3896369735" sldId="337"/>
        </pc:sldMkLst>
        <pc:spChg chg="add mod">
          <ac:chgData name="Leonie Smith" userId="fed1330f33f5650e" providerId="LiveId" clId="{958A5FD8-1D12-4BEF-90AE-B4C36E68B647}" dt="2022-03-28T12:54:57.514" v="470" actId="20577"/>
          <ac:spMkLst>
            <pc:docMk/>
            <pc:sldMk cId="3896369735" sldId="337"/>
            <ac:spMk id="6" creationId="{8B65C27B-C65C-47DD-85B6-0B208B9C7B97}"/>
          </ac:spMkLst>
        </pc:spChg>
      </pc:sldChg>
      <pc:sldChg chg="addSp modSp mod ord">
        <pc:chgData name="Leonie Smith" userId="fed1330f33f5650e" providerId="LiveId" clId="{958A5FD8-1D12-4BEF-90AE-B4C36E68B647}" dt="2022-03-28T12:54:46.629" v="469" actId="1076"/>
        <pc:sldMkLst>
          <pc:docMk/>
          <pc:sldMk cId="29081249" sldId="338"/>
        </pc:sldMkLst>
        <pc:spChg chg="add mod">
          <ac:chgData name="Leonie Smith" userId="fed1330f33f5650e" providerId="LiveId" clId="{958A5FD8-1D12-4BEF-90AE-B4C36E68B647}" dt="2022-03-28T12:54:46.629" v="469" actId="1076"/>
          <ac:spMkLst>
            <pc:docMk/>
            <pc:sldMk cId="29081249" sldId="338"/>
            <ac:spMk id="6" creationId="{1DAD3D77-5545-4366-95D7-11DF70C287D1}"/>
          </ac:spMkLst>
        </pc:spChg>
      </pc:sldChg>
      <pc:sldChg chg="addSp modSp add del mod">
        <pc:chgData name="Leonie Smith" userId="fed1330f33f5650e" providerId="LiveId" clId="{958A5FD8-1D12-4BEF-90AE-B4C36E68B647}" dt="2022-03-28T12:55:15.296" v="472" actId="1076"/>
        <pc:sldMkLst>
          <pc:docMk/>
          <pc:sldMk cId="1629549257" sldId="339"/>
        </pc:sldMkLst>
        <pc:spChg chg="add mod">
          <ac:chgData name="Leonie Smith" userId="fed1330f33f5650e" providerId="LiveId" clId="{958A5FD8-1D12-4BEF-90AE-B4C36E68B647}" dt="2022-03-28T12:55:15.296" v="472" actId="1076"/>
          <ac:spMkLst>
            <pc:docMk/>
            <pc:sldMk cId="1629549257" sldId="339"/>
            <ac:spMk id="6" creationId="{9739608A-2F70-440C-BA8E-F6BA0CE60B81}"/>
          </ac:spMkLst>
        </pc:spChg>
      </pc:sldChg>
      <pc:sldChg chg="del">
        <pc:chgData name="Leonie Smith" userId="fed1330f33f5650e" providerId="LiveId" clId="{958A5FD8-1D12-4BEF-90AE-B4C36E68B647}" dt="2022-02-18T06:00:10.273" v="164" actId="47"/>
        <pc:sldMkLst>
          <pc:docMk/>
          <pc:sldMk cId="1606635724" sldId="340"/>
        </pc:sldMkLst>
      </pc:sldChg>
      <pc:sldChg chg="addSp modSp mod">
        <pc:chgData name="Leonie Smith" userId="fed1330f33f5650e" providerId="LiveId" clId="{958A5FD8-1D12-4BEF-90AE-B4C36E68B647}" dt="2022-03-28T12:55:43.401" v="478" actId="1076"/>
        <pc:sldMkLst>
          <pc:docMk/>
          <pc:sldMk cId="3811201721" sldId="341"/>
        </pc:sldMkLst>
        <pc:spChg chg="add mod">
          <ac:chgData name="Leonie Smith" userId="fed1330f33f5650e" providerId="LiveId" clId="{958A5FD8-1D12-4BEF-90AE-B4C36E68B647}" dt="2022-03-28T12:55:43.401" v="478" actId="1076"/>
          <ac:spMkLst>
            <pc:docMk/>
            <pc:sldMk cId="3811201721" sldId="341"/>
            <ac:spMk id="6" creationId="{34E1E12E-3256-4C24-ADD0-0D8B25A92716}"/>
          </ac:spMkLst>
        </pc:spChg>
      </pc:sldChg>
      <pc:sldChg chg="del">
        <pc:chgData name="Leonie Smith" userId="fed1330f33f5650e" providerId="LiveId" clId="{958A5FD8-1D12-4BEF-90AE-B4C36E68B647}" dt="2022-02-18T06:00:24.972" v="166" actId="47"/>
        <pc:sldMkLst>
          <pc:docMk/>
          <pc:sldMk cId="3236864910" sldId="342"/>
        </pc:sldMkLst>
      </pc:sldChg>
      <pc:sldChg chg="addSp modSp mod">
        <pc:chgData name="Leonie Smith" userId="fed1330f33f5650e" providerId="LiveId" clId="{958A5FD8-1D12-4BEF-90AE-B4C36E68B647}" dt="2022-03-28T12:55:59.187" v="480" actId="20577"/>
        <pc:sldMkLst>
          <pc:docMk/>
          <pc:sldMk cId="3463867681" sldId="343"/>
        </pc:sldMkLst>
        <pc:spChg chg="add mod">
          <ac:chgData name="Leonie Smith" userId="fed1330f33f5650e" providerId="LiveId" clId="{958A5FD8-1D12-4BEF-90AE-B4C36E68B647}" dt="2022-03-28T12:55:59.187" v="480" actId="20577"/>
          <ac:spMkLst>
            <pc:docMk/>
            <pc:sldMk cId="3463867681" sldId="343"/>
            <ac:spMk id="6" creationId="{EE355B0A-69E5-4602-9CBF-9C3E4A3286C7}"/>
          </ac:spMkLst>
        </pc:spChg>
      </pc:sldChg>
      <pc:sldChg chg="del">
        <pc:chgData name="Leonie Smith" userId="fed1330f33f5650e" providerId="LiveId" clId="{958A5FD8-1D12-4BEF-90AE-B4C36E68B647}" dt="2022-02-18T06:01:49.976" v="169" actId="47"/>
        <pc:sldMkLst>
          <pc:docMk/>
          <pc:sldMk cId="2787429439" sldId="344"/>
        </pc:sldMkLst>
      </pc:sldChg>
      <pc:sldChg chg="del">
        <pc:chgData name="Leonie Smith" userId="fed1330f33f5650e" providerId="LiveId" clId="{958A5FD8-1D12-4BEF-90AE-B4C36E68B647}" dt="2022-02-18T06:01:21.082" v="167" actId="47"/>
        <pc:sldMkLst>
          <pc:docMk/>
          <pc:sldMk cId="3478964478" sldId="345"/>
        </pc:sldMkLst>
      </pc:sldChg>
      <pc:sldChg chg="del">
        <pc:chgData name="Leonie Smith" userId="fed1330f33f5650e" providerId="LiveId" clId="{958A5FD8-1D12-4BEF-90AE-B4C36E68B647}" dt="2022-02-18T06:02:07.096" v="170" actId="47"/>
        <pc:sldMkLst>
          <pc:docMk/>
          <pc:sldMk cId="3292235262" sldId="346"/>
        </pc:sldMkLst>
      </pc:sldChg>
      <pc:sldChg chg="addSp modSp mod">
        <pc:chgData name="Leonie Smith" userId="fed1330f33f5650e" providerId="LiveId" clId="{958A5FD8-1D12-4BEF-90AE-B4C36E68B647}" dt="2022-03-28T12:56:09.971" v="482" actId="20577"/>
        <pc:sldMkLst>
          <pc:docMk/>
          <pc:sldMk cId="235966973" sldId="347"/>
        </pc:sldMkLst>
        <pc:spChg chg="add mod">
          <ac:chgData name="Leonie Smith" userId="fed1330f33f5650e" providerId="LiveId" clId="{958A5FD8-1D12-4BEF-90AE-B4C36E68B647}" dt="2022-03-28T12:56:09.971" v="482" actId="20577"/>
          <ac:spMkLst>
            <pc:docMk/>
            <pc:sldMk cId="235966973" sldId="347"/>
            <ac:spMk id="6" creationId="{64E47108-B2A3-4561-BC9E-2C5586556CF5}"/>
          </ac:spMkLst>
        </pc:spChg>
      </pc:sldChg>
      <pc:sldChg chg="addSp modSp new mod ord modNotesTx">
        <pc:chgData name="Leonie Smith" userId="fed1330f33f5650e" providerId="LiveId" clId="{958A5FD8-1D12-4BEF-90AE-B4C36E68B647}" dt="2022-02-21T06:12:19.442" v="378" actId="20577"/>
        <pc:sldMkLst>
          <pc:docMk/>
          <pc:sldMk cId="3404812984" sldId="348"/>
        </pc:sldMkLst>
        <pc:spChg chg="mod">
          <ac:chgData name="Leonie Smith" userId="fed1330f33f5650e" providerId="LiveId" clId="{958A5FD8-1D12-4BEF-90AE-B4C36E68B647}" dt="2022-02-16T08:40:51.294" v="7" actId="20577"/>
          <ac:spMkLst>
            <pc:docMk/>
            <pc:sldMk cId="3404812984" sldId="348"/>
            <ac:spMk id="2" creationId="{2E8AB376-6B1D-4D4F-A53B-B497B3DE61F8}"/>
          </ac:spMkLst>
        </pc:spChg>
        <pc:picChg chg="add mod">
          <ac:chgData name="Leonie Smith" userId="fed1330f33f5650e" providerId="LiveId" clId="{958A5FD8-1D12-4BEF-90AE-B4C36E68B647}" dt="2022-02-21T04:46:33.476" v="303"/>
          <ac:picMkLst>
            <pc:docMk/>
            <pc:sldMk cId="3404812984" sldId="348"/>
            <ac:picMk id="4" creationId="{734F2B1E-CDB4-46C6-9583-63B479392F49}"/>
          </ac:picMkLst>
        </pc:picChg>
      </pc:sldChg>
      <pc:sldChg chg="addSp modSp add mod ord">
        <pc:chgData name="Leonie Smith" userId="fed1330f33f5650e" providerId="LiveId" clId="{958A5FD8-1D12-4BEF-90AE-B4C36E68B647}" dt="2022-03-28T12:42:28.042" v="405" actId="207"/>
        <pc:sldMkLst>
          <pc:docMk/>
          <pc:sldMk cId="2994877918" sldId="349"/>
        </pc:sldMkLst>
        <pc:spChg chg="add mod">
          <ac:chgData name="Leonie Smith" userId="fed1330f33f5650e" providerId="LiveId" clId="{958A5FD8-1D12-4BEF-90AE-B4C36E68B647}" dt="2022-03-28T12:42:28.042" v="405" actId="207"/>
          <ac:spMkLst>
            <pc:docMk/>
            <pc:sldMk cId="2994877918" sldId="349"/>
            <ac:spMk id="6" creationId="{FBD05100-0F1A-4864-BF80-CED63190CF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74A6B-B0DA-425A-92E0-7CB498F7D1F3}" type="datetimeFigureOut">
              <a:rPr lang="en-ZA" smtClean="0"/>
              <a:t>2024/07/01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27A5-BEB4-4DD6-9984-73C90F5A2473}" type="slidenum">
              <a:rPr lang="en-ZA" smtClean="0"/>
              <a:t>‹#›</a:t>
            </a:fld>
            <a:endParaRPr lang="en-ZA"/>
          </a:p>
        </p:txBody>
      </p:sp>
    </p:spTree>
    <p:extLst>
      <p:ext uri="{BB962C8B-B14F-4D97-AF65-F5344CB8AC3E}">
        <p14:creationId xmlns:p14="http://schemas.microsoft.com/office/powerpoint/2010/main" val="234606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578627A5-BEB4-4DD6-9984-73C90F5A2473}" type="slidenum">
              <a:rPr lang="en-ZA" smtClean="0"/>
              <a:t>1</a:t>
            </a:fld>
            <a:endParaRPr lang="en-ZA"/>
          </a:p>
        </p:txBody>
      </p:sp>
    </p:spTree>
    <p:extLst>
      <p:ext uri="{BB962C8B-B14F-4D97-AF65-F5344CB8AC3E}">
        <p14:creationId xmlns:p14="http://schemas.microsoft.com/office/powerpoint/2010/main" val="151329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2</a:t>
            </a:fld>
            <a:endParaRPr lang="en-ZA"/>
          </a:p>
        </p:txBody>
      </p:sp>
    </p:spTree>
    <p:extLst>
      <p:ext uri="{BB962C8B-B14F-4D97-AF65-F5344CB8AC3E}">
        <p14:creationId xmlns:p14="http://schemas.microsoft.com/office/powerpoint/2010/main" val="24637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TimesNewRomanPS-BoldMT"/>
              </a:rPr>
              <a:t>11 The Exodus – Part 2</a:t>
            </a:r>
          </a:p>
          <a:p>
            <a:pPr algn="l"/>
            <a:r>
              <a:rPr lang="en-ZA" sz="1800" b="0" i="0" u="none" strike="noStrike" baseline="0" dirty="0">
                <a:latin typeface="TimesNewRomanPSMT"/>
              </a:rPr>
              <a:t>1) Tabernacle – Ex 35 – 40 (Top)</a:t>
            </a:r>
          </a:p>
          <a:p>
            <a:pPr algn="l"/>
            <a:r>
              <a:rPr lang="en-ZA" sz="1800" b="0" i="0" u="none" strike="noStrike" baseline="0" dirty="0">
                <a:latin typeface="TimesNewRomanPSMT"/>
              </a:rPr>
              <a:t>2) Complaining and unbelief – Numbers 10:11 – 14:45 (Right 2nd)</a:t>
            </a:r>
          </a:p>
          <a:p>
            <a:pPr algn="l"/>
            <a:r>
              <a:rPr lang="en-ZA" sz="1800" b="0" i="0" u="none" strike="noStrike" baseline="0" dirty="0">
                <a:latin typeface="TimesNewRomanPSMT"/>
              </a:rPr>
              <a:t>3) Revolt of Korah – </a:t>
            </a:r>
            <a:r>
              <a:rPr lang="en-ZA" sz="1800" b="0" i="0" u="none" strike="noStrike" baseline="0" dirty="0" err="1">
                <a:latin typeface="TimesNewRomanPSMT"/>
              </a:rPr>
              <a:t>Num</a:t>
            </a:r>
            <a:r>
              <a:rPr lang="en-ZA" sz="1800" b="0" i="0" u="none" strike="noStrike" baseline="0" dirty="0">
                <a:latin typeface="TimesNewRomanPSMT"/>
              </a:rPr>
              <a:t> 16:1-50 (Right Bottom)</a:t>
            </a:r>
          </a:p>
          <a:p>
            <a:pPr algn="l"/>
            <a:r>
              <a:rPr lang="en-ZA" sz="1800" b="0" i="0" u="none" strike="noStrike" baseline="0" dirty="0">
                <a:latin typeface="TimesNewRomanPSMT"/>
              </a:rPr>
              <a:t>4) The Bronze Serpent – </a:t>
            </a:r>
            <a:r>
              <a:rPr lang="en-ZA" sz="1800" b="0" i="0" u="none" strike="noStrike" baseline="0" dirty="0" err="1">
                <a:latin typeface="TimesNewRomanPSMT"/>
              </a:rPr>
              <a:t>Num</a:t>
            </a:r>
            <a:r>
              <a:rPr lang="en-ZA" sz="1800" b="0" i="0" u="none" strike="noStrike" baseline="0" dirty="0">
                <a:latin typeface="TimesNewRomanPSMT"/>
              </a:rPr>
              <a:t> 21:1-9 (Left Bottom)</a:t>
            </a:r>
          </a:p>
          <a:p>
            <a:pPr algn="l"/>
            <a:r>
              <a:rPr lang="pt-BR" sz="1800" b="0" i="0" u="none" strike="noStrike" baseline="0" dirty="0">
                <a:latin typeface="TimesNewRomanPSMT"/>
              </a:rPr>
              <a:t>5) Balaam – Num 22:1 – 24:25 (Left Center)</a:t>
            </a:r>
          </a:p>
          <a:p>
            <a:pPr algn="l"/>
            <a:r>
              <a:rPr lang="pt-BR" sz="1800" b="0" i="0" u="none" strike="noStrike" baseline="0" dirty="0">
                <a:latin typeface="TimesNewRomanPSMT"/>
              </a:rPr>
              <a:t>6) Joshua succeeds Moses – Num 27:12-23; Deu 31:14 – 34:12 (Center)</a:t>
            </a:r>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3</a:t>
            </a:fld>
            <a:endParaRPr lang="en-ZA"/>
          </a:p>
        </p:txBody>
      </p:sp>
    </p:spTree>
    <p:extLst>
      <p:ext uri="{BB962C8B-B14F-4D97-AF65-F5344CB8AC3E}">
        <p14:creationId xmlns:p14="http://schemas.microsoft.com/office/powerpoint/2010/main" val="236973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4</a:t>
            </a:fld>
            <a:endParaRPr lang="en-ZA"/>
          </a:p>
        </p:txBody>
      </p:sp>
    </p:spTree>
    <p:extLst>
      <p:ext uri="{BB962C8B-B14F-4D97-AF65-F5344CB8AC3E}">
        <p14:creationId xmlns:p14="http://schemas.microsoft.com/office/powerpoint/2010/main" val="251791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376-6B1D-4D4F-A53B-B497B3DE61F8}"/>
              </a:ext>
            </a:extLst>
          </p:cNvPr>
          <p:cNvSpPr>
            <a:spLocks noGrp="1"/>
          </p:cNvSpPr>
          <p:nvPr>
            <p:ph type="title"/>
          </p:nvPr>
        </p:nvSpPr>
        <p:spPr/>
        <p:txBody>
          <a:bodyPr/>
          <a:lstStyle/>
          <a:p>
            <a:r>
              <a:rPr lang="en-IN"/>
              <a:t>11-1</a:t>
            </a:r>
          </a:p>
        </p:txBody>
      </p:sp>
      <p:pic>
        <p:nvPicPr>
          <p:cNvPr id="8" name="Audio 7">
            <a:hlinkClick r:id="" action="ppaction://media"/>
            <a:extLst>
              <a:ext uri="{FF2B5EF4-FFF2-40B4-BE49-F238E27FC236}">
                <a16:creationId xmlns:a16="http://schemas.microsoft.com/office/drawing/2014/main" id="{C87CC4AB-9023-835D-0267-EDFFD1A460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77431CD2-5D76-E406-5BBE-82AEA6B7628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4812984"/>
      </p:ext>
    </p:extLst>
  </p:cSld>
  <p:clrMapOvr>
    <a:masterClrMapping/>
  </p:clrMapOvr>
  <mc:AlternateContent xmlns:mc="http://schemas.openxmlformats.org/markup-compatibility/2006" xmlns:p14="http://schemas.microsoft.com/office/powerpoint/2010/main">
    <mc:Choice Requires="p14">
      <p:transition spd="slow" p14:dur="2000" advTm="2722"/>
    </mc:Choice>
    <mc:Fallback xmlns="">
      <p:transition spd="slow" advTm="2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CA2C-1B34-42CC-A1AC-F1A8BB5987E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920F223-7DC1-4C40-B31F-4B7EAD07406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B98437B-A27A-4667-A939-C74A0CA3FD83}"/>
              </a:ext>
            </a:extLst>
          </p:cNvPr>
          <p:cNvPicPr>
            <a:picLocks noChangeAspect="1"/>
          </p:cNvPicPr>
          <p:nvPr/>
        </p:nvPicPr>
        <p:blipFill>
          <a:blip r:embed="rId2"/>
          <a:stretch>
            <a:fillRect/>
          </a:stretch>
        </p:blipFill>
        <p:spPr>
          <a:xfrm>
            <a:off x="-1" y="0"/>
            <a:ext cx="14220825" cy="6858000"/>
          </a:xfrm>
          <a:prstGeom prst="rect">
            <a:avLst/>
          </a:prstGeom>
        </p:spPr>
      </p:pic>
      <p:sp>
        <p:nvSpPr>
          <p:cNvPr id="6" name="TextBox 5">
            <a:extLst>
              <a:ext uri="{FF2B5EF4-FFF2-40B4-BE49-F238E27FC236}">
                <a16:creationId xmlns:a16="http://schemas.microsoft.com/office/drawing/2014/main" id="{DBCF4ED7-38C5-4F36-90CE-8DB7FD0D087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36:19</a:t>
            </a:r>
            <a:endParaRPr lang="bo-CN" sz="2000" b="1" cap="all" dirty="0">
              <a:solidFill>
                <a:schemeClr val="bg1"/>
              </a:solidFill>
              <a:latin typeface="ArialMT"/>
            </a:endParaRPr>
          </a:p>
        </p:txBody>
      </p:sp>
    </p:spTree>
    <p:extLst>
      <p:ext uri="{BB962C8B-B14F-4D97-AF65-F5344CB8AC3E}">
        <p14:creationId xmlns:p14="http://schemas.microsoft.com/office/powerpoint/2010/main" val="341461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Next, he constructed upright frames of acacia wood for the tabernacle.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20</a:t>
            </a:r>
            <a:r>
              <a:rPr lang="bo-CN" sz="5400" b="0" i="0" dirty="0">
                <a:solidFill>
                  <a:srgbClr val="121212"/>
                </a:solidFill>
                <a:effectLst/>
                <a:highlight>
                  <a:srgbClr val="FFFFFF"/>
                </a:highlight>
                <a:latin typeface="Inter"/>
              </a:rPr>
              <a:t>དེ་ནས་ཁོས་གུར་མཆོག་གི་ཕྱིར་སེང་ལྡེང་ཤིང་གིས་གྱེན་དུ་འགྲེང་བའི་པང་ལེབ་རྣམས་བཟོས་པ་དང་། </a:t>
            </a:r>
            <a:endParaRPr lang="en-ZA" dirty="0"/>
          </a:p>
        </p:txBody>
      </p:sp>
      <p:pic>
        <p:nvPicPr>
          <p:cNvPr id="18" name="Audio 17">
            <a:hlinkClick r:id="" action="ppaction://media"/>
            <a:extLst>
              <a:ext uri="{FF2B5EF4-FFF2-40B4-BE49-F238E27FC236}">
                <a16:creationId xmlns:a16="http://schemas.microsoft.com/office/drawing/2014/main" id="{21D77792-E380-280F-E100-42070BEA92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5972"/>
    </mc:Choice>
    <mc:Fallback xmlns="">
      <p:transition spd="slow" advTm="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1D3A-BC09-4EDE-B294-5F8F9E8B6A2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5A0D2C6-5192-4E94-8046-3D412C4BC32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B580F8D-A5D9-46D1-908F-ECC520B1D01F}"/>
              </a:ext>
            </a:extLst>
          </p:cNvPr>
          <p:cNvPicPr>
            <a:picLocks noChangeAspect="1"/>
          </p:cNvPicPr>
          <p:nvPr/>
        </p:nvPicPr>
        <p:blipFill>
          <a:blip r:embed="rId2"/>
          <a:stretch>
            <a:fillRect/>
          </a:stretch>
        </p:blipFill>
        <p:spPr>
          <a:xfrm>
            <a:off x="-1871474" y="-1"/>
            <a:ext cx="14063474" cy="7094483"/>
          </a:xfrm>
          <a:prstGeom prst="rect">
            <a:avLst/>
          </a:prstGeom>
        </p:spPr>
      </p:pic>
      <p:sp>
        <p:nvSpPr>
          <p:cNvPr id="6" name="TextBox 5">
            <a:extLst>
              <a:ext uri="{FF2B5EF4-FFF2-40B4-BE49-F238E27FC236}">
                <a16:creationId xmlns:a16="http://schemas.microsoft.com/office/drawing/2014/main" id="{83A89C58-2912-47EF-8BC9-F62608B8661E}"/>
              </a:ext>
            </a:extLst>
          </p:cNvPr>
          <p:cNvSpPr txBox="1"/>
          <p:nvPr/>
        </p:nvSpPr>
        <p:spPr>
          <a:xfrm>
            <a:off x="0" y="139830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36:20</a:t>
            </a:r>
            <a:endParaRPr lang="bo-CN" sz="2000" b="1" cap="all" dirty="0">
              <a:solidFill>
                <a:schemeClr val="bg1"/>
              </a:solidFill>
              <a:latin typeface="ArialMT"/>
            </a:endParaRPr>
          </a:p>
        </p:txBody>
      </p:sp>
    </p:spTree>
    <p:extLst>
      <p:ext uri="{BB962C8B-B14F-4D97-AF65-F5344CB8AC3E}">
        <p14:creationId xmlns:p14="http://schemas.microsoft.com/office/powerpoint/2010/main" val="3588930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777"/>
                </a:solidFill>
                <a:latin typeface="Arial" panose="020B0604020202020204" pitchFamily="34" charset="0"/>
              </a:rPr>
              <a:t>37:</a:t>
            </a:r>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Bezalel went on to construct the ark of acacia wood, two and a half cubits long, a cubit and a half wide, and a cubit and a half high. </a:t>
            </a:r>
            <a:r>
              <a:rPr lang="en-US" sz="3600" b="0" i="0" dirty="0">
                <a:solidFill>
                  <a:srgbClr val="777A7B"/>
                </a:solidFill>
                <a:effectLst/>
                <a:highlight>
                  <a:srgbClr val="FFFFFF"/>
                </a:highlight>
                <a:latin typeface="Inter"/>
              </a:rPr>
              <a:t>2</a:t>
            </a:r>
            <a:r>
              <a:rPr lang="en-US" sz="3600" b="0" i="0" dirty="0">
                <a:solidFill>
                  <a:srgbClr val="121212"/>
                </a:solidFill>
                <a:effectLst/>
                <a:highlight>
                  <a:srgbClr val="FFFFFF"/>
                </a:highlight>
                <a:latin typeface="Inter"/>
              </a:rPr>
              <a:t>He overlaid it with pure gold, both inside and out, and made a gold molding around it.</a:t>
            </a:r>
            <a:endParaRPr lang="en-ZA" sz="3600" dirty="0"/>
          </a:p>
          <a:p>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400" dirty="0">
                <a:solidFill>
                  <a:srgbClr val="777777"/>
                </a:solidFill>
                <a:latin typeface="Arial" panose="020B0604020202020204" pitchFamily="34" charset="0"/>
              </a:rPr>
              <a:t>37:</a:t>
            </a:r>
            <a:r>
              <a:rPr lang="bo-CN" sz="4400" b="0" i="0" dirty="0">
                <a:solidFill>
                  <a:srgbClr val="777A7B"/>
                </a:solidFill>
                <a:effectLst/>
                <a:highlight>
                  <a:srgbClr val="FFFFFF"/>
                </a:highlight>
                <a:latin typeface="Inter"/>
              </a:rPr>
              <a:t>1</a:t>
            </a:r>
            <a:r>
              <a:rPr lang="bo-CN" sz="4400" b="0" i="0" dirty="0">
                <a:solidFill>
                  <a:srgbClr val="121212"/>
                </a:solidFill>
                <a:effectLst/>
                <a:highlight>
                  <a:srgbClr val="FFFFFF"/>
                </a:highlight>
                <a:latin typeface="Inter"/>
              </a:rPr>
              <a:t>ཡང་པི་ཟིད་ཨེལ་གྱིས་སེང་ལྡེང་ཤིང་གིས་ཤུར་སྒམ་བཟོས་པ་དང་། དེའི་རིང་ཚད་ལ་ཁྲུ་གཉིས་དང་ཕྱེད། ཞེང་ཚད་ལ་ཁྲུ་གཅིག་དང་ཕྱེད། མཐོ་ཚད་ལ་ཁྲུ་གཅིག་དང་ཕྱེད་ཀའོ། །</a:t>
            </a:r>
            <a:endParaRPr lang="en-ZA" sz="1400" dirty="0"/>
          </a:p>
        </p:txBody>
      </p:sp>
      <p:pic>
        <p:nvPicPr>
          <p:cNvPr id="15" name="Audio 14">
            <a:hlinkClick r:id="" action="ppaction://media"/>
            <a:extLst>
              <a:ext uri="{FF2B5EF4-FFF2-40B4-BE49-F238E27FC236}">
                <a16:creationId xmlns:a16="http://schemas.microsoft.com/office/drawing/2014/main" id="{B9FF6EB0-7EB8-A35F-7B50-9AA9F7E54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3063"/>
    </mc:Choice>
    <mc:Fallback xmlns="">
      <p:transition spd="slow" advTm="1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B7C5-266B-4D81-9360-12CE6C9AE54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3A33BB5-4D58-445D-800A-2F1CEB67C92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D03BBA5-5777-45E1-97E8-BBCCEC3813E7}"/>
              </a:ext>
            </a:extLst>
          </p:cNvPr>
          <p:cNvPicPr>
            <a:picLocks noChangeAspect="1"/>
          </p:cNvPicPr>
          <p:nvPr/>
        </p:nvPicPr>
        <p:blipFill>
          <a:blip r:embed="rId2"/>
          <a:stretch>
            <a:fillRect/>
          </a:stretch>
        </p:blipFill>
        <p:spPr>
          <a:xfrm>
            <a:off x="-299546" y="0"/>
            <a:ext cx="13408089" cy="6858000"/>
          </a:xfrm>
          <a:prstGeom prst="rect">
            <a:avLst/>
          </a:prstGeom>
        </p:spPr>
      </p:pic>
      <p:sp>
        <p:nvSpPr>
          <p:cNvPr id="6" name="TextBox 5">
            <a:extLst>
              <a:ext uri="{FF2B5EF4-FFF2-40B4-BE49-F238E27FC236}">
                <a16:creationId xmlns:a16="http://schemas.microsoft.com/office/drawing/2014/main" id="{213F2F86-C0D1-4B2C-BADD-71C6DAF1F99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37:1,2</a:t>
            </a:r>
            <a:endParaRPr lang="bo-CN" sz="2000" b="1" cap="all" dirty="0">
              <a:solidFill>
                <a:schemeClr val="bg1"/>
              </a:solidFill>
              <a:latin typeface="ArialMT"/>
            </a:endParaRPr>
          </a:p>
        </p:txBody>
      </p:sp>
    </p:spTree>
    <p:extLst>
      <p:ext uri="{BB962C8B-B14F-4D97-AF65-F5344CB8AC3E}">
        <p14:creationId xmlns:p14="http://schemas.microsoft.com/office/powerpoint/2010/main" val="514170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Then he made poles of acacia wood and overlaid them with gold. </a:t>
            </a:r>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He inserted the poles into the rings on the sides of the ark in order to carry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ཡང་ཁོས་སེང་ལྡེང་ཤིང་གིས་རྒྱུག་པ་གཉིས་བཟོས་ནས་དེ་གསེར་གྱིས་གཡོགས་པ་དང་། </a:t>
            </a:r>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ཤུར་སྒམ་དེ་འཁུར་བའི་ཕྱིར་རྒྱུག་པ་གཉིས་ཤུར་སྒམ་གྱི་ལོགས་གཉིས་ཀའི་ཨ་ལོང་རྣམས་ལ་བརྒྱུས་སོ། །</a:t>
            </a:r>
            <a:endParaRPr lang="en-ZA" sz="1600" dirty="0"/>
          </a:p>
        </p:txBody>
      </p:sp>
      <p:pic>
        <p:nvPicPr>
          <p:cNvPr id="11" name="Audio 10">
            <a:hlinkClick r:id="" action="ppaction://media"/>
            <a:extLst>
              <a:ext uri="{FF2B5EF4-FFF2-40B4-BE49-F238E27FC236}">
                <a16:creationId xmlns:a16="http://schemas.microsoft.com/office/drawing/2014/main" id="{B9B234EB-9FE8-539D-1FDC-A90D06A73A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8327"/>
    </mc:Choice>
    <mc:Fallback xmlns="">
      <p:transition spd="slow" advTm="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3B19-54D7-4152-BB03-03400548BE1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EC0C686-6792-4A95-BA10-52F0A055AF1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870AC66-D2D3-4550-9052-523DF2F0FA5C}"/>
              </a:ext>
            </a:extLst>
          </p:cNvPr>
          <p:cNvPicPr>
            <a:picLocks noChangeAspect="1"/>
          </p:cNvPicPr>
          <p:nvPr/>
        </p:nvPicPr>
        <p:blipFill>
          <a:blip r:embed="rId2"/>
          <a:stretch>
            <a:fillRect/>
          </a:stretch>
        </p:blipFill>
        <p:spPr>
          <a:xfrm>
            <a:off x="0" y="0"/>
            <a:ext cx="12364974" cy="6984124"/>
          </a:xfrm>
          <a:prstGeom prst="rect">
            <a:avLst/>
          </a:prstGeom>
        </p:spPr>
      </p:pic>
      <p:sp>
        <p:nvSpPr>
          <p:cNvPr id="6" name="TextBox 5">
            <a:extLst>
              <a:ext uri="{FF2B5EF4-FFF2-40B4-BE49-F238E27FC236}">
                <a16:creationId xmlns:a16="http://schemas.microsoft.com/office/drawing/2014/main" id="{3B52A91C-C5A7-4D9E-BE9B-6F64B28FF99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37:4,5</a:t>
            </a:r>
            <a:endParaRPr lang="bo-CN" sz="2000" b="1" cap="all" dirty="0">
              <a:solidFill>
                <a:schemeClr val="bg1"/>
              </a:solidFill>
              <a:latin typeface="ArialMT"/>
            </a:endParaRPr>
          </a:p>
        </p:txBody>
      </p:sp>
    </p:spTree>
    <p:extLst>
      <p:ext uri="{BB962C8B-B14F-4D97-AF65-F5344CB8AC3E}">
        <p14:creationId xmlns:p14="http://schemas.microsoft.com/office/powerpoint/2010/main" val="96812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highlight>
                  <a:srgbClr val="FFFFFF"/>
                </a:highlight>
                <a:latin typeface="Inter"/>
              </a:rPr>
              <a:t> </a:t>
            </a:r>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He made two cherubim of hammered gold at the ends of the mercy seat,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ཐུགས་རྗེའི་བཞུགས་ཁྲི་ཡི་སྣེ་མོ་གཉིས་ལ་གསེར་གྱིས་འབུར་རྡུང་བྱས་པའི་ཀེ་རུབ་ཀྱི་གཟུགས་བརྙན་གཉིས་བཟོས་ཤིང་། </a:t>
            </a:r>
            <a:endParaRPr lang="en-ZA" dirty="0"/>
          </a:p>
        </p:txBody>
      </p:sp>
      <p:pic>
        <p:nvPicPr>
          <p:cNvPr id="11" name="Audio 10">
            <a:hlinkClick r:id="" action="ppaction://media"/>
            <a:extLst>
              <a:ext uri="{FF2B5EF4-FFF2-40B4-BE49-F238E27FC236}">
                <a16:creationId xmlns:a16="http://schemas.microsoft.com/office/drawing/2014/main" id="{B3F0E155-BA9F-8D65-327A-56A1F013FB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0435"/>
    </mc:Choice>
    <mc:Fallback xmlns="">
      <p:transition spd="slow" advTm="1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BC4A-9729-4C6C-96C6-223D155BB3D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3A93E9B-1172-4ABF-B2B7-A71E820F981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F379381-86B1-4B4C-AD72-4F6BEECA954F}"/>
              </a:ext>
            </a:extLst>
          </p:cNvPr>
          <p:cNvPicPr>
            <a:picLocks noChangeAspect="1"/>
          </p:cNvPicPr>
          <p:nvPr/>
        </p:nvPicPr>
        <p:blipFill>
          <a:blip r:embed="rId2"/>
          <a:stretch>
            <a:fillRect/>
          </a:stretch>
        </p:blipFill>
        <p:spPr>
          <a:xfrm>
            <a:off x="0" y="0"/>
            <a:ext cx="15003338" cy="6858000"/>
          </a:xfrm>
          <a:prstGeom prst="rect">
            <a:avLst/>
          </a:prstGeom>
        </p:spPr>
      </p:pic>
      <p:sp>
        <p:nvSpPr>
          <p:cNvPr id="6" name="TextBox 5">
            <a:extLst>
              <a:ext uri="{FF2B5EF4-FFF2-40B4-BE49-F238E27FC236}">
                <a16:creationId xmlns:a16="http://schemas.microsoft.com/office/drawing/2014/main" id="{C9C30653-21C6-452C-90FF-8F4EB1B2CE21}"/>
              </a:ext>
            </a:extLst>
          </p:cNvPr>
          <p:cNvSpPr txBox="1"/>
          <p:nvPr/>
        </p:nvSpPr>
        <p:spPr>
          <a:xfrm>
            <a:off x="2660073" y="23018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37:7</a:t>
            </a:r>
            <a:endParaRPr lang="bo-CN" sz="2000" b="1" cap="all" dirty="0">
              <a:solidFill>
                <a:schemeClr val="bg1"/>
              </a:solidFill>
              <a:latin typeface="ArialMT"/>
            </a:endParaRPr>
          </a:p>
        </p:txBody>
      </p:sp>
    </p:spTree>
    <p:extLst>
      <p:ext uri="{BB962C8B-B14F-4D97-AF65-F5344CB8AC3E}">
        <p14:creationId xmlns:p14="http://schemas.microsoft.com/office/powerpoint/2010/main" val="3118402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He also made the utensils for the table out of pure gold: its plates and dishes, as well as its bowls and pitchers for pouring drink offerings.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སྒྲོག་ཙེ་སྟེང་གི་ཡོ་བྱད་ཐམས་ཅད་དེ། གཞོང་པ་དང་སྡེར་མ་དང་། སྐྱེམས་མཆོད་འབུལ་བྱེད་ཨུ་ལུ་དང་བུམ་པ་བཅས་གསེར་བཙོ་མས་བཟོས་སོ། །</a:t>
            </a:r>
            <a:endParaRPr lang="en-ZA" dirty="0"/>
          </a:p>
        </p:txBody>
      </p:sp>
      <p:pic>
        <p:nvPicPr>
          <p:cNvPr id="11" name="Audio 10">
            <a:hlinkClick r:id="" action="ppaction://media"/>
            <a:extLst>
              <a:ext uri="{FF2B5EF4-FFF2-40B4-BE49-F238E27FC236}">
                <a16:creationId xmlns:a16="http://schemas.microsoft.com/office/drawing/2014/main" id="{5A8F7352-5B09-BB88-63B1-0C5F27FAC0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0764"/>
    </mc:Choice>
    <mc:Fallback xmlns="">
      <p:transition spd="slow" advTm="1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6365-B196-49D6-B023-BB10D0546D9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3A366D-8F2C-444E-993C-BFF29298A97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4CD8FF-CD8F-493E-B787-81EE753F3D0F}"/>
              </a:ext>
            </a:extLst>
          </p:cNvPr>
          <p:cNvPicPr>
            <a:picLocks noChangeAspect="1"/>
          </p:cNvPicPr>
          <p:nvPr/>
        </p:nvPicPr>
        <p:blipFill>
          <a:blip r:embed="rId3"/>
          <a:stretch>
            <a:fillRect/>
          </a:stretch>
        </p:blipFill>
        <p:spPr>
          <a:xfrm>
            <a:off x="-1365737" y="0"/>
            <a:ext cx="13557737" cy="6858000"/>
          </a:xfrm>
          <a:prstGeom prst="rect">
            <a:avLst/>
          </a:prstGeom>
        </p:spPr>
      </p:pic>
      <p:sp>
        <p:nvSpPr>
          <p:cNvPr id="6" name="TextBox 5">
            <a:extLst>
              <a:ext uri="{FF2B5EF4-FFF2-40B4-BE49-F238E27FC236}">
                <a16:creationId xmlns:a16="http://schemas.microsoft.com/office/drawing/2014/main" id="{FBD05100-0F1A-4864-BF80-CED63190CFDE}"/>
              </a:ext>
            </a:extLst>
          </p:cNvPr>
          <p:cNvSpPr txBox="1"/>
          <p:nvPr/>
        </p:nvSpPr>
        <p:spPr>
          <a:xfrm>
            <a:off x="6198476" y="1602934"/>
            <a:ext cx="5155324" cy="5675586"/>
          </a:xfrm>
          <a:prstGeom prst="rect">
            <a:avLst/>
          </a:prstGeom>
          <a:noFill/>
        </p:spPr>
        <p:txBody>
          <a:bodyPr wrap="square" rtlCol="0">
            <a:noAutofit/>
          </a:bodyPr>
          <a:lstStyle/>
          <a:p>
            <a:r>
              <a:rPr lang="bo-CN" sz="8000" b="1" dirty="0">
                <a:solidFill>
                  <a:schemeClr val="bg1"/>
                </a:solidFill>
                <a:latin typeface="Arial" panose="020B0604020202020204" pitchFamily="34" charset="0"/>
              </a:rPr>
              <a:t>དབུ་གུར་དམ་པ།</a:t>
            </a:r>
            <a:endParaRPr lang="en-ZA" sz="8000" b="1" dirty="0">
              <a:solidFill>
                <a:schemeClr val="bg1"/>
              </a:solidFill>
              <a:latin typeface="Arial" panose="020B0604020202020204" pitchFamily="34" charset="0"/>
            </a:endParaRPr>
          </a:p>
          <a:p>
            <a:r>
              <a:rPr lang="bo-CN" sz="8000" b="1" cap="all" dirty="0">
                <a:solidFill>
                  <a:schemeClr val="bg1"/>
                </a:solidFill>
                <a:latin typeface="ArialMT"/>
              </a:rPr>
              <a:t>སྡེབ་ཐོན 35</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sz="7200" dirty="0"/>
          </a:p>
        </p:txBody>
      </p:sp>
    </p:spTree>
    <p:extLst>
      <p:ext uri="{BB962C8B-B14F-4D97-AF65-F5344CB8AC3E}">
        <p14:creationId xmlns:p14="http://schemas.microsoft.com/office/powerpoint/2010/main" val="2994877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C88F-08D4-4C88-A425-6DC37B58E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79BB2B-6104-42E1-A335-CAA4A6536BD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60CFC67-B02D-498E-B826-490AE17E7DE5}"/>
              </a:ext>
            </a:extLst>
          </p:cNvPr>
          <p:cNvPicPr>
            <a:picLocks noChangeAspect="1"/>
          </p:cNvPicPr>
          <p:nvPr/>
        </p:nvPicPr>
        <p:blipFill>
          <a:blip r:embed="rId2"/>
          <a:stretch>
            <a:fillRect/>
          </a:stretch>
        </p:blipFill>
        <p:spPr>
          <a:xfrm>
            <a:off x="0" y="-1"/>
            <a:ext cx="12621006" cy="7031421"/>
          </a:xfrm>
          <a:prstGeom prst="rect">
            <a:avLst/>
          </a:prstGeom>
        </p:spPr>
      </p:pic>
      <p:sp>
        <p:nvSpPr>
          <p:cNvPr id="6" name="TextBox 5">
            <a:extLst>
              <a:ext uri="{FF2B5EF4-FFF2-40B4-BE49-F238E27FC236}">
                <a16:creationId xmlns:a16="http://schemas.microsoft.com/office/drawing/2014/main" id="{D5E889B2-BDB3-40D0-9E83-DCBB0955CBC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37:16</a:t>
            </a:r>
            <a:endParaRPr lang="bo-CN" sz="2000" b="1" cap="all" dirty="0">
              <a:solidFill>
                <a:schemeClr val="bg1"/>
              </a:solidFill>
              <a:latin typeface="ArialMT"/>
            </a:endParaRPr>
          </a:p>
        </p:txBody>
      </p:sp>
    </p:spTree>
    <p:extLst>
      <p:ext uri="{BB962C8B-B14F-4D97-AF65-F5344CB8AC3E}">
        <p14:creationId xmlns:p14="http://schemas.microsoft.com/office/powerpoint/2010/main" val="3436070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he made the lampstand out of pure hammered gold, all of one piece: its base and shaft, its cups, and its buds and petals.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17</a:t>
            </a:r>
            <a:r>
              <a:rPr lang="bo-CN" sz="4800" b="0" i="0" dirty="0">
                <a:solidFill>
                  <a:srgbClr val="121212"/>
                </a:solidFill>
                <a:effectLst/>
                <a:highlight>
                  <a:srgbClr val="FFFFFF"/>
                </a:highlight>
                <a:latin typeface="Inter"/>
              </a:rPr>
              <a:t>ཡང་ཁོས་སྒྲོན་སྟེགས་དེ་གསེར་བཙོ་མས་བཟོས་ཤིང་། སྒྲོན་སྟེགས་དང་དེའི་ཞབས་ར་དང་སྟེགས་རྐང་བཅས་འབུར་རྡུང་གིས་བཟོས་པ་དང་། དེའི་སྒྲོན་ཕོར་དང་། གང་བུའི་གཟུགས་དང་མེ་ཏོག་གི་དབྱིབས་ཚུགས་བཅས་སྒྲོན་སྟེགས་དང་དངོས་པོ་གཅིག་ཏུ་སྦྲེལ་བཟོ་བྱས།</a:t>
            </a:r>
            <a:endParaRPr lang="en-ZA" sz="1600" dirty="0"/>
          </a:p>
        </p:txBody>
      </p:sp>
      <p:pic>
        <p:nvPicPr>
          <p:cNvPr id="15" name="Audio 14">
            <a:hlinkClick r:id="" action="ppaction://media"/>
            <a:extLst>
              <a:ext uri="{FF2B5EF4-FFF2-40B4-BE49-F238E27FC236}">
                <a16:creationId xmlns:a16="http://schemas.microsoft.com/office/drawing/2014/main" id="{72F6EC61-2E7C-03AA-6B8B-EEF795D8F6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3514"/>
    </mc:Choice>
    <mc:Fallback xmlns="">
      <p:transition spd="slow" advTm="1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4BC-2E4D-40D4-80E6-7547B6A9454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72C7D5B-21DB-4D95-8407-602E1A393E90}"/>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2732B5A8-599A-4DFF-BE1C-B17835898556}"/>
              </a:ext>
            </a:extLst>
          </p:cNvPr>
          <p:cNvPicPr>
            <a:picLocks noChangeAspect="1"/>
          </p:cNvPicPr>
          <p:nvPr/>
        </p:nvPicPr>
        <p:blipFill>
          <a:blip r:embed="rId2"/>
          <a:stretch>
            <a:fillRect/>
          </a:stretch>
        </p:blipFill>
        <p:spPr>
          <a:xfrm>
            <a:off x="-1025236" y="-620538"/>
            <a:ext cx="13217236" cy="7999906"/>
          </a:xfrm>
          <a:prstGeom prst="rect">
            <a:avLst/>
          </a:prstGeom>
        </p:spPr>
      </p:pic>
      <p:sp>
        <p:nvSpPr>
          <p:cNvPr id="5" name="TextBox 4">
            <a:extLst>
              <a:ext uri="{FF2B5EF4-FFF2-40B4-BE49-F238E27FC236}">
                <a16:creationId xmlns:a16="http://schemas.microsoft.com/office/drawing/2014/main" id="{5D2569AD-8115-4D5B-9503-9787AD5B66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37:17</a:t>
            </a:r>
            <a:endParaRPr lang="bo-CN" sz="2000" b="1" cap="all" dirty="0">
              <a:solidFill>
                <a:schemeClr val="bg1"/>
              </a:solidFill>
              <a:latin typeface="ArialMT"/>
            </a:endParaRPr>
          </a:p>
        </p:txBody>
      </p:sp>
    </p:spTree>
    <p:extLst>
      <p:ext uri="{BB962C8B-B14F-4D97-AF65-F5344CB8AC3E}">
        <p14:creationId xmlns:p14="http://schemas.microsoft.com/office/powerpoint/2010/main" val="1590815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He also made the sacred anointing oil and the pure, fragrant incense, the work of a perfumer.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29</a:t>
            </a:r>
            <a:r>
              <a:rPr lang="bo-CN" sz="6000" b="0" i="0" dirty="0">
                <a:solidFill>
                  <a:srgbClr val="121212"/>
                </a:solidFill>
                <a:effectLst/>
                <a:highlight>
                  <a:srgbClr val="FFFFFF"/>
                </a:highlight>
                <a:latin typeface="Inter"/>
              </a:rPr>
              <a:t>ཡང་སྤོས་ཆུ་བཟོ་མཁན་གྱི་ལུགས་བཞིན་དུ། ཁོས་འབྱུག་སྣུམ་དམ་པ་དང་དྲི་ཞིམ་སླད་མེད་ཀྱི་བདུག་སྤོས་ནི་བསུང་རྫས་ནས་བཟོས་སོ། །</a:t>
            </a:r>
            <a:endParaRPr lang="en-ZA" dirty="0"/>
          </a:p>
        </p:txBody>
      </p:sp>
      <p:pic>
        <p:nvPicPr>
          <p:cNvPr id="11" name="Audio 10">
            <a:hlinkClick r:id="" action="ppaction://media"/>
            <a:extLst>
              <a:ext uri="{FF2B5EF4-FFF2-40B4-BE49-F238E27FC236}">
                <a16:creationId xmlns:a16="http://schemas.microsoft.com/office/drawing/2014/main" id="{5434DCF1-3C13-3126-1DFC-F2E6B5C780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5816"/>
    </mc:Choice>
    <mc:Fallback xmlns="">
      <p:transition spd="slow" advTm="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E143-49BA-4919-B9AC-CB2E2C98234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2B614F9-5923-4B79-B005-FDAE985783F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8143FBB-2061-4040-BC0A-A0547C3234BE}"/>
              </a:ext>
            </a:extLst>
          </p:cNvPr>
          <p:cNvPicPr>
            <a:picLocks noChangeAspect="1"/>
          </p:cNvPicPr>
          <p:nvPr/>
        </p:nvPicPr>
        <p:blipFill>
          <a:blip r:embed="rId2"/>
          <a:stretch>
            <a:fillRect/>
          </a:stretch>
        </p:blipFill>
        <p:spPr>
          <a:xfrm>
            <a:off x="-1" y="0"/>
            <a:ext cx="13861657" cy="6858000"/>
          </a:xfrm>
          <a:prstGeom prst="rect">
            <a:avLst/>
          </a:prstGeom>
        </p:spPr>
      </p:pic>
      <p:sp>
        <p:nvSpPr>
          <p:cNvPr id="6" name="TextBox 5">
            <a:extLst>
              <a:ext uri="{FF2B5EF4-FFF2-40B4-BE49-F238E27FC236}">
                <a16:creationId xmlns:a16="http://schemas.microsoft.com/office/drawing/2014/main" id="{BA8BA513-346D-47C4-9556-D1FFC58129E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37:29</a:t>
            </a:r>
            <a:endParaRPr lang="bo-CN" sz="2000" b="1" cap="all" dirty="0">
              <a:solidFill>
                <a:schemeClr val="bg1"/>
              </a:solidFill>
              <a:latin typeface="ArialMT"/>
            </a:endParaRPr>
          </a:p>
        </p:txBody>
      </p:sp>
    </p:spTree>
    <p:extLst>
      <p:ext uri="{BB962C8B-B14F-4D97-AF65-F5344CB8AC3E}">
        <p14:creationId xmlns:p14="http://schemas.microsoft.com/office/powerpoint/2010/main" val="142806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39:1</a:t>
            </a:r>
            <a:r>
              <a:rPr lang="en-US" sz="3200" b="0" i="0" dirty="0">
                <a:solidFill>
                  <a:srgbClr val="121212"/>
                </a:solidFill>
                <a:effectLst/>
                <a:highlight>
                  <a:srgbClr val="FFFFFF"/>
                </a:highlight>
                <a:latin typeface="Inter"/>
              </a:rPr>
              <a:t>From the blue, purple, and scarlet yarn they made specially woven garments for ministry in the sanctuary, as well as the holy garments for Aaron, just as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had commanded Moses.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800" b="0" i="0" dirty="0">
                <a:solidFill>
                  <a:srgbClr val="777A7B"/>
                </a:solidFill>
                <a:effectLst/>
                <a:highlight>
                  <a:srgbClr val="FFFFFF"/>
                </a:highlight>
                <a:latin typeface="Inter"/>
              </a:rPr>
              <a:t>39:</a:t>
            </a:r>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གནས་དམ་པ་ནས་ཞབས་ཕྱི་བྱེད་པའི་ཕྱིར་པི་ཟིད་ཨེལ་སོགས་ཀྱིས་ཐགས་ཞིབ་མོར་བཏགས་པའི་གོས་རྣམས་བཟོས་པ་ནི། བལ་སྐུད་མཐིང་ག་དང་རྒྱ་སྨུག་དང་མཚལ་དམར་བཅས་ཀྱིས། དཀོན་མཆོག་ཡ་ཝཱེས་མོ་ཤེ་ལ་བཀའ་ཇི་ལྟར་གནང་བ་བཞིན་དུ་འཕགས་གོས་དམ་པ་རྣམས་ཨ་རོན་གྱི་ཕྱིར་བཟོས་སོ། ། </a:t>
            </a:r>
            <a:endParaRPr lang="en-ZA" dirty="0"/>
          </a:p>
        </p:txBody>
      </p:sp>
      <p:pic>
        <p:nvPicPr>
          <p:cNvPr id="12" name="Audio 11">
            <a:hlinkClick r:id="" action="ppaction://media"/>
            <a:extLst>
              <a:ext uri="{FF2B5EF4-FFF2-40B4-BE49-F238E27FC236}">
                <a16:creationId xmlns:a16="http://schemas.microsoft.com/office/drawing/2014/main" id="{16A620E9-DE80-258A-C683-268E2951C6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78174591"/>
      </p:ext>
    </p:extLst>
  </p:cSld>
  <p:clrMapOvr>
    <a:masterClrMapping/>
  </p:clrMapOvr>
  <mc:AlternateContent xmlns:mc="http://schemas.openxmlformats.org/markup-compatibility/2006" xmlns:p14="http://schemas.microsoft.com/office/powerpoint/2010/main">
    <mc:Choice Requires="p14">
      <p:transition spd="slow" p14:dur="2000" advTm="16332"/>
    </mc:Choice>
    <mc:Fallback xmlns="">
      <p:transition spd="slow" advTm="1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CDD7-6414-4C03-AF44-0E9D9983211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AE5B1E5-F67B-4A29-A324-9D9BFCD5F1FB}"/>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F8C49D80-8546-4E22-B668-430C5633D13A}"/>
              </a:ext>
            </a:extLst>
          </p:cNvPr>
          <p:cNvPicPr>
            <a:picLocks noChangeAspect="1"/>
          </p:cNvPicPr>
          <p:nvPr/>
        </p:nvPicPr>
        <p:blipFill>
          <a:blip r:embed="rId2"/>
          <a:stretch>
            <a:fillRect/>
          </a:stretch>
        </p:blipFill>
        <p:spPr>
          <a:xfrm>
            <a:off x="0" y="-47625"/>
            <a:ext cx="13603135" cy="6905625"/>
          </a:xfrm>
          <a:prstGeom prst="rect">
            <a:avLst/>
          </a:prstGeom>
        </p:spPr>
      </p:pic>
      <p:sp>
        <p:nvSpPr>
          <p:cNvPr id="5" name="TextBox 4">
            <a:extLst>
              <a:ext uri="{FF2B5EF4-FFF2-40B4-BE49-F238E27FC236}">
                <a16:creationId xmlns:a16="http://schemas.microsoft.com/office/drawing/2014/main" id="{7D042EF0-5BFD-42BB-A5B2-8D08559728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39:1</a:t>
            </a:r>
            <a:endParaRPr lang="bo-CN" sz="2000" b="1" cap="all" dirty="0">
              <a:solidFill>
                <a:schemeClr val="bg1"/>
              </a:solidFill>
              <a:latin typeface="ArialMT"/>
            </a:endParaRPr>
          </a:p>
        </p:txBody>
      </p:sp>
    </p:spTree>
    <p:extLst>
      <p:ext uri="{BB962C8B-B14F-4D97-AF65-F5344CB8AC3E}">
        <p14:creationId xmlns:p14="http://schemas.microsoft.com/office/powerpoint/2010/main" val="1341826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So all the work for the tabernacle, the Tent of Meeting, was completed. The Israelites did everything just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commanded Moses.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32</a:t>
            </a:r>
            <a:r>
              <a:rPr lang="bo-CN" sz="4800" b="0" i="0" dirty="0">
                <a:solidFill>
                  <a:srgbClr val="121212"/>
                </a:solidFill>
                <a:effectLst/>
                <a:highlight>
                  <a:srgbClr val="FFFFFF"/>
                </a:highlight>
                <a:latin typeface="Inter"/>
              </a:rPr>
              <a:t>དེ་དག་གིས་དེ་ལྟར་གུར་མཆོག་སྟེ་མཇལ་འཕྲད་གུར་མཆོག་གི་ཕྱིར་ལས་ཀ་ཐམས་ཅད་རྫོགས་པ་དང་། དཀོན་མཆོག་ཡ་ཝཱེས་མོ་ཤེ་ལ་བཀའ་ཅི་དང་ཅི་གནང་བ་བཞིན་དུ་ཡེས་ར་ཨེལ་པ་རྣམས་ཀྱིས་བྱས་ཏེ། དེ་ག་བཞིན་དུ་བྱས་སོ། །</a:t>
            </a:r>
            <a:endParaRPr lang="en-ZA" dirty="0"/>
          </a:p>
        </p:txBody>
      </p:sp>
      <p:pic>
        <p:nvPicPr>
          <p:cNvPr id="5" name="Audio 4">
            <a:hlinkClick r:id="" action="ppaction://media"/>
            <a:extLst>
              <a:ext uri="{FF2B5EF4-FFF2-40B4-BE49-F238E27FC236}">
                <a16:creationId xmlns:a16="http://schemas.microsoft.com/office/drawing/2014/main" id="{43F3B104-2DE4-1012-D0C9-EAEA256E4B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3231806"/>
      </p:ext>
    </p:extLst>
  </p:cSld>
  <p:clrMapOvr>
    <a:masterClrMapping/>
  </p:clrMapOvr>
  <mc:AlternateContent xmlns:mc="http://schemas.openxmlformats.org/markup-compatibility/2006" xmlns:p14="http://schemas.microsoft.com/office/powerpoint/2010/main">
    <mc:Choice Requires="p14">
      <p:transition spd="slow" p14:dur="2000" advTm="15123"/>
    </mc:Choice>
    <mc:Fallback xmlns="">
      <p:transition spd="slow" advTm="1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9B39-9BAD-4D91-8B5C-90D084CCA0F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877202A-B4B8-469C-A9A8-F6AC146E34D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FCA55E0-13DF-49DA-A883-BE5EA180EC94}"/>
              </a:ext>
            </a:extLst>
          </p:cNvPr>
          <p:cNvPicPr>
            <a:picLocks noChangeAspect="1"/>
          </p:cNvPicPr>
          <p:nvPr/>
        </p:nvPicPr>
        <p:blipFill>
          <a:blip r:embed="rId2"/>
          <a:stretch>
            <a:fillRect/>
          </a:stretch>
        </p:blipFill>
        <p:spPr>
          <a:xfrm>
            <a:off x="-838200" y="-199897"/>
            <a:ext cx="15781234" cy="7231318"/>
          </a:xfrm>
          <a:prstGeom prst="rect">
            <a:avLst/>
          </a:prstGeom>
        </p:spPr>
      </p:pic>
      <p:sp>
        <p:nvSpPr>
          <p:cNvPr id="6" name="TextBox 5">
            <a:extLst>
              <a:ext uri="{FF2B5EF4-FFF2-40B4-BE49-F238E27FC236}">
                <a16:creationId xmlns:a16="http://schemas.microsoft.com/office/drawing/2014/main" id="{30DDDA1B-5CF8-44AA-AF18-B79EE2C567A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39:32</a:t>
            </a:r>
            <a:endParaRPr lang="bo-CN" sz="2000" b="1" cap="all" dirty="0">
              <a:solidFill>
                <a:schemeClr val="bg1"/>
              </a:solidFill>
              <a:latin typeface="ArialMT"/>
            </a:endParaRPr>
          </a:p>
        </p:txBody>
      </p:sp>
    </p:spTree>
    <p:extLst>
      <p:ext uri="{BB962C8B-B14F-4D97-AF65-F5344CB8AC3E}">
        <p14:creationId xmlns:p14="http://schemas.microsoft.com/office/powerpoint/2010/main" val="3233648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40:1</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a:t>
            </a:r>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“On the first day of the first month you are to set up the tabernacle, the Tent of Meeting.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6000" b="0" i="0" dirty="0">
                <a:solidFill>
                  <a:srgbClr val="777A7B"/>
                </a:solidFill>
                <a:effectLst/>
                <a:highlight>
                  <a:srgbClr val="FFFFFF"/>
                </a:highlight>
                <a:latin typeface="Inter"/>
              </a:rPr>
              <a:t>40:</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ཡང་དཀོན་མཆོག་ཡ་ཝཱེས་མོ་ཤེ་ལ་འདི་སྐད་ཅེས་གསུངས་པ་སྟེ། </a:t>
            </a:r>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ཟླ་དང་པོའི་ཚེས་གཅིག་ཉིན། ཁྱོད་ཀྱིས་གུར་མཆོག་སྟེ་མཇལ་འཕྲད་གུར་མཆོག་བསྒྲེང་དགོས་ཤིང་། </a:t>
            </a:r>
            <a:endParaRPr lang="en-ZA" dirty="0"/>
          </a:p>
        </p:txBody>
      </p:sp>
      <p:pic>
        <p:nvPicPr>
          <p:cNvPr id="19" name="Audio 18">
            <a:hlinkClick r:id="" action="ppaction://media"/>
            <a:extLst>
              <a:ext uri="{FF2B5EF4-FFF2-40B4-BE49-F238E27FC236}">
                <a16:creationId xmlns:a16="http://schemas.microsoft.com/office/drawing/2014/main" id="{1738907B-99B2-1EEC-3D3B-68A3E2CEC2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0937625"/>
      </p:ext>
    </p:extLst>
  </p:cSld>
  <p:clrMapOvr>
    <a:masterClrMapping/>
  </p:clrMapOvr>
  <mc:AlternateContent xmlns:mc="http://schemas.openxmlformats.org/markup-compatibility/2006" xmlns:p14="http://schemas.microsoft.com/office/powerpoint/2010/main">
    <mc:Choice Requires="p14">
      <p:transition spd="slow" p14:dur="2000" advTm="7086"/>
    </mc:Choice>
    <mc:Fallback xmlns="">
      <p:transition spd="slow" advTm="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1) Tabernacle – Ex 35 – 40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8000" b="1" dirty="0">
                <a:solidFill>
                  <a:srgbClr val="444444"/>
                </a:solidFill>
                <a:latin typeface="Arial" panose="020B0604020202020204" pitchFamily="34" charset="0"/>
              </a:rPr>
              <a:t>དབུ་གུར་དམ་པ།</a:t>
            </a:r>
            <a:endParaRPr lang="en-ZA" sz="8000" b="1" dirty="0">
              <a:solidFill>
                <a:srgbClr val="444444"/>
              </a:solidFill>
              <a:latin typeface="Arial" panose="020B0604020202020204" pitchFamily="34" charset="0"/>
            </a:endParaRPr>
          </a:p>
          <a:p>
            <a:r>
              <a:rPr lang="bo-CN" sz="8000" b="1" cap="all" dirty="0">
                <a:solidFill>
                  <a:srgbClr val="444444"/>
                </a:solidFill>
                <a:latin typeface="ArialMT"/>
              </a:rPr>
              <a:t>སྡེབ་ཐོན 35</a:t>
            </a:r>
            <a:r>
              <a:rPr lang="en-ZA" sz="8000" b="1" cap="all" dirty="0">
                <a:solidFill>
                  <a:srgbClr val="444444"/>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8000" b="1" cap="all" dirty="0">
              <a:solidFill>
                <a:srgbClr val="444444"/>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sz="7200" dirty="0"/>
          </a:p>
        </p:txBody>
      </p:sp>
      <p:pic>
        <p:nvPicPr>
          <p:cNvPr id="7" name="Audio 6">
            <a:hlinkClick r:id="" action="ppaction://media"/>
            <a:extLst>
              <a:ext uri="{FF2B5EF4-FFF2-40B4-BE49-F238E27FC236}">
                <a16:creationId xmlns:a16="http://schemas.microsoft.com/office/drawing/2014/main" id="{D2C6DD93-EA0F-080E-A766-03644B69C6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160"/>
    </mc:Choice>
    <mc:Fallback xmlns="">
      <p:transition spd="slow" advTm="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5B64-3F58-470B-9A6E-7787CDC788D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64DDF04-80A8-4360-9C29-BDE7BE3D2E4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CB9CC22-A8D0-4B1F-A0BE-4FDF69036669}"/>
              </a:ext>
            </a:extLst>
          </p:cNvPr>
          <p:cNvPicPr>
            <a:picLocks noChangeAspect="1"/>
          </p:cNvPicPr>
          <p:nvPr/>
        </p:nvPicPr>
        <p:blipFill>
          <a:blip r:embed="rId2"/>
          <a:stretch>
            <a:fillRect/>
          </a:stretch>
        </p:blipFill>
        <p:spPr>
          <a:xfrm>
            <a:off x="0" y="-1"/>
            <a:ext cx="12229620" cy="7204841"/>
          </a:xfrm>
          <a:prstGeom prst="rect">
            <a:avLst/>
          </a:prstGeom>
        </p:spPr>
      </p:pic>
      <p:sp>
        <p:nvSpPr>
          <p:cNvPr id="6" name="TextBox 5">
            <a:extLst>
              <a:ext uri="{FF2B5EF4-FFF2-40B4-BE49-F238E27FC236}">
                <a16:creationId xmlns:a16="http://schemas.microsoft.com/office/drawing/2014/main" id="{110C6B5F-B371-40B2-B12E-66EFE233650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40:1,2</a:t>
            </a:r>
            <a:endParaRPr lang="bo-CN" sz="2000" b="1" cap="all" dirty="0">
              <a:solidFill>
                <a:schemeClr val="bg1"/>
              </a:solidFill>
              <a:latin typeface="ArialMT"/>
            </a:endParaRPr>
          </a:p>
        </p:txBody>
      </p:sp>
    </p:spTree>
    <p:extLst>
      <p:ext uri="{BB962C8B-B14F-4D97-AF65-F5344CB8AC3E}">
        <p14:creationId xmlns:p14="http://schemas.microsoft.com/office/powerpoint/2010/main" val="970590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Put the ark of the Testimony  in it and screen off the ark with the veil.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དེའི་ནང་དུ་དཔང་མཛད་ཤུར་སྒམ་བཞག་ནས། སྒམ་དེའི་མདུན་དུ་ཡོལ་བ་དཔྱང་བར་གྱིས་ཤིག </a:t>
            </a:r>
            <a:endParaRPr lang="en-ZA" dirty="0"/>
          </a:p>
        </p:txBody>
      </p:sp>
      <p:pic>
        <p:nvPicPr>
          <p:cNvPr id="8" name="Audio 7">
            <a:hlinkClick r:id="" action="ppaction://media"/>
            <a:extLst>
              <a:ext uri="{FF2B5EF4-FFF2-40B4-BE49-F238E27FC236}">
                <a16:creationId xmlns:a16="http://schemas.microsoft.com/office/drawing/2014/main" id="{82DFAD9D-4018-E167-90B7-56199BDADF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05984103"/>
      </p:ext>
    </p:extLst>
  </p:cSld>
  <p:clrMapOvr>
    <a:masterClrMapping/>
  </p:clrMapOvr>
  <mc:AlternateContent xmlns:mc="http://schemas.openxmlformats.org/markup-compatibility/2006" xmlns:p14="http://schemas.microsoft.com/office/powerpoint/2010/main">
    <mc:Choice Requires="p14">
      <p:transition spd="slow" p14:dur="2000" advTm="6627"/>
    </mc:Choice>
    <mc:Fallback xmlns="">
      <p:transition spd="slow" advTm="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45B2-699E-4BBA-9F3E-F81DF484D8F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7922B53-04E9-40FF-A4DD-BD492E806D4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5BD967A-A749-4595-A18F-5FE8DD46606C}"/>
              </a:ext>
            </a:extLst>
          </p:cNvPr>
          <p:cNvPicPr>
            <a:picLocks noChangeAspect="1"/>
          </p:cNvPicPr>
          <p:nvPr/>
        </p:nvPicPr>
        <p:blipFill>
          <a:blip r:embed="rId2"/>
          <a:stretch>
            <a:fillRect/>
          </a:stretch>
        </p:blipFill>
        <p:spPr>
          <a:xfrm>
            <a:off x="0" y="0"/>
            <a:ext cx="12550676" cy="6858000"/>
          </a:xfrm>
          <a:prstGeom prst="rect">
            <a:avLst/>
          </a:prstGeom>
        </p:spPr>
      </p:pic>
      <p:sp>
        <p:nvSpPr>
          <p:cNvPr id="6" name="TextBox 5">
            <a:extLst>
              <a:ext uri="{FF2B5EF4-FFF2-40B4-BE49-F238E27FC236}">
                <a16:creationId xmlns:a16="http://schemas.microsoft.com/office/drawing/2014/main" id="{1DAD3D77-5545-4366-95D7-11DF70C287D1}"/>
              </a:ext>
            </a:extLst>
          </p:cNvPr>
          <p:cNvSpPr txBox="1"/>
          <p:nvPr/>
        </p:nvSpPr>
        <p:spPr>
          <a:xfrm>
            <a:off x="2011680" y="72737"/>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40:3</a:t>
            </a:r>
            <a:endParaRPr lang="bo-CN" sz="2000" b="1" cap="all" dirty="0">
              <a:solidFill>
                <a:schemeClr val="bg1"/>
              </a:solidFill>
              <a:latin typeface="ArialMT"/>
            </a:endParaRPr>
          </a:p>
        </p:txBody>
      </p:sp>
    </p:spTree>
    <p:extLst>
      <p:ext uri="{BB962C8B-B14F-4D97-AF65-F5344CB8AC3E}">
        <p14:creationId xmlns:p14="http://schemas.microsoft.com/office/powerpoint/2010/main" val="2908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Place the altar of burnt offering in front of the entrance to the tabernacle, the Tent of Meeting.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ཡང་སྦྱིན་སྲེག་གི་མཆོད་ཁྲི་ནི་གུར་མཆོག་སྟེ་མཇལ་འཕྲད་གུར་མཆོག་གི་སྒོ་ཁ་རུ་ཞོག་ཅིག</a:t>
            </a:r>
            <a:endParaRPr lang="en-ZA" dirty="0"/>
          </a:p>
        </p:txBody>
      </p:sp>
      <p:pic>
        <p:nvPicPr>
          <p:cNvPr id="7" name="Audio 6">
            <a:hlinkClick r:id="" action="ppaction://media"/>
            <a:extLst>
              <a:ext uri="{FF2B5EF4-FFF2-40B4-BE49-F238E27FC236}">
                <a16:creationId xmlns:a16="http://schemas.microsoft.com/office/drawing/2014/main" id="{08EFE74F-98C4-4B22-7024-4ADDE69742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8372928"/>
      </p:ext>
    </p:extLst>
  </p:cSld>
  <p:clrMapOvr>
    <a:masterClrMapping/>
  </p:clrMapOvr>
  <mc:AlternateContent xmlns:mc="http://schemas.openxmlformats.org/markup-compatibility/2006" xmlns:p14="http://schemas.microsoft.com/office/powerpoint/2010/main">
    <mc:Choice Requires="p14">
      <p:transition spd="slow" p14:dur="2000" advTm="5620"/>
    </mc:Choice>
    <mc:Fallback xmlns="">
      <p:transition spd="slow" advTm="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6A8A-4F8C-4D59-BAA0-9486C60C2FC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D1B22A6-EC2C-4A83-953F-7A8528708C6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3CDDA4B-B40C-42D2-8CC7-BB2240817CC2}"/>
              </a:ext>
            </a:extLst>
          </p:cNvPr>
          <p:cNvPicPr>
            <a:picLocks noChangeAspect="1"/>
          </p:cNvPicPr>
          <p:nvPr/>
        </p:nvPicPr>
        <p:blipFill>
          <a:blip r:embed="rId2"/>
          <a:stretch>
            <a:fillRect/>
          </a:stretch>
        </p:blipFill>
        <p:spPr>
          <a:xfrm>
            <a:off x="0" y="-134861"/>
            <a:ext cx="14216496" cy="7134751"/>
          </a:xfrm>
          <a:prstGeom prst="rect">
            <a:avLst/>
          </a:prstGeom>
        </p:spPr>
      </p:pic>
      <p:sp>
        <p:nvSpPr>
          <p:cNvPr id="6" name="TextBox 5">
            <a:extLst>
              <a:ext uri="{FF2B5EF4-FFF2-40B4-BE49-F238E27FC236}">
                <a16:creationId xmlns:a16="http://schemas.microsoft.com/office/drawing/2014/main" id="{8B65C27B-C65C-47DD-85B6-0B208B9C7B9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40:6</a:t>
            </a:r>
            <a:endParaRPr lang="bo-CN" sz="2000" b="1" cap="all" dirty="0">
              <a:solidFill>
                <a:schemeClr val="bg1"/>
              </a:solidFill>
              <a:latin typeface="ArialMT"/>
            </a:endParaRPr>
          </a:p>
        </p:txBody>
      </p:sp>
    </p:spTree>
    <p:extLst>
      <p:ext uri="{BB962C8B-B14F-4D97-AF65-F5344CB8AC3E}">
        <p14:creationId xmlns:p14="http://schemas.microsoft.com/office/powerpoint/2010/main" val="389636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Take the anointing oil and anoint the tabernacle and everything in it; consecrate it along with all its furnishings, and it shall be holy.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དེ་ནས་གུར་མཆོག་དང་དེའི་ནང་དུ་ཡོད་པའི་ཡོ་བྱད་ཐམས་ཅད་ལ་འབྱུག་སྣུམ་གྱིས་བྱུགས་དང་། དེ་དང་དེའི་ཡོ་བྱད་ཐམས་ཅད་ཀྱང་དམ་པར་བྱོས་ཤིག ཡོངས་སུ་དམ་པར་འགྱུར་བ་ཡིན། </a:t>
            </a:r>
            <a:endParaRPr lang="en-ZA" sz="1600" dirty="0"/>
          </a:p>
        </p:txBody>
      </p:sp>
      <p:pic>
        <p:nvPicPr>
          <p:cNvPr id="10" name="Audio 9">
            <a:hlinkClick r:id="" action="ppaction://media"/>
            <a:extLst>
              <a:ext uri="{FF2B5EF4-FFF2-40B4-BE49-F238E27FC236}">
                <a16:creationId xmlns:a16="http://schemas.microsoft.com/office/drawing/2014/main" id="{BE8FE3CB-1CB0-29DB-9AA1-603EEFB020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87204449"/>
      </p:ext>
    </p:extLst>
  </p:cSld>
  <p:clrMapOvr>
    <a:masterClrMapping/>
  </p:clrMapOvr>
  <mc:AlternateContent xmlns:mc="http://schemas.openxmlformats.org/markup-compatibility/2006" xmlns:p14="http://schemas.microsoft.com/office/powerpoint/2010/main">
    <mc:Choice Requires="p14">
      <p:transition spd="slow" p14:dur="2000" advTm="9865"/>
    </mc:Choice>
    <mc:Fallback xmlns="">
      <p:transition spd="slow" advTm="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40AAD-8D09-4ABD-A84A-673D195D8CE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1978CC8-55AD-4D85-A462-6E74648CA0E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2F0B23-5161-4C4F-93F2-5AE060A3D45B}"/>
              </a:ext>
            </a:extLst>
          </p:cNvPr>
          <p:cNvPicPr>
            <a:picLocks noChangeAspect="1"/>
          </p:cNvPicPr>
          <p:nvPr/>
        </p:nvPicPr>
        <p:blipFill>
          <a:blip r:embed="rId2"/>
          <a:stretch>
            <a:fillRect/>
          </a:stretch>
        </p:blipFill>
        <p:spPr>
          <a:xfrm>
            <a:off x="-1" y="0"/>
            <a:ext cx="13665805" cy="6858000"/>
          </a:xfrm>
          <a:prstGeom prst="rect">
            <a:avLst/>
          </a:prstGeom>
        </p:spPr>
      </p:pic>
      <p:sp>
        <p:nvSpPr>
          <p:cNvPr id="6" name="TextBox 5">
            <a:extLst>
              <a:ext uri="{FF2B5EF4-FFF2-40B4-BE49-F238E27FC236}">
                <a16:creationId xmlns:a16="http://schemas.microsoft.com/office/drawing/2014/main" id="{9739608A-2F70-440C-BA8E-F6BA0CE60B81}"/>
              </a:ext>
            </a:extLst>
          </p:cNvPr>
          <p:cNvSpPr txBox="1"/>
          <p:nvPr/>
        </p:nvSpPr>
        <p:spPr>
          <a:xfrm>
            <a:off x="1662545" y="23018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40:9</a:t>
            </a:r>
            <a:endParaRPr lang="bo-CN" sz="2000" b="1" cap="all" dirty="0">
              <a:solidFill>
                <a:schemeClr val="bg1"/>
              </a:solidFill>
              <a:latin typeface="ArialMT"/>
            </a:endParaRPr>
          </a:p>
        </p:txBody>
      </p:sp>
    </p:spTree>
    <p:extLst>
      <p:ext uri="{BB962C8B-B14F-4D97-AF65-F5344CB8AC3E}">
        <p14:creationId xmlns:p14="http://schemas.microsoft.com/office/powerpoint/2010/main" val="1629549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Then bring Aaron and his sons to the entrance to the Tent of Meeting and wash them with water. </a:t>
            </a:r>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And you are to clothe Aaron with the holy garments, anoint him, and consecrate him, so that he may serve Me as a priest.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ཡང་ཨ་རོན་དང་དེའི་བུ་རྣམས་མཇལ་འཕྲད་གུར་མཆོག་གི་སྒོ་མདུན་དུ་ཁྲིད་ནས། ཁོ་རྣམས་ཆུས་བཀྲུ་དགོས། </a:t>
            </a:r>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ཁྱོད་ཀྱིས་ཨ་རོན་ལ་ན་བཟའ་དམ་པ་རྣམས་བསྐོན་ནས། ང་ལ་མཆོད་དཔོན་གྱི་ཞབས་ཕྱི་བྱེད་པའི་ཕྱིར་འབྱུག་སྣུམ་གྱིས་བྱུགས་པ་དང་། ཁོ་རང་དམ་པར་བྱོས་ཤིག</a:t>
            </a:r>
            <a:endParaRPr lang="en-ZA" dirty="0"/>
          </a:p>
        </p:txBody>
      </p:sp>
      <p:pic>
        <p:nvPicPr>
          <p:cNvPr id="15" name="Audio 14">
            <a:hlinkClick r:id="" action="ppaction://media"/>
            <a:extLst>
              <a:ext uri="{FF2B5EF4-FFF2-40B4-BE49-F238E27FC236}">
                <a16:creationId xmlns:a16="http://schemas.microsoft.com/office/drawing/2014/main" id="{A10442CB-00B8-69E2-08D7-9EB24165C9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06984357"/>
      </p:ext>
    </p:extLst>
  </p:cSld>
  <p:clrMapOvr>
    <a:masterClrMapping/>
  </p:clrMapOvr>
  <mc:AlternateContent xmlns:mc="http://schemas.openxmlformats.org/markup-compatibility/2006" xmlns:p14="http://schemas.microsoft.com/office/powerpoint/2010/main">
    <mc:Choice Requires="p14">
      <p:transition spd="slow" p14:dur="2000" advTm="16844"/>
    </mc:Choice>
    <mc:Fallback xmlns="">
      <p:transition spd="slow" advTm="1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57B0-224C-4996-B45D-4B23544C224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E8F8386-6BDF-49DF-AC98-C8E701CA049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DCE700C-BACF-4509-BD3C-6D05B8F2BC5A}"/>
              </a:ext>
            </a:extLst>
          </p:cNvPr>
          <p:cNvPicPr>
            <a:picLocks noChangeAspect="1"/>
          </p:cNvPicPr>
          <p:nvPr/>
        </p:nvPicPr>
        <p:blipFill>
          <a:blip r:embed="rId2"/>
          <a:stretch>
            <a:fillRect/>
          </a:stretch>
        </p:blipFill>
        <p:spPr>
          <a:xfrm>
            <a:off x="-1" y="-7883"/>
            <a:ext cx="14173413" cy="6976242"/>
          </a:xfrm>
          <a:prstGeom prst="rect">
            <a:avLst/>
          </a:prstGeom>
        </p:spPr>
      </p:pic>
      <p:sp>
        <p:nvSpPr>
          <p:cNvPr id="6" name="TextBox 5">
            <a:extLst>
              <a:ext uri="{FF2B5EF4-FFF2-40B4-BE49-F238E27FC236}">
                <a16:creationId xmlns:a16="http://schemas.microsoft.com/office/drawing/2014/main" id="{34E1E12E-3256-4C24-ADD0-0D8B25A92716}"/>
              </a:ext>
            </a:extLst>
          </p:cNvPr>
          <p:cNvSpPr txBox="1"/>
          <p:nvPr/>
        </p:nvSpPr>
        <p:spPr>
          <a:xfrm>
            <a:off x="9210502" y="23018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40:12,13</a:t>
            </a:r>
            <a:endParaRPr lang="bo-CN" sz="2000" b="1" cap="all" dirty="0">
              <a:solidFill>
                <a:schemeClr val="bg1"/>
              </a:solidFill>
              <a:latin typeface="ArialMT"/>
            </a:endParaRPr>
          </a:p>
        </p:txBody>
      </p:sp>
    </p:spTree>
    <p:extLst>
      <p:ext uri="{BB962C8B-B14F-4D97-AF65-F5344CB8AC3E}">
        <p14:creationId xmlns:p14="http://schemas.microsoft.com/office/powerpoint/2010/main" val="3811201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Then the cloud covered the Tent of Meeting, and the glory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filled the tabernacle.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34</a:t>
            </a:r>
            <a:r>
              <a:rPr lang="bo-CN" sz="6000" b="0" i="0" dirty="0">
                <a:solidFill>
                  <a:srgbClr val="121212"/>
                </a:solidFill>
                <a:effectLst/>
                <a:highlight>
                  <a:srgbClr val="FFFFFF"/>
                </a:highlight>
                <a:latin typeface="Inter"/>
              </a:rPr>
              <a:t>དེ་ནས་སྤྲིན་གྱིས་མཇལ་འཕྲད་གུར་མཆོག་གཡོགས་པ་དང་དཀོན་མཆོག་ཡ་ཝཱེའི་གཟི་བརྗིད་ཀྱང་གུར་མཆོག་དེར་ཁྱབ། </a:t>
            </a:r>
            <a:endParaRPr lang="en-ZA" dirty="0"/>
          </a:p>
        </p:txBody>
      </p:sp>
      <p:pic>
        <p:nvPicPr>
          <p:cNvPr id="7" name="Audio 6">
            <a:hlinkClick r:id="" action="ppaction://media"/>
            <a:extLst>
              <a:ext uri="{FF2B5EF4-FFF2-40B4-BE49-F238E27FC236}">
                <a16:creationId xmlns:a16="http://schemas.microsoft.com/office/drawing/2014/main" id="{4374DD9F-6D57-A355-C5BE-D55F2DE257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4364831"/>
      </p:ext>
    </p:extLst>
  </p:cSld>
  <p:clrMapOvr>
    <a:masterClrMapping/>
  </p:clrMapOvr>
  <mc:AlternateContent xmlns:mc="http://schemas.openxmlformats.org/markup-compatibility/2006" xmlns:p14="http://schemas.microsoft.com/office/powerpoint/2010/main">
    <mc:Choice Requires="p14">
      <p:transition spd="slow" p14:dur="2000" advTm="9980"/>
    </mc:Choice>
    <mc:Fallback xmlns="">
      <p:transition spd="slow" advTm="9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6365-B196-49D6-B023-BB10D0546D9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3A366D-8F2C-444E-993C-BFF29298A97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4CD8FF-CD8F-493E-B787-81EE753F3D0F}"/>
              </a:ext>
            </a:extLst>
          </p:cNvPr>
          <p:cNvPicPr>
            <a:picLocks noChangeAspect="1"/>
          </p:cNvPicPr>
          <p:nvPr/>
        </p:nvPicPr>
        <p:blipFill>
          <a:blip r:embed="rId3"/>
          <a:stretch>
            <a:fillRect/>
          </a:stretch>
        </p:blipFill>
        <p:spPr>
          <a:xfrm>
            <a:off x="-1365737" y="0"/>
            <a:ext cx="13557737" cy="6858000"/>
          </a:xfrm>
          <a:prstGeom prst="rect">
            <a:avLst/>
          </a:prstGeom>
        </p:spPr>
      </p:pic>
      <p:sp>
        <p:nvSpPr>
          <p:cNvPr id="6" name="TextBox 5">
            <a:extLst>
              <a:ext uri="{FF2B5EF4-FFF2-40B4-BE49-F238E27FC236}">
                <a16:creationId xmlns:a16="http://schemas.microsoft.com/office/drawing/2014/main" id="{265256D3-D271-4370-A6FF-81E9578005BE}"/>
              </a:ext>
            </a:extLst>
          </p:cNvPr>
          <p:cNvSpPr txBox="1"/>
          <p:nvPr/>
        </p:nvSpPr>
        <p:spPr>
          <a:xfrm>
            <a:off x="6198476" y="1602934"/>
            <a:ext cx="5155324" cy="5675586"/>
          </a:xfrm>
          <a:prstGeom prst="rect">
            <a:avLst/>
          </a:prstGeom>
          <a:noFill/>
        </p:spPr>
        <p:txBody>
          <a:bodyPr wrap="square" rtlCol="0">
            <a:noAutofit/>
          </a:bodyPr>
          <a:lstStyle/>
          <a:p>
            <a:r>
              <a:rPr lang="bo-CN" sz="8000" b="1" dirty="0">
                <a:solidFill>
                  <a:schemeClr val="bg1"/>
                </a:solidFill>
                <a:latin typeface="Arial" panose="020B0604020202020204" pitchFamily="34" charset="0"/>
              </a:rPr>
              <a:t>དབུ་གུར་དམ་པ།</a:t>
            </a:r>
            <a:endParaRPr lang="en-ZA" sz="8000" b="1" dirty="0">
              <a:solidFill>
                <a:schemeClr val="bg1"/>
              </a:solidFill>
              <a:latin typeface="Arial" panose="020B0604020202020204" pitchFamily="34" charset="0"/>
            </a:endParaRPr>
          </a:p>
          <a:p>
            <a:r>
              <a:rPr lang="bo-CN" sz="8000" b="1" cap="all" dirty="0">
                <a:solidFill>
                  <a:schemeClr val="bg1"/>
                </a:solidFill>
                <a:latin typeface="ArialMT"/>
              </a:rPr>
              <a:t>སྡེབ་ཐོན 35</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sz="7200" dirty="0"/>
          </a:p>
        </p:txBody>
      </p:sp>
      <p:sp>
        <p:nvSpPr>
          <p:cNvPr id="4" name="TextBox 2">
            <a:extLst>
              <a:ext uri="{FF2B5EF4-FFF2-40B4-BE49-F238E27FC236}">
                <a16:creationId xmlns:a16="http://schemas.microsoft.com/office/drawing/2014/main" id="{407F020A-E80F-F4EE-F9A7-BFE7DE93B17A}"/>
              </a:ext>
            </a:extLst>
          </p:cNvPr>
          <p:cNvSpPr txBox="1"/>
          <p:nvPr/>
        </p:nvSpPr>
        <p:spPr>
          <a:xfrm>
            <a:off x="-233113" y="6312852"/>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84256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2D61-BB13-4E57-9E8F-191D5818C2C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6CF5145-04DF-4F42-B2F8-483CC44FC73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21467FC-96F1-4F2F-8524-416A18A532EA}"/>
              </a:ext>
            </a:extLst>
          </p:cNvPr>
          <p:cNvPicPr>
            <a:picLocks noChangeAspect="1"/>
          </p:cNvPicPr>
          <p:nvPr/>
        </p:nvPicPr>
        <p:blipFill>
          <a:blip r:embed="rId2"/>
          <a:stretch>
            <a:fillRect/>
          </a:stretch>
        </p:blipFill>
        <p:spPr>
          <a:xfrm>
            <a:off x="-1" y="0"/>
            <a:ext cx="14386531" cy="6858000"/>
          </a:xfrm>
          <a:prstGeom prst="rect">
            <a:avLst/>
          </a:prstGeom>
        </p:spPr>
      </p:pic>
      <p:sp>
        <p:nvSpPr>
          <p:cNvPr id="6" name="TextBox 5">
            <a:extLst>
              <a:ext uri="{FF2B5EF4-FFF2-40B4-BE49-F238E27FC236}">
                <a16:creationId xmlns:a16="http://schemas.microsoft.com/office/drawing/2014/main" id="{EE355B0A-69E5-4602-9CBF-9C3E4A3286C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40:34</a:t>
            </a:r>
            <a:endParaRPr lang="bo-CN" sz="2000" b="1" cap="all" dirty="0">
              <a:solidFill>
                <a:schemeClr val="bg1"/>
              </a:solidFill>
              <a:latin typeface="ArialMT"/>
            </a:endParaRPr>
          </a:p>
        </p:txBody>
      </p:sp>
    </p:spTree>
    <p:extLst>
      <p:ext uri="{BB962C8B-B14F-4D97-AF65-F5344CB8AC3E}">
        <p14:creationId xmlns:p14="http://schemas.microsoft.com/office/powerpoint/2010/main" val="3463867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38</a:t>
            </a:r>
            <a:r>
              <a:rPr lang="en-US" sz="4000" b="0" i="0" dirty="0">
                <a:solidFill>
                  <a:srgbClr val="121212"/>
                </a:solidFill>
                <a:effectLst/>
                <a:highlight>
                  <a:srgbClr val="FFFFFF"/>
                </a:highlight>
                <a:latin typeface="Inter"/>
              </a:rPr>
              <a:t>For the cloud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was over the tabernacle by day, and fire was in the cloud by night, in the sight of all the house of Israel through all their journeys.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38</a:t>
            </a:r>
            <a:r>
              <a:rPr lang="bo-CN" sz="6000" b="0" i="0" dirty="0">
                <a:solidFill>
                  <a:srgbClr val="121212"/>
                </a:solidFill>
                <a:effectLst/>
                <a:highlight>
                  <a:srgbClr val="FFFFFF"/>
                </a:highlight>
                <a:latin typeface="Inter"/>
              </a:rPr>
              <a:t>ཁོ་ཚོའི་བགྲོད་ལམ་ཀུན་ཏུ་དཀོན་མཆོག་ཡ་ཝཱེའི་སྤྲིན་ཕུང་ནི་ཉིན་མོར་གུར་མཆོག་སྟེང་དུ་བཞུགས་པ་དང་། མཚན་མོར་ཡེས་ར་ཨེལ་གྱི་ཁྱིམ་རྒྱུད་ཚང་མའི་མཐོང་ལམ་ལ་སྤྲིན་ནང་དུ་མེ་ཡོད་པ་ཡིན་ནོ།། །།</a:t>
            </a:r>
            <a:endParaRPr lang="en-ZA" dirty="0"/>
          </a:p>
        </p:txBody>
      </p:sp>
      <p:pic>
        <p:nvPicPr>
          <p:cNvPr id="16" name="Audio 15">
            <a:hlinkClick r:id="" action="ppaction://media"/>
            <a:extLst>
              <a:ext uri="{FF2B5EF4-FFF2-40B4-BE49-F238E27FC236}">
                <a16:creationId xmlns:a16="http://schemas.microsoft.com/office/drawing/2014/main" id="{F0145730-7CC4-EFB4-820D-4DC43B8DC6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67285979"/>
      </p:ext>
    </p:extLst>
  </p:cSld>
  <p:clrMapOvr>
    <a:masterClrMapping/>
  </p:clrMapOvr>
  <mc:AlternateContent xmlns:mc="http://schemas.openxmlformats.org/markup-compatibility/2006" xmlns:p14="http://schemas.microsoft.com/office/powerpoint/2010/main">
    <mc:Choice Requires="p14">
      <p:transition spd="slow" p14:dur="2000" advTm="9503"/>
    </mc:Choice>
    <mc:Fallback xmlns="">
      <p:transition spd="slow" advTm="9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F318-E2A3-47F1-8141-AB37A65C8F0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D4745C-F86C-49C4-8027-49C5C97D7B8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CE47B40-864D-4ADC-923D-72C7EA86D337}"/>
              </a:ext>
            </a:extLst>
          </p:cNvPr>
          <p:cNvPicPr>
            <a:picLocks noChangeAspect="1"/>
          </p:cNvPicPr>
          <p:nvPr/>
        </p:nvPicPr>
        <p:blipFill>
          <a:blip r:embed="rId2"/>
          <a:stretch>
            <a:fillRect/>
          </a:stretch>
        </p:blipFill>
        <p:spPr>
          <a:xfrm>
            <a:off x="0" y="0"/>
            <a:ext cx="12677969" cy="6858000"/>
          </a:xfrm>
          <a:prstGeom prst="rect">
            <a:avLst/>
          </a:prstGeom>
        </p:spPr>
      </p:pic>
      <p:sp>
        <p:nvSpPr>
          <p:cNvPr id="6" name="TextBox 5">
            <a:extLst>
              <a:ext uri="{FF2B5EF4-FFF2-40B4-BE49-F238E27FC236}">
                <a16:creationId xmlns:a16="http://schemas.microsoft.com/office/drawing/2014/main" id="{64E47108-B2A3-4561-BC9E-2C5586556CF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40:38</a:t>
            </a:r>
            <a:endParaRPr lang="bo-CN" sz="2000" b="1" cap="all" dirty="0">
              <a:solidFill>
                <a:schemeClr val="bg1"/>
              </a:solidFill>
              <a:latin typeface="ArialMT"/>
            </a:endParaRPr>
          </a:p>
        </p:txBody>
      </p:sp>
    </p:spTree>
    <p:extLst>
      <p:ext uri="{BB962C8B-B14F-4D97-AF65-F5344CB8AC3E}">
        <p14:creationId xmlns:p14="http://schemas.microsoft.com/office/powerpoint/2010/main" val="23596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Moses said to the Israelites35:</a:t>
            </a:r>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Let every skilled craftsman among you come and make everything that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has commanded: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6000" dirty="0">
                <a:solidFill>
                  <a:srgbClr val="777777"/>
                </a:solidFill>
                <a:latin typeface="Arial" panose="020B0604020202020204" pitchFamily="34" charset="0"/>
              </a:rPr>
              <a:t>35:</a:t>
            </a:r>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ཁྱོད་ཅག་གི་ཁྲོད་དུ་སེམས་སུ་ཤེས་རབ་ལྡན་པ་ཐམས་ཅད་འོངས་ནས་དཀོན་མཆོག་ཡ་ཝཱེས་བཀའ་ཅི་བསྩལ་པ་ཐམས་ཅད་བསྒྲུབ་དགོས་ཏེ། </a:t>
            </a:r>
            <a:endParaRPr lang="en-ZA" dirty="0"/>
          </a:p>
        </p:txBody>
      </p:sp>
      <p:pic>
        <p:nvPicPr>
          <p:cNvPr id="16" name="Audio 15">
            <a:hlinkClick r:id="" action="ppaction://media"/>
            <a:extLst>
              <a:ext uri="{FF2B5EF4-FFF2-40B4-BE49-F238E27FC236}">
                <a16:creationId xmlns:a16="http://schemas.microsoft.com/office/drawing/2014/main" id="{77605C7D-B6D7-4F0C-CBEF-74D9C325C6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6998"/>
    </mc:Choice>
    <mc:Fallback xmlns="">
      <p:transition spd="slow" advTm="6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1798-D624-4EDB-957F-76CB9948936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42DE790-8041-4008-9401-DF7C9E0D2D1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1032C55-9FDA-4171-AFE1-FEC0401D14AD}"/>
              </a:ext>
            </a:extLst>
          </p:cNvPr>
          <p:cNvPicPr>
            <a:picLocks noChangeAspect="1"/>
          </p:cNvPicPr>
          <p:nvPr/>
        </p:nvPicPr>
        <p:blipFill>
          <a:blip r:embed="rId2"/>
          <a:stretch>
            <a:fillRect/>
          </a:stretch>
        </p:blipFill>
        <p:spPr>
          <a:xfrm>
            <a:off x="-1635761" y="0"/>
            <a:ext cx="13827761" cy="6858000"/>
          </a:xfrm>
          <a:prstGeom prst="rect">
            <a:avLst/>
          </a:prstGeom>
        </p:spPr>
      </p:pic>
      <p:sp>
        <p:nvSpPr>
          <p:cNvPr id="6" name="TextBox 5">
            <a:extLst>
              <a:ext uri="{FF2B5EF4-FFF2-40B4-BE49-F238E27FC236}">
                <a16:creationId xmlns:a16="http://schemas.microsoft.com/office/drawing/2014/main" id="{7B98C829-F3B8-4DD8-B74F-7424A872059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35:10,11</a:t>
            </a:r>
            <a:endParaRPr lang="bo-CN" sz="2000" b="1" cap="all" dirty="0">
              <a:solidFill>
                <a:schemeClr val="bg1"/>
              </a:solidFill>
              <a:latin typeface="ArialMT"/>
            </a:endParaRPr>
          </a:p>
        </p:txBody>
      </p:sp>
    </p:spTree>
    <p:extLst>
      <p:ext uri="{BB962C8B-B14F-4D97-AF65-F5344CB8AC3E}">
        <p14:creationId xmlns:p14="http://schemas.microsoft.com/office/powerpoint/2010/main" val="263084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36:8</a:t>
            </a:r>
            <a:r>
              <a:rPr lang="en-US" sz="3600" b="0" i="0" dirty="0">
                <a:solidFill>
                  <a:srgbClr val="121212"/>
                </a:solidFill>
                <a:effectLst/>
                <a:highlight>
                  <a:srgbClr val="FFFFFF"/>
                </a:highlight>
                <a:latin typeface="Inter"/>
              </a:rPr>
              <a:t>All the skilled craftsmen among the workmen made the ten curtains for the tabernacle. They were made of finely spun linen, as well as blue, purple, and scarlet yarn, with cherubim skillfully worked into them.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400" dirty="0">
                <a:solidFill>
                  <a:srgbClr val="777777"/>
                </a:solidFill>
                <a:latin typeface="Arial" panose="020B0604020202020204" pitchFamily="34" charset="0"/>
              </a:rPr>
              <a:t>36:</a:t>
            </a:r>
            <a:r>
              <a:rPr lang="bo-CN" sz="4400" b="0" i="0" dirty="0">
                <a:solidFill>
                  <a:srgbClr val="777A7B"/>
                </a:solidFill>
                <a:effectLst/>
                <a:highlight>
                  <a:srgbClr val="FFFFFF"/>
                </a:highlight>
                <a:latin typeface="Inter"/>
              </a:rPr>
              <a:t>8</a:t>
            </a:r>
            <a:r>
              <a:rPr lang="bo-CN" sz="4400" b="0" i="0" dirty="0">
                <a:solidFill>
                  <a:srgbClr val="121212"/>
                </a:solidFill>
                <a:effectLst/>
                <a:highlight>
                  <a:srgbClr val="FFFFFF"/>
                </a:highlight>
                <a:latin typeface="Inter"/>
              </a:rPr>
              <a:t>དེ་ནས་ལས་མཁན་གྱི་ཁྲོད་དུ་མི་ལག་རྩལ་ཅན་ཐམས་ཅད་ཀྱིས་ཡོལ་བ་བཅུ་ཡིས་གུར་མཆོག་བཟོས་ཤིང་། དེའི་རྒྱུ་ནི་སོ་རས་སྲབ་བུ་བསྒྲིམས་པ་ཅན་དང་། བལ་སྐུད་མཐིང་ག་དང་རྒྱ་སྨུག་དང་མཚལ་དམར་གྱི་མདོག་ཅན་བཅས་ལ་འཐག་མཁན་ལག་རྩལ་ཅན་གྱི་ལས་བཞིན་དུ་ཀེ་རུབ་ཀྱི་གཟུགས་བརྙན་དང་ལྡན་པ་དེ་དག་བཟོས་སོ། ། </a:t>
            </a:r>
            <a:r>
              <a:rPr lang="bo-CN" sz="4400" dirty="0">
                <a:solidFill>
                  <a:srgbClr val="444444"/>
                </a:solidFill>
                <a:latin typeface="Arial" panose="020B0604020202020204" pitchFamily="34" charset="0"/>
              </a:rPr>
              <a:t> </a:t>
            </a:r>
            <a:endParaRPr lang="en-ZA" sz="1600" dirty="0"/>
          </a:p>
        </p:txBody>
      </p:sp>
      <p:pic>
        <p:nvPicPr>
          <p:cNvPr id="18" name="Audio 17">
            <a:hlinkClick r:id="" action="ppaction://media"/>
            <a:extLst>
              <a:ext uri="{FF2B5EF4-FFF2-40B4-BE49-F238E27FC236}">
                <a16:creationId xmlns:a16="http://schemas.microsoft.com/office/drawing/2014/main" id="{BD8464C1-DCD3-A3F8-7214-3E389A9CE5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7038"/>
    </mc:Choice>
    <mc:Fallback xmlns="">
      <p:transition spd="slow" advTm="1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DE40-0AAC-4143-B8E3-1AC69CDCA00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ED46BF2-D692-4C70-B530-59F8FCC6661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94C0CF-E2D9-47E5-87FD-0C9DBF461C08}"/>
              </a:ext>
            </a:extLst>
          </p:cNvPr>
          <p:cNvPicPr>
            <a:picLocks noChangeAspect="1"/>
          </p:cNvPicPr>
          <p:nvPr/>
        </p:nvPicPr>
        <p:blipFill>
          <a:blip r:embed="rId2"/>
          <a:stretch>
            <a:fillRect/>
          </a:stretch>
        </p:blipFill>
        <p:spPr>
          <a:xfrm>
            <a:off x="0" y="0"/>
            <a:ext cx="13215257" cy="6858000"/>
          </a:xfrm>
          <a:prstGeom prst="rect">
            <a:avLst/>
          </a:prstGeom>
        </p:spPr>
      </p:pic>
      <p:sp>
        <p:nvSpPr>
          <p:cNvPr id="6" name="TextBox 5">
            <a:extLst>
              <a:ext uri="{FF2B5EF4-FFF2-40B4-BE49-F238E27FC236}">
                <a16:creationId xmlns:a16="http://schemas.microsoft.com/office/drawing/2014/main" id="{85D57369-6826-4A97-AE13-6300400346A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36:8</a:t>
            </a:r>
            <a:endParaRPr lang="bo-CN" sz="2000" b="1" cap="all" dirty="0">
              <a:solidFill>
                <a:schemeClr val="bg1"/>
              </a:solidFill>
              <a:latin typeface="ArialMT"/>
            </a:endParaRPr>
          </a:p>
        </p:txBody>
      </p:sp>
    </p:spTree>
    <p:extLst>
      <p:ext uri="{BB962C8B-B14F-4D97-AF65-F5344CB8AC3E}">
        <p14:creationId xmlns:p14="http://schemas.microsoft.com/office/powerpoint/2010/main" val="1146705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Additionally, he made for the tent a covering of ram skins dyed red, and over that a covering of fine leather.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19</a:t>
            </a:r>
            <a:r>
              <a:rPr lang="bo-CN" sz="6000" b="0" i="0" dirty="0">
                <a:solidFill>
                  <a:srgbClr val="121212"/>
                </a:solidFill>
                <a:effectLst/>
                <a:highlight>
                  <a:srgbClr val="FFFFFF"/>
                </a:highlight>
                <a:latin typeface="Inter"/>
              </a:rPr>
              <a:t>རྒྱ་ཚོས་བརྒྱབ་པའི་ལུག་ཐུག་གི་པགས་པས་ཁེབས་རས་གཡོགས་པ་དང་། ཡང་དེའི་སྟེང་དུ་ཀོ་བ་སྤུས་ལེགས་རྣམས་ཀྱིས་ཁེབས་ཤིག་བཟོས་སོ། །</a:t>
            </a:r>
            <a:endParaRPr lang="en-ZA" dirty="0"/>
          </a:p>
        </p:txBody>
      </p:sp>
      <p:pic>
        <p:nvPicPr>
          <p:cNvPr id="17" name="Audio 16">
            <a:hlinkClick r:id="" action="ppaction://media"/>
            <a:extLst>
              <a:ext uri="{FF2B5EF4-FFF2-40B4-BE49-F238E27FC236}">
                <a16:creationId xmlns:a16="http://schemas.microsoft.com/office/drawing/2014/main" id="{8308A9B0-0F15-CA09-718A-EF17CA8BD1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9744"/>
    </mc:Choice>
    <mc:Fallback xmlns="">
      <p:transition spd="slow" advTm="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TotalTime>
  <Words>1651</Words>
  <Application>Microsoft Office PowerPoint</Application>
  <PresentationFormat>Widescreen</PresentationFormat>
  <Paragraphs>87</Paragraphs>
  <Slides>42</Slides>
  <Notes>4</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2024-07-01T18:12:22Z</dcterms:modified>
</cp:coreProperties>
</file>