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3" r:id="rId2"/>
    <p:sldId id="304" r:id="rId3"/>
    <p:sldId id="256" r:id="rId4"/>
    <p:sldId id="305" r:id="rId5"/>
    <p:sldId id="258" r:id="rId6"/>
    <p:sldId id="306" r:id="rId7"/>
    <p:sldId id="282" r:id="rId8"/>
    <p:sldId id="307" r:id="rId9"/>
    <p:sldId id="284" r:id="rId10"/>
    <p:sldId id="309" r:id="rId11"/>
    <p:sldId id="287" r:id="rId12"/>
    <p:sldId id="310" r:id="rId13"/>
    <p:sldId id="299" r:id="rId14"/>
    <p:sldId id="318" r:id="rId15"/>
    <p:sldId id="300" r:id="rId16"/>
    <p:sldId id="312" r:id="rId17"/>
    <p:sldId id="301" r:id="rId18"/>
    <p:sldId id="313" r:id="rId19"/>
    <p:sldId id="302" r:id="rId20"/>
    <p:sldId id="314" r:id="rId21"/>
    <p:sldId id="288" r:id="rId22"/>
    <p:sldId id="315" r:id="rId23"/>
    <p:sldId id="289" r:id="rId24"/>
    <p:sldId id="316" r:id="rId25"/>
    <p:sldId id="295" r:id="rId26"/>
    <p:sldId id="31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0CF9EC-AB9B-4952-8DAD-2F9A5D621389}" v="3" dt="2024-07-02T11:03:37.0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1" autoAdjust="0"/>
    <p:restoredTop sz="83852" autoAdjust="0"/>
  </p:normalViewPr>
  <p:slideViewPr>
    <p:cSldViewPr snapToGrid="0">
      <p:cViewPr varScale="1">
        <p:scale>
          <a:sx n="98" d="100"/>
          <a:sy n="98" d="100"/>
        </p:scale>
        <p:origin x="90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280CF9EC-AB9B-4952-8DAD-2F9A5D621389}"/>
    <pc:docChg chg="undo custSel modSld">
      <pc:chgData name="Alfred Smith" userId="3c60a3631c0db8ad" providerId="LiveId" clId="{280CF9EC-AB9B-4952-8DAD-2F9A5D621389}" dt="2024-07-02T11:03:40.358" v="80" actId="1076"/>
      <pc:docMkLst>
        <pc:docMk/>
      </pc:docMkLst>
      <pc:sldChg chg="modSp mod">
        <pc:chgData name="Alfred Smith" userId="3c60a3631c0db8ad" providerId="LiveId" clId="{280CF9EC-AB9B-4952-8DAD-2F9A5D621389}" dt="2024-07-02T07:55:35.786" v="19" actId="20577"/>
        <pc:sldMkLst>
          <pc:docMk/>
          <pc:sldMk cId="525752733" sldId="258"/>
        </pc:sldMkLst>
        <pc:spChg chg="mod">
          <ac:chgData name="Alfred Smith" userId="3c60a3631c0db8ad" providerId="LiveId" clId="{280CF9EC-AB9B-4952-8DAD-2F9A5D621389}" dt="2024-07-02T07:55:35.786" v="19" actId="20577"/>
          <ac:spMkLst>
            <pc:docMk/>
            <pc:sldMk cId="525752733" sldId="258"/>
            <ac:spMk id="4" creationId="{9A13E2D8-2F59-44C1-B1D2-79C300C26DD4}"/>
          </ac:spMkLst>
        </pc:spChg>
      </pc:sldChg>
      <pc:sldChg chg="modSp mod">
        <pc:chgData name="Alfred Smith" userId="3c60a3631c0db8ad" providerId="LiveId" clId="{280CF9EC-AB9B-4952-8DAD-2F9A5D621389}" dt="2024-07-02T08:01:03.345" v="68"/>
        <pc:sldMkLst>
          <pc:docMk/>
          <pc:sldMk cId="3681266347" sldId="282"/>
        </pc:sldMkLst>
        <pc:spChg chg="mod">
          <ac:chgData name="Alfred Smith" userId="3c60a3631c0db8ad" providerId="LiveId" clId="{280CF9EC-AB9B-4952-8DAD-2F9A5D621389}" dt="2024-07-02T07:55:45.088" v="20" actId="21"/>
          <ac:spMkLst>
            <pc:docMk/>
            <pc:sldMk cId="3681266347" sldId="282"/>
            <ac:spMk id="4" creationId="{9A13E2D8-2F59-44C1-B1D2-79C300C26DD4}"/>
          </ac:spMkLst>
        </pc:spChg>
        <pc:spChg chg="mod">
          <ac:chgData name="Alfred Smith" userId="3c60a3631c0db8ad" providerId="LiveId" clId="{280CF9EC-AB9B-4952-8DAD-2F9A5D621389}" dt="2024-07-02T08:01:03.345" v="68"/>
          <ac:spMkLst>
            <pc:docMk/>
            <pc:sldMk cId="3681266347" sldId="282"/>
            <ac:spMk id="6" creationId="{416C064E-628E-47C0-A712-DB178FE9901E}"/>
          </ac:spMkLst>
        </pc:spChg>
      </pc:sldChg>
      <pc:sldChg chg="modSp mod">
        <pc:chgData name="Alfred Smith" userId="3c60a3631c0db8ad" providerId="LiveId" clId="{280CF9EC-AB9B-4952-8DAD-2F9A5D621389}" dt="2024-07-02T08:01:16.240" v="69"/>
        <pc:sldMkLst>
          <pc:docMk/>
          <pc:sldMk cId="2872476414" sldId="284"/>
        </pc:sldMkLst>
        <pc:spChg chg="mod">
          <ac:chgData name="Alfred Smith" userId="3c60a3631c0db8ad" providerId="LiveId" clId="{280CF9EC-AB9B-4952-8DAD-2F9A5D621389}" dt="2024-07-02T07:57:07.577" v="52" actId="403"/>
          <ac:spMkLst>
            <pc:docMk/>
            <pc:sldMk cId="2872476414" sldId="284"/>
            <ac:spMk id="4" creationId="{9A13E2D8-2F59-44C1-B1D2-79C300C26DD4}"/>
          </ac:spMkLst>
        </pc:spChg>
        <pc:spChg chg="mod">
          <ac:chgData name="Alfred Smith" userId="3c60a3631c0db8ad" providerId="LiveId" clId="{280CF9EC-AB9B-4952-8DAD-2F9A5D621389}" dt="2024-07-02T08:01:16.240" v="69"/>
          <ac:spMkLst>
            <pc:docMk/>
            <pc:sldMk cId="2872476414" sldId="284"/>
            <ac:spMk id="6" creationId="{416C064E-628E-47C0-A712-DB178FE9901E}"/>
          </ac:spMkLst>
        </pc:spChg>
      </pc:sldChg>
      <pc:sldChg chg="modSp mod">
        <pc:chgData name="Alfred Smith" userId="3c60a3631c0db8ad" providerId="LiveId" clId="{280CF9EC-AB9B-4952-8DAD-2F9A5D621389}" dt="2024-07-02T08:01:29.370" v="70"/>
        <pc:sldMkLst>
          <pc:docMk/>
          <pc:sldMk cId="680484570" sldId="287"/>
        </pc:sldMkLst>
        <pc:spChg chg="mod">
          <ac:chgData name="Alfred Smith" userId="3c60a3631c0db8ad" providerId="LiveId" clId="{280CF9EC-AB9B-4952-8DAD-2F9A5D621389}" dt="2024-07-02T07:58:11.570" v="55"/>
          <ac:spMkLst>
            <pc:docMk/>
            <pc:sldMk cId="680484570" sldId="287"/>
            <ac:spMk id="4" creationId="{9A13E2D8-2F59-44C1-B1D2-79C300C26DD4}"/>
          </ac:spMkLst>
        </pc:spChg>
        <pc:spChg chg="mod">
          <ac:chgData name="Alfred Smith" userId="3c60a3631c0db8ad" providerId="LiveId" clId="{280CF9EC-AB9B-4952-8DAD-2F9A5D621389}" dt="2024-07-02T08:01:29.370" v="70"/>
          <ac:spMkLst>
            <pc:docMk/>
            <pc:sldMk cId="680484570" sldId="287"/>
            <ac:spMk id="6" creationId="{416C064E-628E-47C0-A712-DB178FE9901E}"/>
          </ac:spMkLst>
        </pc:spChg>
      </pc:sldChg>
      <pc:sldChg chg="modSp mod">
        <pc:chgData name="Alfred Smith" userId="3c60a3631c0db8ad" providerId="LiveId" clId="{280CF9EC-AB9B-4952-8DAD-2F9A5D621389}" dt="2024-07-02T08:02:48.487" v="76"/>
        <pc:sldMkLst>
          <pc:docMk/>
          <pc:sldMk cId="1123929638" sldId="288"/>
        </pc:sldMkLst>
        <pc:spChg chg="mod">
          <ac:chgData name="Alfred Smith" userId="3c60a3631c0db8ad" providerId="LiveId" clId="{280CF9EC-AB9B-4952-8DAD-2F9A5D621389}" dt="2024-07-02T07:59:34.653" v="60"/>
          <ac:spMkLst>
            <pc:docMk/>
            <pc:sldMk cId="1123929638" sldId="288"/>
            <ac:spMk id="4" creationId="{9A13E2D8-2F59-44C1-B1D2-79C300C26DD4}"/>
          </ac:spMkLst>
        </pc:spChg>
        <pc:spChg chg="mod">
          <ac:chgData name="Alfred Smith" userId="3c60a3631c0db8ad" providerId="LiveId" clId="{280CF9EC-AB9B-4952-8DAD-2F9A5D621389}" dt="2024-07-02T08:02:48.487" v="76"/>
          <ac:spMkLst>
            <pc:docMk/>
            <pc:sldMk cId="1123929638" sldId="288"/>
            <ac:spMk id="6" creationId="{416C064E-628E-47C0-A712-DB178FE9901E}"/>
          </ac:spMkLst>
        </pc:spChg>
      </pc:sldChg>
      <pc:sldChg chg="modSp mod">
        <pc:chgData name="Alfred Smith" userId="3c60a3631c0db8ad" providerId="LiveId" clId="{280CF9EC-AB9B-4952-8DAD-2F9A5D621389}" dt="2024-07-02T08:03:02.298" v="77"/>
        <pc:sldMkLst>
          <pc:docMk/>
          <pc:sldMk cId="1206678836" sldId="289"/>
        </pc:sldMkLst>
        <pc:spChg chg="mod">
          <ac:chgData name="Alfred Smith" userId="3c60a3631c0db8ad" providerId="LiveId" clId="{280CF9EC-AB9B-4952-8DAD-2F9A5D621389}" dt="2024-07-02T07:59:47.513" v="61"/>
          <ac:spMkLst>
            <pc:docMk/>
            <pc:sldMk cId="1206678836" sldId="289"/>
            <ac:spMk id="4" creationId="{9A13E2D8-2F59-44C1-B1D2-79C300C26DD4}"/>
          </ac:spMkLst>
        </pc:spChg>
        <pc:spChg chg="mod">
          <ac:chgData name="Alfred Smith" userId="3c60a3631c0db8ad" providerId="LiveId" clId="{280CF9EC-AB9B-4952-8DAD-2F9A5D621389}" dt="2024-07-02T08:03:02.298" v="77"/>
          <ac:spMkLst>
            <pc:docMk/>
            <pc:sldMk cId="1206678836" sldId="289"/>
            <ac:spMk id="6" creationId="{416C064E-628E-47C0-A712-DB178FE9901E}"/>
          </ac:spMkLst>
        </pc:spChg>
      </pc:sldChg>
      <pc:sldChg chg="modSp mod">
        <pc:chgData name="Alfred Smith" userId="3c60a3631c0db8ad" providerId="LiveId" clId="{280CF9EC-AB9B-4952-8DAD-2F9A5D621389}" dt="2024-07-02T08:03:17.971" v="78"/>
        <pc:sldMkLst>
          <pc:docMk/>
          <pc:sldMk cId="3256631608" sldId="295"/>
        </pc:sldMkLst>
        <pc:spChg chg="mod">
          <ac:chgData name="Alfred Smith" userId="3c60a3631c0db8ad" providerId="LiveId" clId="{280CF9EC-AB9B-4952-8DAD-2F9A5D621389}" dt="2024-07-02T08:00:27.138" v="67" actId="20577"/>
          <ac:spMkLst>
            <pc:docMk/>
            <pc:sldMk cId="3256631608" sldId="295"/>
            <ac:spMk id="4" creationId="{9A13E2D8-2F59-44C1-B1D2-79C300C26DD4}"/>
          </ac:spMkLst>
        </pc:spChg>
        <pc:spChg chg="mod">
          <ac:chgData name="Alfred Smith" userId="3c60a3631c0db8ad" providerId="LiveId" clId="{280CF9EC-AB9B-4952-8DAD-2F9A5D621389}" dt="2024-07-02T08:03:17.971" v="78"/>
          <ac:spMkLst>
            <pc:docMk/>
            <pc:sldMk cId="3256631608" sldId="295"/>
            <ac:spMk id="6" creationId="{416C064E-628E-47C0-A712-DB178FE9901E}"/>
          </ac:spMkLst>
        </pc:spChg>
      </pc:sldChg>
      <pc:sldChg chg="modSp mod">
        <pc:chgData name="Alfred Smith" userId="3c60a3631c0db8ad" providerId="LiveId" clId="{280CF9EC-AB9B-4952-8DAD-2F9A5D621389}" dt="2024-07-02T08:02:05.946" v="73" actId="404"/>
        <pc:sldMkLst>
          <pc:docMk/>
          <pc:sldMk cId="789666067" sldId="299"/>
        </pc:sldMkLst>
        <pc:spChg chg="mod">
          <ac:chgData name="Alfred Smith" userId="3c60a3631c0db8ad" providerId="LiveId" clId="{280CF9EC-AB9B-4952-8DAD-2F9A5D621389}" dt="2024-07-02T07:58:30.993" v="56"/>
          <ac:spMkLst>
            <pc:docMk/>
            <pc:sldMk cId="789666067" sldId="299"/>
            <ac:spMk id="4" creationId="{9A13E2D8-2F59-44C1-B1D2-79C300C26DD4}"/>
          </ac:spMkLst>
        </pc:spChg>
        <pc:spChg chg="mod">
          <ac:chgData name="Alfred Smith" userId="3c60a3631c0db8ad" providerId="LiveId" clId="{280CF9EC-AB9B-4952-8DAD-2F9A5D621389}" dt="2024-07-02T08:02:05.946" v="73" actId="404"/>
          <ac:spMkLst>
            <pc:docMk/>
            <pc:sldMk cId="789666067" sldId="299"/>
            <ac:spMk id="6" creationId="{416C064E-628E-47C0-A712-DB178FE9901E}"/>
          </ac:spMkLst>
        </pc:spChg>
      </pc:sldChg>
      <pc:sldChg chg="modSp mod">
        <pc:chgData name="Alfred Smith" userId="3c60a3631c0db8ad" providerId="LiveId" clId="{280CF9EC-AB9B-4952-8DAD-2F9A5D621389}" dt="2024-07-02T07:58:45.698" v="57"/>
        <pc:sldMkLst>
          <pc:docMk/>
          <pc:sldMk cId="790485567" sldId="300"/>
        </pc:sldMkLst>
        <pc:spChg chg="mod">
          <ac:chgData name="Alfred Smith" userId="3c60a3631c0db8ad" providerId="LiveId" clId="{280CF9EC-AB9B-4952-8DAD-2F9A5D621389}" dt="2024-07-02T07:58:45.698" v="57"/>
          <ac:spMkLst>
            <pc:docMk/>
            <pc:sldMk cId="790485567" sldId="300"/>
            <ac:spMk id="4" creationId="{9A13E2D8-2F59-44C1-B1D2-79C300C26DD4}"/>
          </ac:spMkLst>
        </pc:spChg>
      </pc:sldChg>
      <pc:sldChg chg="modSp mod">
        <pc:chgData name="Alfred Smith" userId="3c60a3631c0db8ad" providerId="LiveId" clId="{280CF9EC-AB9B-4952-8DAD-2F9A5D621389}" dt="2024-07-02T08:02:23.078" v="74"/>
        <pc:sldMkLst>
          <pc:docMk/>
          <pc:sldMk cId="2875370549" sldId="301"/>
        </pc:sldMkLst>
        <pc:spChg chg="mod">
          <ac:chgData name="Alfred Smith" userId="3c60a3631c0db8ad" providerId="LiveId" clId="{280CF9EC-AB9B-4952-8DAD-2F9A5D621389}" dt="2024-07-02T07:59:00.645" v="58"/>
          <ac:spMkLst>
            <pc:docMk/>
            <pc:sldMk cId="2875370549" sldId="301"/>
            <ac:spMk id="4" creationId="{9A13E2D8-2F59-44C1-B1D2-79C300C26DD4}"/>
          </ac:spMkLst>
        </pc:spChg>
        <pc:spChg chg="mod">
          <ac:chgData name="Alfred Smith" userId="3c60a3631c0db8ad" providerId="LiveId" clId="{280CF9EC-AB9B-4952-8DAD-2F9A5D621389}" dt="2024-07-02T08:02:23.078" v="74"/>
          <ac:spMkLst>
            <pc:docMk/>
            <pc:sldMk cId="2875370549" sldId="301"/>
            <ac:spMk id="6" creationId="{416C064E-628E-47C0-A712-DB178FE9901E}"/>
          </ac:spMkLst>
        </pc:spChg>
      </pc:sldChg>
      <pc:sldChg chg="modSp mod">
        <pc:chgData name="Alfred Smith" userId="3c60a3631c0db8ad" providerId="LiveId" clId="{280CF9EC-AB9B-4952-8DAD-2F9A5D621389}" dt="2024-07-02T08:02:37.078" v="75"/>
        <pc:sldMkLst>
          <pc:docMk/>
          <pc:sldMk cId="3543068754" sldId="302"/>
        </pc:sldMkLst>
        <pc:spChg chg="mod">
          <ac:chgData name="Alfred Smith" userId="3c60a3631c0db8ad" providerId="LiveId" clId="{280CF9EC-AB9B-4952-8DAD-2F9A5D621389}" dt="2024-07-02T07:59:12.027" v="59"/>
          <ac:spMkLst>
            <pc:docMk/>
            <pc:sldMk cId="3543068754" sldId="302"/>
            <ac:spMk id="4" creationId="{9A13E2D8-2F59-44C1-B1D2-79C300C26DD4}"/>
          </ac:spMkLst>
        </pc:spChg>
        <pc:spChg chg="mod">
          <ac:chgData name="Alfred Smith" userId="3c60a3631c0db8ad" providerId="LiveId" clId="{280CF9EC-AB9B-4952-8DAD-2F9A5D621389}" dt="2024-07-02T08:02:37.078" v="75"/>
          <ac:spMkLst>
            <pc:docMk/>
            <pc:sldMk cId="3543068754" sldId="302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280CF9EC-AB9B-4952-8DAD-2F9A5D621389}" dt="2024-07-01T13:44:18.808" v="3"/>
        <pc:sldMkLst>
          <pc:docMk/>
          <pc:sldMk cId="1375547771" sldId="303"/>
        </pc:sldMkLst>
        <pc:spChg chg="del">
          <ac:chgData name="Alfred Smith" userId="3c60a3631c0db8ad" providerId="LiveId" clId="{280CF9EC-AB9B-4952-8DAD-2F9A5D621389}" dt="2024-07-01T13:44:17.974" v="2" actId="478"/>
          <ac:spMkLst>
            <pc:docMk/>
            <pc:sldMk cId="1375547771" sldId="303"/>
            <ac:spMk id="3" creationId="{FA699DF1-30C8-4BA4-8D60-525E58066291}"/>
          </ac:spMkLst>
        </pc:spChg>
        <pc:spChg chg="add mod">
          <ac:chgData name="Alfred Smith" userId="3c60a3631c0db8ad" providerId="LiveId" clId="{280CF9EC-AB9B-4952-8DAD-2F9A5D621389}" dt="2024-07-01T13:44:18.808" v="3"/>
          <ac:spMkLst>
            <pc:docMk/>
            <pc:sldMk cId="1375547771" sldId="303"/>
            <ac:spMk id="4" creationId="{2EC6F1AE-C634-C7D6-647B-1D808C37159C}"/>
          </ac:spMkLst>
        </pc:spChg>
      </pc:sldChg>
      <pc:sldChg chg="addSp modSp mod">
        <pc:chgData name="Alfred Smith" userId="3c60a3631c0db8ad" providerId="LiveId" clId="{280CF9EC-AB9B-4952-8DAD-2F9A5D621389}" dt="2024-07-02T11:03:40.358" v="80" actId="1076"/>
        <pc:sldMkLst>
          <pc:docMk/>
          <pc:sldMk cId="1100794939" sldId="304"/>
        </pc:sldMkLst>
        <pc:spChg chg="add mod">
          <ac:chgData name="Alfred Smith" userId="3c60a3631c0db8ad" providerId="LiveId" clId="{280CF9EC-AB9B-4952-8DAD-2F9A5D621389}" dt="2024-07-02T11:03:40.358" v="80" actId="1076"/>
          <ac:spMkLst>
            <pc:docMk/>
            <pc:sldMk cId="1100794939" sldId="304"/>
            <ac:spMk id="4" creationId="{407F020A-E80F-F4EE-F9A7-BFE7DE93B17A}"/>
          </ac:spMkLst>
        </pc:spChg>
      </pc:sldChg>
      <pc:sldChg chg="addSp modSp mod">
        <pc:chgData name="Alfred Smith" userId="3c60a3631c0db8ad" providerId="LiveId" clId="{280CF9EC-AB9B-4952-8DAD-2F9A5D621389}" dt="2024-07-01T13:41:33.208" v="1" actId="1076"/>
        <pc:sldMkLst>
          <pc:docMk/>
          <pc:sldMk cId="1830291143" sldId="305"/>
        </pc:sldMkLst>
        <pc:spChg chg="add mod">
          <ac:chgData name="Alfred Smith" userId="3c60a3631c0db8ad" providerId="LiveId" clId="{280CF9EC-AB9B-4952-8DAD-2F9A5D621389}" dt="2024-07-01T13:41:33.208" v="1" actId="1076"/>
          <ac:spMkLst>
            <pc:docMk/>
            <pc:sldMk cId="1830291143" sldId="305"/>
            <ac:spMk id="2" creationId="{3E586973-CE4F-5285-7346-AC91D5D235FA}"/>
          </ac:spMkLst>
        </pc:spChg>
      </pc:sldChg>
    </pc:docChg>
  </pc:docChgLst>
  <pc:docChgLst>
    <pc:chgData name="Leonie Smith" userId="fed1330f33f5650e" providerId="LiveId" clId="{1C84A6DB-4CC2-4FE0-847B-16C75041AC31}"/>
    <pc:docChg chg="undo custSel addSld delSld modSld">
      <pc:chgData name="Leonie Smith" userId="fed1330f33f5650e" providerId="LiveId" clId="{1C84A6DB-4CC2-4FE0-847B-16C75041AC31}" dt="2024-01-30T10:55:21.380" v="2" actId="2696"/>
      <pc:docMkLst>
        <pc:docMk/>
      </pc:docMkLst>
      <pc:sldChg chg="modSp mod">
        <pc:chgData name="Leonie Smith" userId="fed1330f33f5650e" providerId="LiveId" clId="{1C84A6DB-4CC2-4FE0-847B-16C75041AC31}" dt="2024-01-30T10:55:08.531" v="0" actId="1076"/>
        <pc:sldMkLst>
          <pc:docMk/>
          <pc:sldMk cId="1100794939" sldId="304"/>
        </pc:sldMkLst>
        <pc:spChg chg="mod">
          <ac:chgData name="Leonie Smith" userId="fed1330f33f5650e" providerId="LiveId" clId="{1C84A6DB-4CC2-4FE0-847B-16C75041AC31}" dt="2024-01-30T10:55:08.531" v="0" actId="1076"/>
          <ac:spMkLst>
            <pc:docMk/>
            <pc:sldMk cId="1100794939" sldId="304"/>
            <ac:spMk id="3" creationId="{310B89A2-57BB-490C-BE2E-ABE5083D5126}"/>
          </ac:spMkLst>
        </pc:spChg>
      </pc:sldChg>
      <pc:sldChg chg="add del">
        <pc:chgData name="Leonie Smith" userId="fed1330f33f5650e" providerId="LiveId" clId="{1C84A6DB-4CC2-4FE0-847B-16C75041AC31}" dt="2024-01-30T10:55:21.380" v="2" actId="2696"/>
        <pc:sldMkLst>
          <pc:docMk/>
          <pc:sldMk cId="1830291143" sldId="305"/>
        </pc:sldMkLst>
      </pc:sldChg>
    </pc:docChg>
  </pc:docChgLst>
  <pc:docChgLst>
    <pc:chgData name="Leonie Smith" userId="fed1330f33f5650e" providerId="LiveId" clId="{D75FAB1B-AED2-4060-A740-F3C04A16FDA8}"/>
    <pc:docChg chg="custSel modSld">
      <pc:chgData name="Leonie Smith" userId="fed1330f33f5650e" providerId="LiveId" clId="{D75FAB1B-AED2-4060-A740-F3C04A16FDA8}" dt="2023-11-02T04:19:50.864" v="95" actId="20577"/>
      <pc:docMkLst>
        <pc:docMk/>
      </pc:docMkLst>
      <pc:sldChg chg="addSp delSp modSp mod modTransition modAnim">
        <pc:chgData name="Leonie Smith" userId="fed1330f33f5650e" providerId="LiveId" clId="{D75FAB1B-AED2-4060-A740-F3C04A16FDA8}" dt="2023-11-01T05:34:21.415" v="14"/>
        <pc:sldMkLst>
          <pc:docMk/>
          <pc:sldMk cId="3348757415" sldId="256"/>
        </pc:sldMkLst>
        <pc:picChg chg="del">
          <ac:chgData name="Leonie Smith" userId="fed1330f33f5650e" providerId="LiveId" clId="{D75FAB1B-AED2-4060-A740-F3C04A16FDA8}" dt="2023-11-01T05:33:29.391" v="4"/>
          <ac:picMkLst>
            <pc:docMk/>
            <pc:sldMk cId="3348757415" sldId="256"/>
            <ac:picMk id="2" creationId="{5E4E8227-E407-45D7-B324-04315EF77C16}"/>
          </ac:picMkLst>
        </pc:picChg>
        <pc:picChg chg="add del mod">
          <ac:chgData name="Leonie Smith" userId="fed1330f33f5650e" providerId="LiveId" clId="{D75FAB1B-AED2-4060-A740-F3C04A16FDA8}" dt="2023-11-01T05:33:35.296" v="5"/>
          <ac:picMkLst>
            <pc:docMk/>
            <pc:sldMk cId="3348757415" sldId="256"/>
            <ac:picMk id="7" creationId="{5AF56DBA-1101-EC6B-22BA-6679794FCF28}"/>
          </ac:picMkLst>
        </pc:picChg>
        <pc:picChg chg="add del mod">
          <ac:chgData name="Leonie Smith" userId="fed1330f33f5650e" providerId="LiveId" clId="{D75FAB1B-AED2-4060-A740-F3C04A16FDA8}" dt="2023-11-01T05:33:48.412" v="7"/>
          <ac:picMkLst>
            <pc:docMk/>
            <pc:sldMk cId="3348757415" sldId="256"/>
            <ac:picMk id="8" creationId="{B87C62B0-6F15-31C9-818B-159FC175E008}"/>
          </ac:picMkLst>
        </pc:picChg>
        <pc:picChg chg="add del mod ord">
          <ac:chgData name="Leonie Smith" userId="fed1330f33f5650e" providerId="LiveId" clId="{D75FAB1B-AED2-4060-A740-F3C04A16FDA8}" dt="2023-11-01T05:33:56.655" v="8"/>
          <ac:picMkLst>
            <pc:docMk/>
            <pc:sldMk cId="3348757415" sldId="256"/>
            <ac:picMk id="13" creationId="{60CA2B4D-78A4-D101-E170-FB7E87AED7CB}"/>
          </ac:picMkLst>
        </pc:picChg>
        <pc:picChg chg="add del mod">
          <ac:chgData name="Leonie Smith" userId="fed1330f33f5650e" providerId="LiveId" clId="{D75FAB1B-AED2-4060-A740-F3C04A16FDA8}" dt="2023-11-01T05:33:59.605" v="10"/>
          <ac:picMkLst>
            <pc:docMk/>
            <pc:sldMk cId="3348757415" sldId="256"/>
            <ac:picMk id="14" creationId="{73953C1B-5838-D9F1-579F-441B2462DF03}"/>
          </ac:picMkLst>
        </pc:picChg>
        <pc:picChg chg="add del mod ord">
          <ac:chgData name="Leonie Smith" userId="fed1330f33f5650e" providerId="LiveId" clId="{D75FAB1B-AED2-4060-A740-F3C04A16FDA8}" dt="2023-11-01T05:34:05.398" v="11"/>
          <ac:picMkLst>
            <pc:docMk/>
            <pc:sldMk cId="3348757415" sldId="256"/>
            <ac:picMk id="17" creationId="{0DFED214-0DB1-D2F9-380B-C41015FA0D4D}"/>
          </ac:picMkLst>
        </pc:picChg>
        <pc:picChg chg="add del mod">
          <ac:chgData name="Leonie Smith" userId="fed1330f33f5650e" providerId="LiveId" clId="{D75FAB1B-AED2-4060-A740-F3C04A16FDA8}" dt="2023-11-01T05:34:15.461" v="13"/>
          <ac:picMkLst>
            <pc:docMk/>
            <pc:sldMk cId="3348757415" sldId="256"/>
            <ac:picMk id="18" creationId="{6432F067-5AD6-218F-5D47-1179738B68DE}"/>
          </ac:picMkLst>
        </pc:picChg>
        <pc:picChg chg="add del mod ord">
          <ac:chgData name="Leonie Smith" userId="fed1330f33f5650e" providerId="LiveId" clId="{D75FAB1B-AED2-4060-A740-F3C04A16FDA8}" dt="2023-11-01T05:34:21.415" v="14"/>
          <ac:picMkLst>
            <pc:docMk/>
            <pc:sldMk cId="3348757415" sldId="256"/>
            <ac:picMk id="23" creationId="{7AB9D198-9B28-D5BD-7CDF-207F5C876659}"/>
          </ac:picMkLst>
        </pc:picChg>
        <pc:picChg chg="add mod">
          <ac:chgData name="Leonie Smith" userId="fed1330f33f5650e" providerId="LiveId" clId="{D75FAB1B-AED2-4060-A740-F3C04A16FDA8}" dt="2023-11-01T05:34:21.415" v="14"/>
          <ac:picMkLst>
            <pc:docMk/>
            <pc:sldMk cId="3348757415" sldId="256"/>
            <ac:picMk id="24" creationId="{9CB3163D-AA97-955E-F344-9AE72CEB0EAC}"/>
          </ac:picMkLst>
        </pc:picChg>
      </pc:sldChg>
      <pc:sldChg chg="addSp delSp modSp mod modTransition modAnim">
        <pc:chgData name="Leonie Smith" userId="fed1330f33f5650e" providerId="LiveId" clId="{D75FAB1B-AED2-4060-A740-F3C04A16FDA8}" dt="2023-11-01T05:36:00.916" v="20"/>
        <pc:sldMkLst>
          <pc:docMk/>
          <pc:sldMk cId="525752733" sldId="258"/>
        </pc:sldMkLst>
        <pc:picChg chg="del">
          <ac:chgData name="Leonie Smith" userId="fed1330f33f5650e" providerId="LiveId" clId="{D75FAB1B-AED2-4060-A740-F3C04A16FDA8}" dt="2023-11-01T05:35:20.334" v="16"/>
          <ac:picMkLst>
            <pc:docMk/>
            <pc:sldMk cId="525752733" sldId="258"/>
            <ac:picMk id="2" creationId="{3B6C0472-B81A-403B-A5BC-3AD80F2D8216}"/>
          </ac:picMkLst>
        </pc:picChg>
        <pc:picChg chg="add del mod">
          <ac:chgData name="Leonie Smith" userId="fed1330f33f5650e" providerId="LiveId" clId="{D75FAB1B-AED2-4060-A740-F3C04A16FDA8}" dt="2023-11-01T05:35:29.829" v="17"/>
          <ac:picMkLst>
            <pc:docMk/>
            <pc:sldMk cId="525752733" sldId="258"/>
            <ac:picMk id="10" creationId="{49691FA6-6CC4-5319-59B7-1BE5F8CE1D7C}"/>
          </ac:picMkLst>
        </pc:picChg>
        <pc:picChg chg="add del mod">
          <ac:chgData name="Leonie Smith" userId="fed1330f33f5650e" providerId="LiveId" clId="{D75FAB1B-AED2-4060-A740-F3C04A16FDA8}" dt="2023-11-01T05:35:50.904" v="19"/>
          <ac:picMkLst>
            <pc:docMk/>
            <pc:sldMk cId="525752733" sldId="258"/>
            <ac:picMk id="11" creationId="{26D3919C-4436-F6E8-DD8E-6BFC4153DB84}"/>
          </ac:picMkLst>
        </pc:picChg>
        <pc:picChg chg="add del mod ord">
          <ac:chgData name="Leonie Smith" userId="fed1330f33f5650e" providerId="LiveId" clId="{D75FAB1B-AED2-4060-A740-F3C04A16FDA8}" dt="2023-11-01T05:36:00.916" v="20"/>
          <ac:picMkLst>
            <pc:docMk/>
            <pc:sldMk cId="525752733" sldId="258"/>
            <ac:picMk id="16" creationId="{B2392CDF-FD03-2A76-CAFE-861B5287CDC6}"/>
          </ac:picMkLst>
        </pc:picChg>
        <pc:picChg chg="add mod">
          <ac:chgData name="Leonie Smith" userId="fed1330f33f5650e" providerId="LiveId" clId="{D75FAB1B-AED2-4060-A740-F3C04A16FDA8}" dt="2023-11-01T05:36:00.916" v="20"/>
          <ac:picMkLst>
            <pc:docMk/>
            <pc:sldMk cId="525752733" sldId="258"/>
            <ac:picMk id="17" creationId="{D906672A-114E-21EB-2CCC-C5DFE9F43C8F}"/>
          </ac:picMkLst>
        </pc:picChg>
      </pc:sldChg>
      <pc:sldChg chg="addSp delSp modSp mod modTransition modAnim">
        <pc:chgData name="Leonie Smith" userId="fed1330f33f5650e" providerId="LiveId" clId="{D75FAB1B-AED2-4060-A740-F3C04A16FDA8}" dt="2023-11-01T05:37:34.684" v="26"/>
        <pc:sldMkLst>
          <pc:docMk/>
          <pc:sldMk cId="3681266347" sldId="282"/>
        </pc:sldMkLst>
        <pc:picChg chg="add del mod">
          <ac:chgData name="Leonie Smith" userId="fed1330f33f5650e" providerId="LiveId" clId="{D75FAB1B-AED2-4060-A740-F3C04A16FDA8}" dt="2023-11-01T05:36:33.964" v="23"/>
          <ac:picMkLst>
            <pc:docMk/>
            <pc:sldMk cId="3681266347" sldId="282"/>
            <ac:picMk id="3" creationId="{3DA1FBC2-6A6B-60C6-A09D-AB1327F35E96}"/>
          </ac:picMkLst>
        </pc:picChg>
        <pc:picChg chg="add del mod">
          <ac:chgData name="Leonie Smith" userId="fed1330f33f5650e" providerId="LiveId" clId="{D75FAB1B-AED2-4060-A740-F3C04A16FDA8}" dt="2023-11-01T05:37:08.070" v="25"/>
          <ac:picMkLst>
            <pc:docMk/>
            <pc:sldMk cId="3681266347" sldId="282"/>
            <ac:picMk id="5" creationId="{2B59AC1A-69B9-2FE1-60EB-D6F9B8A970F7}"/>
          </ac:picMkLst>
        </pc:picChg>
        <pc:picChg chg="del">
          <ac:chgData name="Leonie Smith" userId="fed1330f33f5650e" providerId="LiveId" clId="{D75FAB1B-AED2-4060-A740-F3C04A16FDA8}" dt="2023-11-01T05:36:20.006" v="22"/>
          <ac:picMkLst>
            <pc:docMk/>
            <pc:sldMk cId="3681266347" sldId="282"/>
            <ac:picMk id="9" creationId="{20168D3F-ECE3-476D-BA64-2C4E7B230231}"/>
          </ac:picMkLst>
        </pc:picChg>
        <pc:picChg chg="add del mod ord">
          <ac:chgData name="Leonie Smith" userId="fed1330f33f5650e" providerId="LiveId" clId="{D75FAB1B-AED2-4060-A740-F3C04A16FDA8}" dt="2023-11-01T05:37:34.684" v="26"/>
          <ac:picMkLst>
            <pc:docMk/>
            <pc:sldMk cId="3681266347" sldId="282"/>
            <ac:picMk id="10" creationId="{D91B62E2-61CC-2EC4-8CC5-DF4894E8B3EC}"/>
          </ac:picMkLst>
        </pc:picChg>
        <pc:picChg chg="add mod">
          <ac:chgData name="Leonie Smith" userId="fed1330f33f5650e" providerId="LiveId" clId="{D75FAB1B-AED2-4060-A740-F3C04A16FDA8}" dt="2023-11-01T05:37:34.684" v="26"/>
          <ac:picMkLst>
            <pc:docMk/>
            <pc:sldMk cId="3681266347" sldId="282"/>
            <ac:picMk id="11" creationId="{B1602E4C-733D-039B-A890-3F2AF134907C}"/>
          </ac:picMkLst>
        </pc:picChg>
      </pc:sldChg>
      <pc:sldChg chg="addSp delSp modSp mod modTransition modAnim">
        <pc:chgData name="Leonie Smith" userId="fed1330f33f5650e" providerId="LiveId" clId="{D75FAB1B-AED2-4060-A740-F3C04A16FDA8}" dt="2023-11-01T05:41:04.159" v="41"/>
        <pc:sldMkLst>
          <pc:docMk/>
          <pc:sldMk cId="2872476414" sldId="284"/>
        </pc:sldMkLst>
        <pc:picChg chg="add del mod">
          <ac:chgData name="Leonie Smith" userId="fed1330f33f5650e" providerId="LiveId" clId="{D75FAB1B-AED2-4060-A740-F3C04A16FDA8}" dt="2023-11-01T05:38:19.217" v="29"/>
          <ac:picMkLst>
            <pc:docMk/>
            <pc:sldMk cId="2872476414" sldId="284"/>
            <ac:picMk id="3" creationId="{5414E555-85E9-7D91-9A79-272743C5ACC6}"/>
          </ac:picMkLst>
        </pc:picChg>
        <pc:picChg chg="add del mod">
          <ac:chgData name="Leonie Smith" userId="fed1330f33f5650e" providerId="LiveId" clId="{D75FAB1B-AED2-4060-A740-F3C04A16FDA8}" dt="2023-11-01T05:38:22.071" v="31"/>
          <ac:picMkLst>
            <pc:docMk/>
            <pc:sldMk cId="2872476414" sldId="284"/>
            <ac:picMk id="5" creationId="{8395F97E-F96F-550F-053B-AE045509A057}"/>
          </ac:picMkLst>
        </pc:picChg>
        <pc:picChg chg="del">
          <ac:chgData name="Leonie Smith" userId="fed1330f33f5650e" providerId="LiveId" clId="{D75FAB1B-AED2-4060-A740-F3C04A16FDA8}" dt="2023-11-01T05:38:11.397" v="28"/>
          <ac:picMkLst>
            <pc:docMk/>
            <pc:sldMk cId="2872476414" sldId="284"/>
            <ac:picMk id="8" creationId="{5E1E3524-DDA2-4E44-874E-633E12F895B8}"/>
          </ac:picMkLst>
        </pc:picChg>
        <pc:picChg chg="add del mod ord">
          <ac:chgData name="Leonie Smith" userId="fed1330f33f5650e" providerId="LiveId" clId="{D75FAB1B-AED2-4060-A740-F3C04A16FDA8}" dt="2023-11-01T05:38:42.383" v="32"/>
          <ac:picMkLst>
            <pc:docMk/>
            <pc:sldMk cId="2872476414" sldId="284"/>
            <ac:picMk id="10" creationId="{EECEF739-54EB-7D95-F2F3-88DEA6890FC3}"/>
          </ac:picMkLst>
        </pc:picChg>
        <pc:picChg chg="add del mod">
          <ac:chgData name="Leonie Smith" userId="fed1330f33f5650e" providerId="LiveId" clId="{D75FAB1B-AED2-4060-A740-F3C04A16FDA8}" dt="2023-11-01T05:38:48.657" v="34"/>
          <ac:picMkLst>
            <pc:docMk/>
            <pc:sldMk cId="2872476414" sldId="284"/>
            <ac:picMk id="11" creationId="{7BF023F9-F192-532E-4971-C38694EE1426}"/>
          </ac:picMkLst>
        </pc:picChg>
        <pc:picChg chg="add del mod ord">
          <ac:chgData name="Leonie Smith" userId="fed1330f33f5650e" providerId="LiveId" clId="{D75FAB1B-AED2-4060-A740-F3C04A16FDA8}" dt="2023-11-01T05:39:08.765" v="35"/>
          <ac:picMkLst>
            <pc:docMk/>
            <pc:sldMk cId="2872476414" sldId="284"/>
            <ac:picMk id="14" creationId="{4C4DD92D-4149-3105-E4D4-E4D63C30FD9E}"/>
          </ac:picMkLst>
        </pc:picChg>
        <pc:picChg chg="add del mod">
          <ac:chgData name="Leonie Smith" userId="fed1330f33f5650e" providerId="LiveId" clId="{D75FAB1B-AED2-4060-A740-F3C04A16FDA8}" dt="2023-11-01T05:40:10.692" v="37"/>
          <ac:picMkLst>
            <pc:docMk/>
            <pc:sldMk cId="2872476414" sldId="284"/>
            <ac:picMk id="15" creationId="{15962FDE-F17B-1B09-C7CC-151CE761FD96}"/>
          </ac:picMkLst>
        </pc:picChg>
        <pc:picChg chg="add del mod ord">
          <ac:chgData name="Leonie Smith" userId="fed1330f33f5650e" providerId="LiveId" clId="{D75FAB1B-AED2-4060-A740-F3C04A16FDA8}" dt="2023-11-01T05:40:32.209" v="38"/>
          <ac:picMkLst>
            <pc:docMk/>
            <pc:sldMk cId="2872476414" sldId="284"/>
            <ac:picMk id="20" creationId="{280ACE47-4D21-A7AC-E39B-F1AB87D049C5}"/>
          </ac:picMkLst>
        </pc:picChg>
        <pc:picChg chg="add del mod">
          <ac:chgData name="Leonie Smith" userId="fed1330f33f5650e" providerId="LiveId" clId="{D75FAB1B-AED2-4060-A740-F3C04A16FDA8}" dt="2023-11-01T05:40:43.528" v="40"/>
          <ac:picMkLst>
            <pc:docMk/>
            <pc:sldMk cId="2872476414" sldId="284"/>
            <ac:picMk id="21" creationId="{DDE05DC5-2BA3-AEC3-65E9-73A5328EF6AD}"/>
          </ac:picMkLst>
        </pc:picChg>
        <pc:picChg chg="add del mod ord">
          <ac:chgData name="Leonie Smith" userId="fed1330f33f5650e" providerId="LiveId" clId="{D75FAB1B-AED2-4060-A740-F3C04A16FDA8}" dt="2023-11-01T05:41:04.159" v="41"/>
          <ac:picMkLst>
            <pc:docMk/>
            <pc:sldMk cId="2872476414" sldId="284"/>
            <ac:picMk id="24" creationId="{09A073A4-52EE-8DAE-2EF6-FC26F30EFCBA}"/>
          </ac:picMkLst>
        </pc:picChg>
        <pc:picChg chg="add mod">
          <ac:chgData name="Leonie Smith" userId="fed1330f33f5650e" providerId="LiveId" clId="{D75FAB1B-AED2-4060-A740-F3C04A16FDA8}" dt="2023-11-01T05:41:04.159" v="41"/>
          <ac:picMkLst>
            <pc:docMk/>
            <pc:sldMk cId="2872476414" sldId="284"/>
            <ac:picMk id="25" creationId="{EA8BB280-729E-5017-21FA-C81E463DA279}"/>
          </ac:picMkLst>
        </pc:picChg>
      </pc:sldChg>
      <pc:sldChg chg="addSp delSp modSp mod modTransition modAnim">
        <pc:chgData name="Leonie Smith" userId="fed1330f33f5650e" providerId="LiveId" clId="{D75FAB1B-AED2-4060-A740-F3C04A16FDA8}" dt="2023-11-01T05:42:06.218" v="47"/>
        <pc:sldMkLst>
          <pc:docMk/>
          <pc:sldMk cId="680484570" sldId="287"/>
        </pc:sldMkLst>
        <pc:picChg chg="del">
          <ac:chgData name="Leonie Smith" userId="fed1330f33f5650e" providerId="LiveId" clId="{D75FAB1B-AED2-4060-A740-F3C04A16FDA8}" dt="2023-11-01T05:41:31.279" v="43"/>
          <ac:picMkLst>
            <pc:docMk/>
            <pc:sldMk cId="680484570" sldId="287"/>
            <ac:picMk id="2" creationId="{F8E712E0-63D8-4F69-9D09-5E65C5AB1BEF}"/>
          </ac:picMkLst>
        </pc:picChg>
        <pc:picChg chg="add del mod">
          <ac:chgData name="Leonie Smith" userId="fed1330f33f5650e" providerId="LiveId" clId="{D75FAB1B-AED2-4060-A740-F3C04A16FDA8}" dt="2023-11-01T05:41:46.421" v="44"/>
          <ac:picMkLst>
            <pc:docMk/>
            <pc:sldMk cId="680484570" sldId="287"/>
            <ac:picMk id="5" creationId="{D24A2762-1213-C362-6767-9694CFB85639}"/>
          </ac:picMkLst>
        </pc:picChg>
        <pc:picChg chg="add del mod">
          <ac:chgData name="Leonie Smith" userId="fed1330f33f5650e" providerId="LiveId" clId="{D75FAB1B-AED2-4060-A740-F3C04A16FDA8}" dt="2023-11-01T05:41:51.035" v="46"/>
          <ac:picMkLst>
            <pc:docMk/>
            <pc:sldMk cId="680484570" sldId="287"/>
            <ac:picMk id="7" creationId="{CC71299E-F6DF-C471-453B-FCE81A646531}"/>
          </ac:picMkLst>
        </pc:picChg>
        <pc:picChg chg="add del mod ord">
          <ac:chgData name="Leonie Smith" userId="fed1330f33f5650e" providerId="LiveId" clId="{D75FAB1B-AED2-4060-A740-F3C04A16FDA8}" dt="2023-11-01T05:42:06.218" v="47"/>
          <ac:picMkLst>
            <pc:docMk/>
            <pc:sldMk cId="680484570" sldId="287"/>
            <ac:picMk id="10" creationId="{862562B7-7139-519A-9D86-9EECEDEB59CE}"/>
          </ac:picMkLst>
        </pc:picChg>
        <pc:picChg chg="add mod">
          <ac:chgData name="Leonie Smith" userId="fed1330f33f5650e" providerId="LiveId" clId="{D75FAB1B-AED2-4060-A740-F3C04A16FDA8}" dt="2023-11-01T05:42:06.218" v="47"/>
          <ac:picMkLst>
            <pc:docMk/>
            <pc:sldMk cId="680484570" sldId="287"/>
            <ac:picMk id="11" creationId="{49648CAD-FD20-1227-4792-5DCDEF8B9307}"/>
          </ac:picMkLst>
        </pc:picChg>
      </pc:sldChg>
      <pc:sldChg chg="addSp delSp modSp mod modTransition modAnim">
        <pc:chgData name="Leonie Smith" userId="fed1330f33f5650e" providerId="LiveId" clId="{D75FAB1B-AED2-4060-A740-F3C04A16FDA8}" dt="2023-11-01T05:47:43.637" v="80"/>
        <pc:sldMkLst>
          <pc:docMk/>
          <pc:sldMk cId="1123929638" sldId="288"/>
        </pc:sldMkLst>
        <pc:picChg chg="add del mod">
          <ac:chgData name="Leonie Smith" userId="fed1330f33f5650e" providerId="LiveId" clId="{D75FAB1B-AED2-4060-A740-F3C04A16FDA8}" dt="2023-11-01T05:46:36.736" v="74"/>
          <ac:picMkLst>
            <pc:docMk/>
            <pc:sldMk cId="1123929638" sldId="288"/>
            <ac:picMk id="3" creationId="{495C9BA5-03B4-B712-87EA-9FE9D73F0449}"/>
          </ac:picMkLst>
        </pc:picChg>
        <pc:picChg chg="add del mod">
          <ac:chgData name="Leonie Smith" userId="fed1330f33f5650e" providerId="LiveId" clId="{D75FAB1B-AED2-4060-A740-F3C04A16FDA8}" dt="2023-11-01T05:46:44.314" v="76"/>
          <ac:picMkLst>
            <pc:docMk/>
            <pc:sldMk cId="1123929638" sldId="288"/>
            <ac:picMk id="5" creationId="{45CD0735-4996-6458-7B26-27A539B5405F}"/>
          </ac:picMkLst>
        </pc:picChg>
        <pc:picChg chg="add del mod ord">
          <ac:chgData name="Leonie Smith" userId="fed1330f33f5650e" providerId="LiveId" clId="{D75FAB1B-AED2-4060-A740-F3C04A16FDA8}" dt="2023-11-01T05:47:05.838" v="77"/>
          <ac:picMkLst>
            <pc:docMk/>
            <pc:sldMk cId="1123929638" sldId="288"/>
            <ac:picMk id="9" creationId="{914A9823-52C3-01CE-1DC3-FDCF21B80FF8}"/>
          </ac:picMkLst>
        </pc:picChg>
        <pc:picChg chg="del">
          <ac:chgData name="Leonie Smith" userId="fed1330f33f5650e" providerId="LiveId" clId="{D75FAB1B-AED2-4060-A740-F3C04A16FDA8}" dt="2023-11-01T05:46:24.284" v="73"/>
          <ac:picMkLst>
            <pc:docMk/>
            <pc:sldMk cId="1123929638" sldId="288"/>
            <ac:picMk id="10" creationId="{8ADB529E-828C-48D9-86C2-1CD17BC2EAFE}"/>
          </ac:picMkLst>
        </pc:picChg>
        <pc:picChg chg="add del mod">
          <ac:chgData name="Leonie Smith" userId="fed1330f33f5650e" providerId="LiveId" clId="{D75FAB1B-AED2-4060-A740-F3C04A16FDA8}" dt="2023-11-01T05:47:21.425" v="79"/>
          <ac:picMkLst>
            <pc:docMk/>
            <pc:sldMk cId="1123929638" sldId="288"/>
            <ac:picMk id="11" creationId="{5BAD2FDD-A951-16FF-09E4-5844097CCF24}"/>
          </ac:picMkLst>
        </pc:picChg>
        <pc:picChg chg="add del mod ord">
          <ac:chgData name="Leonie Smith" userId="fed1330f33f5650e" providerId="LiveId" clId="{D75FAB1B-AED2-4060-A740-F3C04A16FDA8}" dt="2023-11-01T05:47:43.637" v="80"/>
          <ac:picMkLst>
            <pc:docMk/>
            <pc:sldMk cId="1123929638" sldId="288"/>
            <ac:picMk id="15" creationId="{AED24DBC-47CE-B524-AE3D-E59592ADE1F4}"/>
          </ac:picMkLst>
        </pc:picChg>
        <pc:picChg chg="add mod">
          <ac:chgData name="Leonie Smith" userId="fed1330f33f5650e" providerId="LiveId" clId="{D75FAB1B-AED2-4060-A740-F3C04A16FDA8}" dt="2023-11-01T05:47:43.637" v="80"/>
          <ac:picMkLst>
            <pc:docMk/>
            <pc:sldMk cId="1123929638" sldId="288"/>
            <ac:picMk id="16" creationId="{4675132E-DEC5-0C37-18F4-F803256D6421}"/>
          </ac:picMkLst>
        </pc:picChg>
      </pc:sldChg>
      <pc:sldChg chg="addSp delSp modSp mod modTransition modAnim">
        <pc:chgData name="Leonie Smith" userId="fed1330f33f5650e" providerId="LiveId" clId="{D75FAB1B-AED2-4060-A740-F3C04A16FDA8}" dt="2023-11-01T05:48:23.456" v="83"/>
        <pc:sldMkLst>
          <pc:docMk/>
          <pc:sldMk cId="1206678836" sldId="289"/>
        </pc:sldMkLst>
        <pc:picChg chg="add del mod">
          <ac:chgData name="Leonie Smith" userId="fed1330f33f5650e" providerId="LiveId" clId="{D75FAB1B-AED2-4060-A740-F3C04A16FDA8}" dt="2023-11-01T05:48:23.456" v="83"/>
          <ac:picMkLst>
            <pc:docMk/>
            <pc:sldMk cId="1206678836" sldId="289"/>
            <ac:picMk id="3" creationId="{0ACF11F0-8C89-9C34-A649-35803ED3BEB7}"/>
          </ac:picMkLst>
        </pc:picChg>
        <pc:picChg chg="del">
          <ac:chgData name="Leonie Smith" userId="fed1330f33f5650e" providerId="LiveId" clId="{D75FAB1B-AED2-4060-A740-F3C04A16FDA8}" dt="2023-11-01T05:48:12.619" v="82"/>
          <ac:picMkLst>
            <pc:docMk/>
            <pc:sldMk cId="1206678836" sldId="289"/>
            <ac:picMk id="5" creationId="{0234D9D5-9153-4AD4-9133-BCEBD7F120C0}"/>
          </ac:picMkLst>
        </pc:picChg>
        <pc:picChg chg="add mod">
          <ac:chgData name="Leonie Smith" userId="fed1330f33f5650e" providerId="LiveId" clId="{D75FAB1B-AED2-4060-A740-F3C04A16FDA8}" dt="2023-11-01T05:48:23.456" v="83"/>
          <ac:picMkLst>
            <pc:docMk/>
            <pc:sldMk cId="1206678836" sldId="289"/>
            <ac:picMk id="7" creationId="{D4A43344-69F6-2F22-89D7-4B66E676063E}"/>
          </ac:picMkLst>
        </pc:picChg>
      </pc:sldChg>
      <pc:sldChg chg="addSp delSp modSp mod modTransition modAnim">
        <pc:chgData name="Leonie Smith" userId="fed1330f33f5650e" providerId="LiveId" clId="{D75FAB1B-AED2-4060-A740-F3C04A16FDA8}" dt="2023-11-01T05:49:23.567" v="89"/>
        <pc:sldMkLst>
          <pc:docMk/>
          <pc:sldMk cId="3256631608" sldId="295"/>
        </pc:sldMkLst>
        <pc:picChg chg="add del mod">
          <ac:chgData name="Leonie Smith" userId="fed1330f33f5650e" providerId="LiveId" clId="{D75FAB1B-AED2-4060-A740-F3C04A16FDA8}" dt="2023-11-01T05:48:45.644" v="86"/>
          <ac:picMkLst>
            <pc:docMk/>
            <pc:sldMk cId="3256631608" sldId="295"/>
            <ac:picMk id="3" creationId="{DFB5CD6C-4224-DA74-8080-A737DCE7DC4C}"/>
          </ac:picMkLst>
        </pc:picChg>
        <pc:picChg chg="add del mod">
          <ac:chgData name="Leonie Smith" userId="fed1330f33f5650e" providerId="LiveId" clId="{D75FAB1B-AED2-4060-A740-F3C04A16FDA8}" dt="2023-11-01T05:48:57.677" v="88"/>
          <ac:picMkLst>
            <pc:docMk/>
            <pc:sldMk cId="3256631608" sldId="295"/>
            <ac:picMk id="5" creationId="{82ADBD5E-C225-46F8-77F9-99F76E303BD7}"/>
          </ac:picMkLst>
        </pc:picChg>
        <pc:picChg chg="add del mod ord">
          <ac:chgData name="Leonie Smith" userId="fed1330f33f5650e" providerId="LiveId" clId="{D75FAB1B-AED2-4060-A740-F3C04A16FDA8}" dt="2023-11-01T05:49:23.567" v="89"/>
          <ac:picMkLst>
            <pc:docMk/>
            <pc:sldMk cId="3256631608" sldId="295"/>
            <ac:picMk id="9" creationId="{42F9B6C5-D260-6AE2-5753-8E0A9325D998}"/>
          </ac:picMkLst>
        </pc:picChg>
        <pc:picChg chg="add mod">
          <ac:chgData name="Leonie Smith" userId="fed1330f33f5650e" providerId="LiveId" clId="{D75FAB1B-AED2-4060-A740-F3C04A16FDA8}" dt="2023-11-01T05:49:23.567" v="89"/>
          <ac:picMkLst>
            <pc:docMk/>
            <pc:sldMk cId="3256631608" sldId="295"/>
            <ac:picMk id="10" creationId="{93E80B0F-711B-6E85-919D-AF3A3A6AA1E1}"/>
          </ac:picMkLst>
        </pc:picChg>
        <pc:picChg chg="del">
          <ac:chgData name="Leonie Smith" userId="fed1330f33f5650e" providerId="LiveId" clId="{D75FAB1B-AED2-4060-A740-F3C04A16FDA8}" dt="2023-11-01T05:48:39.039" v="85"/>
          <ac:picMkLst>
            <pc:docMk/>
            <pc:sldMk cId="3256631608" sldId="295"/>
            <ac:picMk id="11" creationId="{648A85B1-906D-4304-92E5-993E391437E2}"/>
          </ac:picMkLst>
        </pc:picChg>
      </pc:sldChg>
      <pc:sldChg chg="addSp delSp modSp mod modTransition modAnim">
        <pc:chgData name="Leonie Smith" userId="fed1330f33f5650e" providerId="LiveId" clId="{D75FAB1B-AED2-4060-A740-F3C04A16FDA8}" dt="2023-11-01T05:43:40.759" v="59"/>
        <pc:sldMkLst>
          <pc:docMk/>
          <pc:sldMk cId="789666067" sldId="299"/>
        </pc:sldMkLst>
        <pc:picChg chg="del">
          <ac:chgData name="Leonie Smith" userId="fed1330f33f5650e" providerId="LiveId" clId="{D75FAB1B-AED2-4060-A740-F3C04A16FDA8}" dt="2023-11-01T05:42:27.440" v="49"/>
          <ac:picMkLst>
            <pc:docMk/>
            <pc:sldMk cId="789666067" sldId="299"/>
            <ac:picMk id="3" creationId="{BF954B8F-44BE-4EA4-8ED7-623B06A1CC3C}"/>
          </ac:picMkLst>
        </pc:picChg>
        <pc:picChg chg="add del mod">
          <ac:chgData name="Leonie Smith" userId="fed1330f33f5650e" providerId="LiveId" clId="{D75FAB1B-AED2-4060-A740-F3C04A16FDA8}" dt="2023-11-01T05:42:37.300" v="50"/>
          <ac:picMkLst>
            <pc:docMk/>
            <pc:sldMk cId="789666067" sldId="299"/>
            <ac:picMk id="5" creationId="{C4091687-12EB-10DA-FCA9-F95701E4E282}"/>
          </ac:picMkLst>
        </pc:picChg>
        <pc:picChg chg="add del mod">
          <ac:chgData name="Leonie Smith" userId="fed1330f33f5650e" providerId="LiveId" clId="{D75FAB1B-AED2-4060-A740-F3C04A16FDA8}" dt="2023-11-01T05:42:51.740" v="52"/>
          <ac:picMkLst>
            <pc:docMk/>
            <pc:sldMk cId="789666067" sldId="299"/>
            <ac:picMk id="7" creationId="{70FB14EF-B092-6FAE-4C27-47F37D118E78}"/>
          </ac:picMkLst>
        </pc:picChg>
        <pc:picChg chg="add del mod ord">
          <ac:chgData name="Leonie Smith" userId="fed1330f33f5650e" providerId="LiveId" clId="{D75FAB1B-AED2-4060-A740-F3C04A16FDA8}" dt="2023-11-01T05:43:01.748" v="53"/>
          <ac:picMkLst>
            <pc:docMk/>
            <pc:sldMk cId="789666067" sldId="299"/>
            <ac:picMk id="11" creationId="{76B32797-660E-0C07-081F-79FBEDF398DB}"/>
          </ac:picMkLst>
        </pc:picChg>
        <pc:picChg chg="add del mod">
          <ac:chgData name="Leonie Smith" userId="fed1330f33f5650e" providerId="LiveId" clId="{D75FAB1B-AED2-4060-A740-F3C04A16FDA8}" dt="2023-11-01T05:43:19.488" v="55"/>
          <ac:picMkLst>
            <pc:docMk/>
            <pc:sldMk cId="789666067" sldId="299"/>
            <ac:picMk id="12" creationId="{09ACA4BA-252A-BC68-0B5A-5917BF2F22FF}"/>
          </ac:picMkLst>
        </pc:picChg>
        <pc:picChg chg="add del mod ord">
          <ac:chgData name="Leonie Smith" userId="fed1330f33f5650e" providerId="LiveId" clId="{D75FAB1B-AED2-4060-A740-F3C04A16FDA8}" dt="2023-11-01T05:43:26.240" v="56"/>
          <ac:picMkLst>
            <pc:docMk/>
            <pc:sldMk cId="789666067" sldId="299"/>
            <ac:picMk id="17" creationId="{73879926-8CFF-0785-AE42-562DAC5631DE}"/>
          </ac:picMkLst>
        </pc:picChg>
        <pc:picChg chg="add del mod">
          <ac:chgData name="Leonie Smith" userId="fed1330f33f5650e" providerId="LiveId" clId="{D75FAB1B-AED2-4060-A740-F3C04A16FDA8}" dt="2023-11-01T05:43:30.592" v="58"/>
          <ac:picMkLst>
            <pc:docMk/>
            <pc:sldMk cId="789666067" sldId="299"/>
            <ac:picMk id="18" creationId="{737F1690-723A-82B1-EDBD-7A6F4D3D9B8C}"/>
          </ac:picMkLst>
        </pc:picChg>
        <pc:picChg chg="add del mod ord">
          <ac:chgData name="Leonie Smith" userId="fed1330f33f5650e" providerId="LiveId" clId="{D75FAB1B-AED2-4060-A740-F3C04A16FDA8}" dt="2023-11-01T05:43:40.759" v="59"/>
          <ac:picMkLst>
            <pc:docMk/>
            <pc:sldMk cId="789666067" sldId="299"/>
            <ac:picMk id="21" creationId="{F4252EAF-B099-DC6C-3F2C-95F79B72BAC2}"/>
          </ac:picMkLst>
        </pc:picChg>
        <pc:picChg chg="add mod">
          <ac:chgData name="Leonie Smith" userId="fed1330f33f5650e" providerId="LiveId" clId="{D75FAB1B-AED2-4060-A740-F3C04A16FDA8}" dt="2023-11-01T05:43:40.759" v="59"/>
          <ac:picMkLst>
            <pc:docMk/>
            <pc:sldMk cId="789666067" sldId="299"/>
            <ac:picMk id="22" creationId="{C8D1AFFC-DBE8-B017-BFB1-FED4D03A20D2}"/>
          </ac:picMkLst>
        </pc:picChg>
      </pc:sldChg>
      <pc:sldChg chg="addSp delSp modSp mod modTransition modAnim">
        <pc:chgData name="Leonie Smith" userId="fed1330f33f5650e" providerId="LiveId" clId="{D75FAB1B-AED2-4060-A740-F3C04A16FDA8}" dt="2023-11-01T05:44:30.162" v="65"/>
        <pc:sldMkLst>
          <pc:docMk/>
          <pc:sldMk cId="790485567" sldId="300"/>
        </pc:sldMkLst>
        <pc:picChg chg="del">
          <ac:chgData name="Leonie Smith" userId="fed1330f33f5650e" providerId="LiveId" clId="{D75FAB1B-AED2-4060-A740-F3C04A16FDA8}" dt="2023-11-01T05:43:55.312" v="61"/>
          <ac:picMkLst>
            <pc:docMk/>
            <pc:sldMk cId="790485567" sldId="300"/>
            <ac:picMk id="2" creationId="{0A8D4440-323F-4C2D-AD60-E5D23A89B5DC}"/>
          </ac:picMkLst>
        </pc:picChg>
        <pc:picChg chg="add del mod">
          <ac:chgData name="Leonie Smith" userId="fed1330f33f5650e" providerId="LiveId" clId="{D75FAB1B-AED2-4060-A740-F3C04A16FDA8}" dt="2023-11-01T05:44:07.590" v="62"/>
          <ac:picMkLst>
            <pc:docMk/>
            <pc:sldMk cId="790485567" sldId="300"/>
            <ac:picMk id="5" creationId="{968487A0-9EC9-101A-3DDF-AFFFFFA5F1A4}"/>
          </ac:picMkLst>
        </pc:picChg>
        <pc:picChg chg="add del mod">
          <ac:chgData name="Leonie Smith" userId="fed1330f33f5650e" providerId="LiveId" clId="{D75FAB1B-AED2-4060-A740-F3C04A16FDA8}" dt="2023-11-01T05:44:16.233" v="64"/>
          <ac:picMkLst>
            <pc:docMk/>
            <pc:sldMk cId="790485567" sldId="300"/>
            <ac:picMk id="7" creationId="{FD0F7BC0-7015-0339-BA83-9D7E46BF8729}"/>
          </ac:picMkLst>
        </pc:picChg>
        <pc:picChg chg="add del mod ord">
          <ac:chgData name="Leonie Smith" userId="fed1330f33f5650e" providerId="LiveId" clId="{D75FAB1B-AED2-4060-A740-F3C04A16FDA8}" dt="2023-11-01T05:44:30.162" v="65"/>
          <ac:picMkLst>
            <pc:docMk/>
            <pc:sldMk cId="790485567" sldId="300"/>
            <ac:picMk id="10" creationId="{92A7CE18-42CA-C50B-97F3-50D62D03CD0A}"/>
          </ac:picMkLst>
        </pc:picChg>
        <pc:picChg chg="add mod">
          <ac:chgData name="Leonie Smith" userId="fed1330f33f5650e" providerId="LiveId" clId="{D75FAB1B-AED2-4060-A740-F3C04A16FDA8}" dt="2023-11-01T05:44:30.162" v="65"/>
          <ac:picMkLst>
            <pc:docMk/>
            <pc:sldMk cId="790485567" sldId="300"/>
            <ac:picMk id="11" creationId="{31BDDCC2-724C-FAC0-60C1-BF7B64A73349}"/>
          </ac:picMkLst>
        </pc:picChg>
      </pc:sldChg>
      <pc:sldChg chg="addSp delSp modSp mod modTransition modAnim">
        <pc:chgData name="Leonie Smith" userId="fed1330f33f5650e" providerId="LiveId" clId="{D75FAB1B-AED2-4060-A740-F3C04A16FDA8}" dt="2023-11-01T05:45:08.278" v="68"/>
        <pc:sldMkLst>
          <pc:docMk/>
          <pc:sldMk cId="2875370549" sldId="301"/>
        </pc:sldMkLst>
        <pc:picChg chg="del">
          <ac:chgData name="Leonie Smith" userId="fed1330f33f5650e" providerId="LiveId" clId="{D75FAB1B-AED2-4060-A740-F3C04A16FDA8}" dt="2023-11-01T05:44:50.141" v="67"/>
          <ac:picMkLst>
            <pc:docMk/>
            <pc:sldMk cId="2875370549" sldId="301"/>
            <ac:picMk id="2" creationId="{57E89950-6313-4FE9-9B18-AA36F27DBB75}"/>
          </ac:picMkLst>
        </pc:picChg>
        <pc:picChg chg="add del mod">
          <ac:chgData name="Leonie Smith" userId="fed1330f33f5650e" providerId="LiveId" clId="{D75FAB1B-AED2-4060-A740-F3C04A16FDA8}" dt="2023-11-01T05:45:08.278" v="68"/>
          <ac:picMkLst>
            <pc:docMk/>
            <pc:sldMk cId="2875370549" sldId="301"/>
            <ac:picMk id="5" creationId="{58EEB2EC-EA67-60CD-7596-3E984EE5CBC1}"/>
          </ac:picMkLst>
        </pc:picChg>
        <pc:picChg chg="add mod">
          <ac:chgData name="Leonie Smith" userId="fed1330f33f5650e" providerId="LiveId" clId="{D75FAB1B-AED2-4060-A740-F3C04A16FDA8}" dt="2023-11-01T05:45:08.278" v="68"/>
          <ac:picMkLst>
            <pc:docMk/>
            <pc:sldMk cId="2875370549" sldId="301"/>
            <ac:picMk id="7" creationId="{A5D53306-95B4-1A76-1077-81F83105F547}"/>
          </ac:picMkLst>
        </pc:picChg>
      </pc:sldChg>
      <pc:sldChg chg="addSp delSp modSp mod modTransition modAnim">
        <pc:chgData name="Leonie Smith" userId="fed1330f33f5650e" providerId="LiveId" clId="{D75FAB1B-AED2-4060-A740-F3C04A16FDA8}" dt="2023-11-01T05:45:59.382" v="71"/>
        <pc:sldMkLst>
          <pc:docMk/>
          <pc:sldMk cId="3543068754" sldId="302"/>
        </pc:sldMkLst>
        <pc:picChg chg="add del mod">
          <ac:chgData name="Leonie Smith" userId="fed1330f33f5650e" providerId="LiveId" clId="{D75FAB1B-AED2-4060-A740-F3C04A16FDA8}" dt="2023-11-01T05:45:59.382" v="71"/>
          <ac:picMkLst>
            <pc:docMk/>
            <pc:sldMk cId="3543068754" sldId="302"/>
            <ac:picMk id="3" creationId="{E6074A77-7EDA-67B4-9EB7-CAB7C5020841}"/>
          </ac:picMkLst>
        </pc:picChg>
        <pc:picChg chg="add mod">
          <ac:chgData name="Leonie Smith" userId="fed1330f33f5650e" providerId="LiveId" clId="{D75FAB1B-AED2-4060-A740-F3C04A16FDA8}" dt="2023-11-01T05:45:59.382" v="71"/>
          <ac:picMkLst>
            <pc:docMk/>
            <pc:sldMk cId="3543068754" sldId="302"/>
            <ac:picMk id="5" creationId="{97FBE244-B517-4A71-CE07-20AC9ADBCAF8}"/>
          </ac:picMkLst>
        </pc:picChg>
        <pc:picChg chg="del">
          <ac:chgData name="Leonie Smith" userId="fed1330f33f5650e" providerId="LiveId" clId="{D75FAB1B-AED2-4060-A740-F3C04A16FDA8}" dt="2023-11-01T05:45:46.342" v="70"/>
          <ac:picMkLst>
            <pc:docMk/>
            <pc:sldMk cId="3543068754" sldId="302"/>
            <ac:picMk id="7" creationId="{A2A0CE73-8B36-427B-ABF6-DCAEF49550A2}"/>
          </ac:picMkLst>
        </pc:picChg>
      </pc:sldChg>
      <pc:sldChg chg="addSp delSp modSp mod modTransition modAnim modNotesTx">
        <pc:chgData name="Leonie Smith" userId="fed1330f33f5650e" providerId="LiveId" clId="{D75FAB1B-AED2-4060-A740-F3C04A16FDA8}" dt="2023-11-02T04:19:50.864" v="95" actId="20577"/>
        <pc:sldMkLst>
          <pc:docMk/>
          <pc:sldMk cId="1375547771" sldId="303"/>
        </pc:sldMkLst>
        <pc:picChg chg="del">
          <ac:chgData name="Leonie Smith" userId="fed1330f33f5650e" providerId="LiveId" clId="{D75FAB1B-AED2-4060-A740-F3C04A16FDA8}" dt="2023-11-01T05:32:57.741" v="1"/>
          <ac:picMkLst>
            <pc:docMk/>
            <pc:sldMk cId="1375547771" sldId="303"/>
            <ac:picMk id="4" creationId="{013DFEAD-7D47-448F-A075-C10C410B00A2}"/>
          </ac:picMkLst>
        </pc:picChg>
        <pc:picChg chg="add del mod">
          <ac:chgData name="Leonie Smith" userId="fed1330f33f5650e" providerId="LiveId" clId="{D75FAB1B-AED2-4060-A740-F3C04A16FDA8}" dt="2023-11-01T05:33:03.823" v="2"/>
          <ac:picMkLst>
            <pc:docMk/>
            <pc:sldMk cId="1375547771" sldId="303"/>
            <ac:picMk id="7" creationId="{7ADAADDD-DC15-3E4E-D165-8815C9572552}"/>
          </ac:picMkLst>
        </pc:picChg>
        <pc:picChg chg="add mod">
          <ac:chgData name="Leonie Smith" userId="fed1330f33f5650e" providerId="LiveId" clId="{D75FAB1B-AED2-4060-A740-F3C04A16FDA8}" dt="2023-11-01T05:33:03.823" v="2"/>
          <ac:picMkLst>
            <pc:docMk/>
            <pc:sldMk cId="1375547771" sldId="303"/>
            <ac:picMk id="8" creationId="{5C531685-F8BA-3B19-C625-4722B8F7A019}"/>
          </ac:picMkLst>
        </pc:picChg>
      </pc:sldChg>
    </pc:docChg>
  </pc:docChgLst>
  <pc:docChgLst>
    <pc:chgData name="Leonie Smith" userId="fed1330f33f5650e" providerId="LiveId" clId="{4ABEADD7-E5C1-4CD7-9FEC-6B15491F7D8D}"/>
    <pc:docChg chg="custSel addSld delSld modSld sldOrd">
      <pc:chgData name="Leonie Smith" userId="fed1330f33f5650e" providerId="LiveId" clId="{4ABEADD7-E5C1-4CD7-9FEC-6B15491F7D8D}" dt="2022-02-22T05:28:50.801" v="234"/>
      <pc:docMkLst>
        <pc:docMk/>
      </pc:docMkLst>
      <pc:sldChg chg="addSp modSp mod">
        <pc:chgData name="Leonie Smith" userId="fed1330f33f5650e" providerId="LiveId" clId="{4ABEADD7-E5C1-4CD7-9FEC-6B15491F7D8D}" dt="2022-02-22T04:51:21.435" v="195"/>
        <pc:sldMkLst>
          <pc:docMk/>
          <pc:sldMk cId="3348757415" sldId="256"/>
        </pc:sldMkLst>
        <pc:spChg chg="mod">
          <ac:chgData name="Leonie Smith" userId="fed1330f33f5650e" providerId="LiveId" clId="{4ABEADD7-E5C1-4CD7-9FEC-6B15491F7D8D}" dt="2022-02-18T07:22:34.876" v="103" actId="6549"/>
          <ac:spMkLst>
            <pc:docMk/>
            <pc:sldMk cId="3348757415" sldId="256"/>
            <ac:spMk id="6" creationId="{416C064E-628E-47C0-A712-DB178FE9901E}"/>
          </ac:spMkLst>
        </pc:spChg>
        <pc:picChg chg="add mod">
          <ac:chgData name="Leonie Smith" userId="fed1330f33f5650e" providerId="LiveId" clId="{4ABEADD7-E5C1-4CD7-9FEC-6B15491F7D8D}" dt="2022-02-22T04:51:21.435" v="195"/>
          <ac:picMkLst>
            <pc:docMk/>
            <pc:sldMk cId="3348757415" sldId="256"/>
            <ac:picMk id="2" creationId="{5E4E8227-E407-45D7-B324-04315EF77C16}"/>
          </ac:picMkLst>
        </pc:picChg>
      </pc:sldChg>
      <pc:sldChg chg="addSp modSp mod">
        <pc:chgData name="Leonie Smith" userId="fed1330f33f5650e" providerId="LiveId" clId="{4ABEADD7-E5C1-4CD7-9FEC-6B15491F7D8D}" dt="2022-02-22T04:51:58.358" v="196"/>
        <pc:sldMkLst>
          <pc:docMk/>
          <pc:sldMk cId="525752733" sldId="258"/>
        </pc:sldMkLst>
        <pc:spChg chg="mod">
          <ac:chgData name="Leonie Smith" userId="fed1330f33f5650e" providerId="LiveId" clId="{4ABEADD7-E5C1-4CD7-9FEC-6B15491F7D8D}" dt="2022-02-18T05:24:39.850" v="3" actId="6549"/>
          <ac:spMkLst>
            <pc:docMk/>
            <pc:sldMk cId="525752733" sldId="258"/>
            <ac:spMk id="4" creationId="{9A13E2D8-2F59-44C1-B1D2-79C300C26DD4}"/>
          </ac:spMkLst>
        </pc:spChg>
        <pc:picChg chg="add mod">
          <ac:chgData name="Leonie Smith" userId="fed1330f33f5650e" providerId="LiveId" clId="{4ABEADD7-E5C1-4CD7-9FEC-6B15491F7D8D}" dt="2022-02-22T04:51:58.358" v="196"/>
          <ac:picMkLst>
            <pc:docMk/>
            <pc:sldMk cId="525752733" sldId="258"/>
            <ac:picMk id="2" creationId="{3B6C0472-B81A-403B-A5BC-3AD80F2D8216}"/>
          </ac:picMkLst>
        </pc:picChg>
      </pc:sldChg>
      <pc:sldChg chg="del">
        <pc:chgData name="Leonie Smith" userId="fed1330f33f5650e" providerId="LiveId" clId="{4ABEADD7-E5C1-4CD7-9FEC-6B15491F7D8D}" dt="2022-02-18T05:24:56.546" v="4" actId="47"/>
        <pc:sldMkLst>
          <pc:docMk/>
          <pc:sldMk cId="2044568653" sldId="281"/>
        </pc:sldMkLst>
      </pc:sldChg>
      <pc:sldChg chg="addSp delSp modSp mod">
        <pc:chgData name="Leonie Smith" userId="fed1330f33f5650e" providerId="LiveId" clId="{4ABEADD7-E5C1-4CD7-9FEC-6B15491F7D8D}" dt="2022-02-22T04:57:23.609" v="202"/>
        <pc:sldMkLst>
          <pc:docMk/>
          <pc:sldMk cId="3681266347" sldId="282"/>
        </pc:sldMkLst>
        <pc:spChg chg="mod">
          <ac:chgData name="Leonie Smith" userId="fed1330f33f5650e" providerId="LiveId" clId="{4ABEADD7-E5C1-4CD7-9FEC-6B15491F7D8D}" dt="2022-02-18T05:25:58.539" v="12" actId="5793"/>
          <ac:spMkLst>
            <pc:docMk/>
            <pc:sldMk cId="3681266347" sldId="282"/>
            <ac:spMk id="4" creationId="{9A13E2D8-2F59-44C1-B1D2-79C300C26DD4}"/>
          </ac:spMkLst>
        </pc:spChg>
        <pc:picChg chg="add del mod">
          <ac:chgData name="Leonie Smith" userId="fed1330f33f5650e" providerId="LiveId" clId="{4ABEADD7-E5C1-4CD7-9FEC-6B15491F7D8D}" dt="2022-02-22T04:55:55.634" v="198"/>
          <ac:picMkLst>
            <pc:docMk/>
            <pc:sldMk cId="3681266347" sldId="282"/>
            <ac:picMk id="2" creationId="{C4E54CC4-29A6-45FB-9565-18AEB888301A}"/>
          </ac:picMkLst>
        </pc:picChg>
        <pc:picChg chg="add del mod">
          <ac:chgData name="Leonie Smith" userId="fed1330f33f5650e" providerId="LiveId" clId="{4ABEADD7-E5C1-4CD7-9FEC-6B15491F7D8D}" dt="2022-02-22T04:56:10.244" v="199"/>
          <ac:picMkLst>
            <pc:docMk/>
            <pc:sldMk cId="3681266347" sldId="282"/>
            <ac:picMk id="3" creationId="{EB3561C6-F5F3-4134-AA71-1CF9A5DBE9E3}"/>
          </ac:picMkLst>
        </pc:picChg>
        <pc:picChg chg="add del mod">
          <ac:chgData name="Leonie Smith" userId="fed1330f33f5650e" providerId="LiveId" clId="{4ABEADD7-E5C1-4CD7-9FEC-6B15491F7D8D}" dt="2022-02-22T04:56:32.510" v="200"/>
          <ac:picMkLst>
            <pc:docMk/>
            <pc:sldMk cId="3681266347" sldId="282"/>
            <ac:picMk id="5" creationId="{D69FED1E-66A8-454C-A0B6-2484CE6BD143}"/>
          </ac:picMkLst>
        </pc:picChg>
        <pc:picChg chg="add del mod">
          <ac:chgData name="Leonie Smith" userId="fed1330f33f5650e" providerId="LiveId" clId="{4ABEADD7-E5C1-4CD7-9FEC-6B15491F7D8D}" dt="2022-02-22T04:57:00.975" v="201"/>
          <ac:picMkLst>
            <pc:docMk/>
            <pc:sldMk cId="3681266347" sldId="282"/>
            <ac:picMk id="7" creationId="{0BE5E3B6-57D2-4142-A481-1590F0EE73A3}"/>
          </ac:picMkLst>
        </pc:picChg>
        <pc:picChg chg="add del mod">
          <ac:chgData name="Leonie Smith" userId="fed1330f33f5650e" providerId="LiveId" clId="{4ABEADD7-E5C1-4CD7-9FEC-6B15491F7D8D}" dt="2022-02-22T04:57:23.609" v="202"/>
          <ac:picMkLst>
            <pc:docMk/>
            <pc:sldMk cId="3681266347" sldId="282"/>
            <ac:picMk id="8" creationId="{7911F898-CDA0-442E-B461-AA4D5D7311A5}"/>
          </ac:picMkLst>
        </pc:picChg>
        <pc:picChg chg="add mod">
          <ac:chgData name="Leonie Smith" userId="fed1330f33f5650e" providerId="LiveId" clId="{4ABEADD7-E5C1-4CD7-9FEC-6B15491F7D8D}" dt="2022-02-22T04:57:23.609" v="202"/>
          <ac:picMkLst>
            <pc:docMk/>
            <pc:sldMk cId="3681266347" sldId="282"/>
            <ac:picMk id="9" creationId="{20168D3F-ECE3-476D-BA64-2C4E7B230231}"/>
          </ac:picMkLst>
        </pc:picChg>
      </pc:sldChg>
      <pc:sldChg chg="del">
        <pc:chgData name="Leonie Smith" userId="fed1330f33f5650e" providerId="LiveId" clId="{4ABEADD7-E5C1-4CD7-9FEC-6B15491F7D8D}" dt="2022-02-18T05:26:18.646" v="13" actId="47"/>
        <pc:sldMkLst>
          <pc:docMk/>
          <pc:sldMk cId="26953390" sldId="283"/>
        </pc:sldMkLst>
      </pc:sldChg>
      <pc:sldChg chg="addSp delSp modSp mod ord">
        <pc:chgData name="Leonie Smith" userId="fed1330f33f5650e" providerId="LiveId" clId="{4ABEADD7-E5C1-4CD7-9FEC-6B15491F7D8D}" dt="2022-02-22T04:59:54.107" v="207"/>
        <pc:sldMkLst>
          <pc:docMk/>
          <pc:sldMk cId="2872476414" sldId="284"/>
        </pc:sldMkLst>
        <pc:spChg chg="mod">
          <ac:chgData name="Leonie Smith" userId="fed1330f33f5650e" providerId="LiveId" clId="{4ABEADD7-E5C1-4CD7-9FEC-6B15491F7D8D}" dt="2022-02-18T05:27:10.293" v="25" actId="20577"/>
          <ac:spMkLst>
            <pc:docMk/>
            <pc:sldMk cId="2872476414" sldId="284"/>
            <ac:spMk id="4" creationId="{9A13E2D8-2F59-44C1-B1D2-79C300C26DD4}"/>
          </ac:spMkLst>
        </pc:spChg>
        <pc:picChg chg="add del mod">
          <ac:chgData name="Leonie Smith" userId="fed1330f33f5650e" providerId="LiveId" clId="{4ABEADD7-E5C1-4CD7-9FEC-6B15491F7D8D}" dt="2022-02-22T04:58:30.503" v="204"/>
          <ac:picMkLst>
            <pc:docMk/>
            <pc:sldMk cId="2872476414" sldId="284"/>
            <ac:picMk id="2" creationId="{8A29BD71-3EB4-4A9F-89DC-D75D32B87247}"/>
          </ac:picMkLst>
        </pc:picChg>
        <pc:picChg chg="add del mod">
          <ac:chgData name="Leonie Smith" userId="fed1330f33f5650e" providerId="LiveId" clId="{4ABEADD7-E5C1-4CD7-9FEC-6B15491F7D8D}" dt="2022-02-22T04:59:00.943" v="205"/>
          <ac:picMkLst>
            <pc:docMk/>
            <pc:sldMk cId="2872476414" sldId="284"/>
            <ac:picMk id="3" creationId="{7215066F-1E08-4538-9B79-78AE15170F23}"/>
          </ac:picMkLst>
        </pc:picChg>
        <pc:picChg chg="add del mod">
          <ac:chgData name="Leonie Smith" userId="fed1330f33f5650e" providerId="LiveId" clId="{4ABEADD7-E5C1-4CD7-9FEC-6B15491F7D8D}" dt="2022-02-22T04:59:40.131" v="206"/>
          <ac:picMkLst>
            <pc:docMk/>
            <pc:sldMk cId="2872476414" sldId="284"/>
            <ac:picMk id="5" creationId="{91FEFBB1-7667-4F0B-B0E6-FA612BE137ED}"/>
          </ac:picMkLst>
        </pc:picChg>
        <pc:picChg chg="add del mod">
          <ac:chgData name="Leonie Smith" userId="fed1330f33f5650e" providerId="LiveId" clId="{4ABEADD7-E5C1-4CD7-9FEC-6B15491F7D8D}" dt="2022-02-22T04:59:54.107" v="207"/>
          <ac:picMkLst>
            <pc:docMk/>
            <pc:sldMk cId="2872476414" sldId="284"/>
            <ac:picMk id="7" creationId="{7F0BF55F-E11A-4189-AF61-D061053D8441}"/>
          </ac:picMkLst>
        </pc:picChg>
        <pc:picChg chg="add mod">
          <ac:chgData name="Leonie Smith" userId="fed1330f33f5650e" providerId="LiveId" clId="{4ABEADD7-E5C1-4CD7-9FEC-6B15491F7D8D}" dt="2022-02-22T04:59:54.107" v="207"/>
          <ac:picMkLst>
            <pc:docMk/>
            <pc:sldMk cId="2872476414" sldId="284"/>
            <ac:picMk id="8" creationId="{5E1E3524-DDA2-4E44-874E-633E12F895B8}"/>
          </ac:picMkLst>
        </pc:picChg>
      </pc:sldChg>
      <pc:sldChg chg="addSp modSp mod">
        <pc:chgData name="Leonie Smith" userId="fed1330f33f5650e" providerId="LiveId" clId="{4ABEADD7-E5C1-4CD7-9FEC-6B15491F7D8D}" dt="2022-02-22T05:00:58.418" v="208"/>
        <pc:sldMkLst>
          <pc:docMk/>
          <pc:sldMk cId="680484570" sldId="287"/>
        </pc:sldMkLst>
        <pc:spChg chg="mod">
          <ac:chgData name="Leonie Smith" userId="fed1330f33f5650e" providerId="LiveId" clId="{4ABEADD7-E5C1-4CD7-9FEC-6B15491F7D8D}" dt="2022-02-18T05:27:36.883" v="29" actId="5793"/>
          <ac:spMkLst>
            <pc:docMk/>
            <pc:sldMk cId="680484570" sldId="287"/>
            <ac:spMk id="4" creationId="{9A13E2D8-2F59-44C1-B1D2-79C300C26DD4}"/>
          </ac:spMkLst>
        </pc:spChg>
        <pc:picChg chg="add mod">
          <ac:chgData name="Leonie Smith" userId="fed1330f33f5650e" providerId="LiveId" clId="{4ABEADD7-E5C1-4CD7-9FEC-6B15491F7D8D}" dt="2022-02-22T05:00:58.418" v="208"/>
          <ac:picMkLst>
            <pc:docMk/>
            <pc:sldMk cId="680484570" sldId="287"/>
            <ac:picMk id="2" creationId="{F8E712E0-63D8-4F69-9D09-5E65C5AB1BEF}"/>
          </ac:picMkLst>
        </pc:picChg>
      </pc:sldChg>
      <pc:sldChg chg="addSp delSp modSp mod">
        <pc:chgData name="Leonie Smith" userId="fed1330f33f5650e" providerId="LiveId" clId="{4ABEADD7-E5C1-4CD7-9FEC-6B15491F7D8D}" dt="2022-02-22T05:17:51.301" v="223"/>
        <pc:sldMkLst>
          <pc:docMk/>
          <pc:sldMk cId="1123929638" sldId="288"/>
        </pc:sldMkLst>
        <pc:spChg chg="mod">
          <ac:chgData name="Leonie Smith" userId="fed1330f33f5650e" providerId="LiveId" clId="{4ABEADD7-E5C1-4CD7-9FEC-6B15491F7D8D}" dt="2022-02-18T05:30:36.032" v="66" actId="5793"/>
          <ac:spMkLst>
            <pc:docMk/>
            <pc:sldMk cId="1123929638" sldId="288"/>
            <ac:spMk id="4" creationId="{9A13E2D8-2F59-44C1-B1D2-79C300C26DD4}"/>
          </ac:spMkLst>
        </pc:spChg>
        <pc:picChg chg="add del mod">
          <ac:chgData name="Leonie Smith" userId="fed1330f33f5650e" providerId="LiveId" clId="{4ABEADD7-E5C1-4CD7-9FEC-6B15491F7D8D}" dt="2022-02-22T05:13:36.977" v="218"/>
          <ac:picMkLst>
            <pc:docMk/>
            <pc:sldMk cId="1123929638" sldId="288"/>
            <ac:picMk id="2" creationId="{3A1F81C5-C4DE-4A9A-8653-C964091AF280}"/>
          </ac:picMkLst>
        </pc:picChg>
        <pc:picChg chg="add del mod">
          <ac:chgData name="Leonie Smith" userId="fed1330f33f5650e" providerId="LiveId" clId="{4ABEADD7-E5C1-4CD7-9FEC-6B15491F7D8D}" dt="2022-02-22T05:13:57.810" v="219"/>
          <ac:picMkLst>
            <pc:docMk/>
            <pc:sldMk cId="1123929638" sldId="288"/>
            <ac:picMk id="3" creationId="{6A16A364-29A6-4771-AC4F-97912DA98238}"/>
          </ac:picMkLst>
        </pc:picChg>
        <pc:picChg chg="add del mod">
          <ac:chgData name="Leonie Smith" userId="fed1330f33f5650e" providerId="LiveId" clId="{4ABEADD7-E5C1-4CD7-9FEC-6B15491F7D8D}" dt="2022-02-22T05:14:51.741" v="220"/>
          <ac:picMkLst>
            <pc:docMk/>
            <pc:sldMk cId="1123929638" sldId="288"/>
            <ac:picMk id="5" creationId="{CF8A79C9-663A-4F19-96AF-BA88B6CB9AF3}"/>
          </ac:picMkLst>
        </pc:picChg>
        <pc:picChg chg="add del mod">
          <ac:chgData name="Leonie Smith" userId="fed1330f33f5650e" providerId="LiveId" clId="{4ABEADD7-E5C1-4CD7-9FEC-6B15491F7D8D}" dt="2022-02-22T05:16:02.539" v="221"/>
          <ac:picMkLst>
            <pc:docMk/>
            <pc:sldMk cId="1123929638" sldId="288"/>
            <ac:picMk id="7" creationId="{8FB26B8F-A3F3-431B-8676-7D8F24DF3643}"/>
          </ac:picMkLst>
        </pc:picChg>
        <pc:picChg chg="add del mod">
          <ac:chgData name="Leonie Smith" userId="fed1330f33f5650e" providerId="LiveId" clId="{4ABEADD7-E5C1-4CD7-9FEC-6B15491F7D8D}" dt="2022-02-22T05:17:16.334" v="222"/>
          <ac:picMkLst>
            <pc:docMk/>
            <pc:sldMk cId="1123929638" sldId="288"/>
            <ac:picMk id="8" creationId="{07E667D0-DCD5-4CDF-ADAC-2E427F371BD9}"/>
          </ac:picMkLst>
        </pc:picChg>
        <pc:picChg chg="add del mod">
          <ac:chgData name="Leonie Smith" userId="fed1330f33f5650e" providerId="LiveId" clId="{4ABEADD7-E5C1-4CD7-9FEC-6B15491F7D8D}" dt="2022-02-22T05:17:51.301" v="223"/>
          <ac:picMkLst>
            <pc:docMk/>
            <pc:sldMk cId="1123929638" sldId="288"/>
            <ac:picMk id="9" creationId="{A00F3201-BE10-4B6A-A16D-9868933EB450}"/>
          </ac:picMkLst>
        </pc:picChg>
        <pc:picChg chg="add mod">
          <ac:chgData name="Leonie Smith" userId="fed1330f33f5650e" providerId="LiveId" clId="{4ABEADD7-E5C1-4CD7-9FEC-6B15491F7D8D}" dt="2022-02-22T05:17:51.301" v="223"/>
          <ac:picMkLst>
            <pc:docMk/>
            <pc:sldMk cId="1123929638" sldId="288"/>
            <ac:picMk id="10" creationId="{8ADB529E-828C-48D9-86C2-1CD17BC2EAFE}"/>
          </ac:picMkLst>
        </pc:picChg>
      </pc:sldChg>
      <pc:sldChg chg="addSp delSp modSp">
        <pc:chgData name="Leonie Smith" userId="fed1330f33f5650e" providerId="LiveId" clId="{4ABEADD7-E5C1-4CD7-9FEC-6B15491F7D8D}" dt="2022-02-22T05:28:50.801" v="234"/>
        <pc:sldMkLst>
          <pc:docMk/>
          <pc:sldMk cId="1206678836" sldId="289"/>
        </pc:sldMkLst>
        <pc:picChg chg="add del mod">
          <ac:chgData name="Leonie Smith" userId="fed1330f33f5650e" providerId="LiveId" clId="{4ABEADD7-E5C1-4CD7-9FEC-6B15491F7D8D}" dt="2022-02-22T05:20:08.647" v="225"/>
          <ac:picMkLst>
            <pc:docMk/>
            <pc:sldMk cId="1206678836" sldId="289"/>
            <ac:picMk id="2" creationId="{FAB23792-660F-4228-B460-690AACC79BFC}"/>
          </ac:picMkLst>
        </pc:picChg>
        <pc:picChg chg="add del mod">
          <ac:chgData name="Leonie Smith" userId="fed1330f33f5650e" providerId="LiveId" clId="{4ABEADD7-E5C1-4CD7-9FEC-6B15491F7D8D}" dt="2022-02-22T05:28:50.801" v="234"/>
          <ac:picMkLst>
            <pc:docMk/>
            <pc:sldMk cId="1206678836" sldId="289"/>
            <ac:picMk id="3" creationId="{E6F4B2EE-F1EF-4B3C-BC60-3FEC257CBEAF}"/>
          </ac:picMkLst>
        </pc:picChg>
        <pc:picChg chg="add mod">
          <ac:chgData name="Leonie Smith" userId="fed1330f33f5650e" providerId="LiveId" clId="{4ABEADD7-E5C1-4CD7-9FEC-6B15491F7D8D}" dt="2022-02-22T05:28:50.801" v="234"/>
          <ac:picMkLst>
            <pc:docMk/>
            <pc:sldMk cId="1206678836" sldId="289"/>
            <ac:picMk id="5" creationId="{0234D9D5-9153-4AD4-9133-BCEBD7F120C0}"/>
          </ac:picMkLst>
        </pc:picChg>
      </pc:sldChg>
      <pc:sldChg chg="del">
        <pc:chgData name="Leonie Smith" userId="fed1330f33f5650e" providerId="LiveId" clId="{4ABEADD7-E5C1-4CD7-9FEC-6B15491F7D8D}" dt="2022-02-18T05:30:49.040" v="67" actId="47"/>
        <pc:sldMkLst>
          <pc:docMk/>
          <pc:sldMk cId="3289899634" sldId="290"/>
        </pc:sldMkLst>
      </pc:sldChg>
      <pc:sldChg chg="del">
        <pc:chgData name="Leonie Smith" userId="fed1330f33f5650e" providerId="LiveId" clId="{4ABEADD7-E5C1-4CD7-9FEC-6B15491F7D8D}" dt="2022-02-18T05:30:58.656" v="69" actId="47"/>
        <pc:sldMkLst>
          <pc:docMk/>
          <pc:sldMk cId="66364055" sldId="291"/>
        </pc:sldMkLst>
      </pc:sldChg>
      <pc:sldChg chg="del">
        <pc:chgData name="Leonie Smith" userId="fed1330f33f5650e" providerId="LiveId" clId="{4ABEADD7-E5C1-4CD7-9FEC-6B15491F7D8D}" dt="2022-02-18T05:30:55.356" v="68" actId="47"/>
        <pc:sldMkLst>
          <pc:docMk/>
          <pc:sldMk cId="768309068" sldId="292"/>
        </pc:sldMkLst>
      </pc:sldChg>
      <pc:sldChg chg="del">
        <pc:chgData name="Leonie Smith" userId="fed1330f33f5650e" providerId="LiveId" clId="{4ABEADD7-E5C1-4CD7-9FEC-6B15491F7D8D}" dt="2022-02-18T05:31:04.502" v="70" actId="47"/>
        <pc:sldMkLst>
          <pc:docMk/>
          <pc:sldMk cId="1272472953" sldId="293"/>
        </pc:sldMkLst>
      </pc:sldChg>
      <pc:sldChg chg="del">
        <pc:chgData name="Leonie Smith" userId="fed1330f33f5650e" providerId="LiveId" clId="{4ABEADD7-E5C1-4CD7-9FEC-6B15491F7D8D}" dt="2022-02-18T05:31:07.621" v="71" actId="47"/>
        <pc:sldMkLst>
          <pc:docMk/>
          <pc:sldMk cId="3592805693" sldId="294"/>
        </pc:sldMkLst>
      </pc:sldChg>
      <pc:sldChg chg="addSp delSp modSp mod">
        <pc:chgData name="Leonie Smith" userId="fed1330f33f5650e" providerId="LiveId" clId="{4ABEADD7-E5C1-4CD7-9FEC-6B15491F7D8D}" dt="2022-02-22T05:25:09.897" v="233"/>
        <pc:sldMkLst>
          <pc:docMk/>
          <pc:sldMk cId="3256631608" sldId="295"/>
        </pc:sldMkLst>
        <pc:spChg chg="mod">
          <ac:chgData name="Leonie Smith" userId="fed1330f33f5650e" providerId="LiveId" clId="{4ABEADD7-E5C1-4CD7-9FEC-6B15491F7D8D}" dt="2022-02-18T05:31:50.012" v="99" actId="20577"/>
          <ac:spMkLst>
            <pc:docMk/>
            <pc:sldMk cId="3256631608" sldId="295"/>
            <ac:spMk id="4" creationId="{9A13E2D8-2F59-44C1-B1D2-79C300C26DD4}"/>
          </ac:spMkLst>
        </pc:spChg>
        <pc:picChg chg="add del mod">
          <ac:chgData name="Leonie Smith" userId="fed1330f33f5650e" providerId="LiveId" clId="{4ABEADD7-E5C1-4CD7-9FEC-6B15491F7D8D}" dt="2022-02-22T05:21:51.028" v="227"/>
          <ac:picMkLst>
            <pc:docMk/>
            <pc:sldMk cId="3256631608" sldId="295"/>
            <ac:picMk id="2" creationId="{016B12EE-53E7-41EA-89E4-E50975FF67C1}"/>
          </ac:picMkLst>
        </pc:picChg>
        <pc:picChg chg="add del mod">
          <ac:chgData name="Leonie Smith" userId="fed1330f33f5650e" providerId="LiveId" clId="{4ABEADD7-E5C1-4CD7-9FEC-6B15491F7D8D}" dt="2022-02-22T05:22:13.919" v="228"/>
          <ac:picMkLst>
            <pc:docMk/>
            <pc:sldMk cId="3256631608" sldId="295"/>
            <ac:picMk id="3" creationId="{057E18DC-9C58-42A6-9141-29CC12AF82AB}"/>
          </ac:picMkLst>
        </pc:picChg>
        <pc:picChg chg="add del mod">
          <ac:chgData name="Leonie Smith" userId="fed1330f33f5650e" providerId="LiveId" clId="{4ABEADD7-E5C1-4CD7-9FEC-6B15491F7D8D}" dt="2022-02-22T05:22:53.203" v="229"/>
          <ac:picMkLst>
            <pc:docMk/>
            <pc:sldMk cId="3256631608" sldId="295"/>
            <ac:picMk id="5" creationId="{7315B823-01E0-4E35-806F-33756E89A297}"/>
          </ac:picMkLst>
        </pc:picChg>
        <pc:picChg chg="add del mod">
          <ac:chgData name="Leonie Smith" userId="fed1330f33f5650e" providerId="LiveId" clId="{4ABEADD7-E5C1-4CD7-9FEC-6B15491F7D8D}" dt="2022-02-22T05:23:17.546" v="230"/>
          <ac:picMkLst>
            <pc:docMk/>
            <pc:sldMk cId="3256631608" sldId="295"/>
            <ac:picMk id="7" creationId="{8D4858BE-D808-45F0-A786-6F15137DCB1E}"/>
          </ac:picMkLst>
        </pc:picChg>
        <pc:picChg chg="add del mod">
          <ac:chgData name="Leonie Smith" userId="fed1330f33f5650e" providerId="LiveId" clId="{4ABEADD7-E5C1-4CD7-9FEC-6B15491F7D8D}" dt="2022-02-22T05:24:04.720" v="231"/>
          <ac:picMkLst>
            <pc:docMk/>
            <pc:sldMk cId="3256631608" sldId="295"/>
            <ac:picMk id="8" creationId="{5575C025-FF5D-4C6F-9E12-8AAE34A04220}"/>
          </ac:picMkLst>
        </pc:picChg>
        <pc:picChg chg="add del mod">
          <ac:chgData name="Leonie Smith" userId="fed1330f33f5650e" providerId="LiveId" clId="{4ABEADD7-E5C1-4CD7-9FEC-6B15491F7D8D}" dt="2022-02-22T05:24:19.064" v="232"/>
          <ac:picMkLst>
            <pc:docMk/>
            <pc:sldMk cId="3256631608" sldId="295"/>
            <ac:picMk id="9" creationId="{1359C273-32EE-4BB1-97EC-7F272CA2FEA5}"/>
          </ac:picMkLst>
        </pc:picChg>
        <pc:picChg chg="add del mod">
          <ac:chgData name="Leonie Smith" userId="fed1330f33f5650e" providerId="LiveId" clId="{4ABEADD7-E5C1-4CD7-9FEC-6B15491F7D8D}" dt="2022-02-22T05:25:09.897" v="233"/>
          <ac:picMkLst>
            <pc:docMk/>
            <pc:sldMk cId="3256631608" sldId="295"/>
            <ac:picMk id="10" creationId="{B20CA590-DA1A-4EE7-851A-FC88CCA8A284}"/>
          </ac:picMkLst>
        </pc:picChg>
        <pc:picChg chg="add mod">
          <ac:chgData name="Leonie Smith" userId="fed1330f33f5650e" providerId="LiveId" clId="{4ABEADD7-E5C1-4CD7-9FEC-6B15491F7D8D}" dt="2022-02-22T05:25:09.897" v="233"/>
          <ac:picMkLst>
            <pc:docMk/>
            <pc:sldMk cId="3256631608" sldId="295"/>
            <ac:picMk id="11" creationId="{648A85B1-906D-4304-92E5-993E391437E2}"/>
          </ac:picMkLst>
        </pc:picChg>
      </pc:sldChg>
      <pc:sldChg chg="del">
        <pc:chgData name="Leonie Smith" userId="fed1330f33f5650e" providerId="LiveId" clId="{4ABEADD7-E5C1-4CD7-9FEC-6B15491F7D8D}" dt="2022-02-18T05:32:15.368" v="100" actId="47"/>
        <pc:sldMkLst>
          <pc:docMk/>
          <pc:sldMk cId="105009278" sldId="296"/>
        </pc:sldMkLst>
      </pc:sldChg>
      <pc:sldChg chg="del">
        <pc:chgData name="Leonie Smith" userId="fed1330f33f5650e" providerId="LiveId" clId="{4ABEADD7-E5C1-4CD7-9FEC-6B15491F7D8D}" dt="2022-02-18T05:32:16.731" v="101" actId="47"/>
        <pc:sldMkLst>
          <pc:docMk/>
          <pc:sldMk cId="3327585472" sldId="297"/>
        </pc:sldMkLst>
      </pc:sldChg>
      <pc:sldChg chg="del">
        <pc:chgData name="Leonie Smith" userId="fed1330f33f5650e" providerId="LiveId" clId="{4ABEADD7-E5C1-4CD7-9FEC-6B15491F7D8D}" dt="2022-02-18T05:32:18.065" v="102" actId="47"/>
        <pc:sldMkLst>
          <pc:docMk/>
          <pc:sldMk cId="2069662874" sldId="298"/>
        </pc:sldMkLst>
      </pc:sldChg>
      <pc:sldChg chg="addSp delSp modSp mod">
        <pc:chgData name="Leonie Smith" userId="fed1330f33f5650e" providerId="LiveId" clId="{4ABEADD7-E5C1-4CD7-9FEC-6B15491F7D8D}" dt="2022-02-22T05:04:48.747" v="210"/>
        <pc:sldMkLst>
          <pc:docMk/>
          <pc:sldMk cId="789666067" sldId="299"/>
        </pc:sldMkLst>
        <pc:spChg chg="mod">
          <ac:chgData name="Leonie Smith" userId="fed1330f33f5650e" providerId="LiveId" clId="{4ABEADD7-E5C1-4CD7-9FEC-6B15491F7D8D}" dt="2022-02-18T05:28:09.618" v="33" actId="5793"/>
          <ac:spMkLst>
            <pc:docMk/>
            <pc:sldMk cId="789666067" sldId="299"/>
            <ac:spMk id="4" creationId="{9A13E2D8-2F59-44C1-B1D2-79C300C26DD4}"/>
          </ac:spMkLst>
        </pc:spChg>
        <pc:picChg chg="add del mod">
          <ac:chgData name="Leonie Smith" userId="fed1330f33f5650e" providerId="LiveId" clId="{4ABEADD7-E5C1-4CD7-9FEC-6B15491F7D8D}" dt="2022-02-22T05:04:48.747" v="210"/>
          <ac:picMkLst>
            <pc:docMk/>
            <pc:sldMk cId="789666067" sldId="299"/>
            <ac:picMk id="2" creationId="{1E8202E5-86FD-495E-8083-4EB9FFFC26ED}"/>
          </ac:picMkLst>
        </pc:picChg>
        <pc:picChg chg="add mod">
          <ac:chgData name="Leonie Smith" userId="fed1330f33f5650e" providerId="LiveId" clId="{4ABEADD7-E5C1-4CD7-9FEC-6B15491F7D8D}" dt="2022-02-22T05:04:48.747" v="210"/>
          <ac:picMkLst>
            <pc:docMk/>
            <pc:sldMk cId="789666067" sldId="299"/>
            <ac:picMk id="3" creationId="{BF954B8F-44BE-4EA4-8ED7-623B06A1CC3C}"/>
          </ac:picMkLst>
        </pc:picChg>
      </pc:sldChg>
      <pc:sldChg chg="addSp modSp mod">
        <pc:chgData name="Leonie Smith" userId="fed1330f33f5650e" providerId="LiveId" clId="{4ABEADD7-E5C1-4CD7-9FEC-6B15491F7D8D}" dt="2022-02-22T05:06:20.510" v="211"/>
        <pc:sldMkLst>
          <pc:docMk/>
          <pc:sldMk cId="790485567" sldId="300"/>
        </pc:sldMkLst>
        <pc:spChg chg="mod">
          <ac:chgData name="Leonie Smith" userId="fed1330f33f5650e" providerId="LiveId" clId="{4ABEADD7-E5C1-4CD7-9FEC-6B15491F7D8D}" dt="2022-02-18T05:28:43.057" v="37" actId="5793"/>
          <ac:spMkLst>
            <pc:docMk/>
            <pc:sldMk cId="790485567" sldId="300"/>
            <ac:spMk id="4" creationId="{9A13E2D8-2F59-44C1-B1D2-79C300C26DD4}"/>
          </ac:spMkLst>
        </pc:spChg>
        <pc:picChg chg="add mod">
          <ac:chgData name="Leonie Smith" userId="fed1330f33f5650e" providerId="LiveId" clId="{4ABEADD7-E5C1-4CD7-9FEC-6B15491F7D8D}" dt="2022-02-22T05:06:20.510" v="211"/>
          <ac:picMkLst>
            <pc:docMk/>
            <pc:sldMk cId="790485567" sldId="300"/>
            <ac:picMk id="2" creationId="{0A8D4440-323F-4C2D-AD60-E5D23A89B5DC}"/>
          </ac:picMkLst>
        </pc:picChg>
      </pc:sldChg>
      <pc:sldChg chg="addSp modSp mod">
        <pc:chgData name="Leonie Smith" userId="fed1330f33f5650e" providerId="LiveId" clId="{4ABEADD7-E5C1-4CD7-9FEC-6B15491F7D8D}" dt="2022-02-22T05:08:02.535" v="212"/>
        <pc:sldMkLst>
          <pc:docMk/>
          <pc:sldMk cId="2875370549" sldId="301"/>
        </pc:sldMkLst>
        <pc:spChg chg="mod">
          <ac:chgData name="Leonie Smith" userId="fed1330f33f5650e" providerId="LiveId" clId="{4ABEADD7-E5C1-4CD7-9FEC-6B15491F7D8D}" dt="2022-02-18T05:28:54.779" v="41" actId="5793"/>
          <ac:spMkLst>
            <pc:docMk/>
            <pc:sldMk cId="2875370549" sldId="301"/>
            <ac:spMk id="4" creationId="{9A13E2D8-2F59-44C1-B1D2-79C300C26DD4}"/>
          </ac:spMkLst>
        </pc:spChg>
        <pc:picChg chg="add mod">
          <ac:chgData name="Leonie Smith" userId="fed1330f33f5650e" providerId="LiveId" clId="{4ABEADD7-E5C1-4CD7-9FEC-6B15491F7D8D}" dt="2022-02-22T05:08:02.535" v="212"/>
          <ac:picMkLst>
            <pc:docMk/>
            <pc:sldMk cId="2875370549" sldId="301"/>
            <ac:picMk id="2" creationId="{57E89950-6313-4FE9-9B18-AA36F27DBB75}"/>
          </ac:picMkLst>
        </pc:picChg>
      </pc:sldChg>
      <pc:sldChg chg="addSp delSp modSp mod">
        <pc:chgData name="Leonie Smith" userId="fed1330f33f5650e" providerId="LiveId" clId="{4ABEADD7-E5C1-4CD7-9FEC-6B15491F7D8D}" dt="2022-02-22T05:11:40.588" v="216"/>
        <pc:sldMkLst>
          <pc:docMk/>
          <pc:sldMk cId="3543068754" sldId="302"/>
        </pc:sldMkLst>
        <pc:spChg chg="mod">
          <ac:chgData name="Leonie Smith" userId="fed1330f33f5650e" providerId="LiveId" clId="{4ABEADD7-E5C1-4CD7-9FEC-6B15491F7D8D}" dt="2022-02-18T05:30:07.377" v="62" actId="20577"/>
          <ac:spMkLst>
            <pc:docMk/>
            <pc:sldMk cId="3543068754" sldId="302"/>
            <ac:spMk id="4" creationId="{9A13E2D8-2F59-44C1-B1D2-79C300C26DD4}"/>
          </ac:spMkLst>
        </pc:spChg>
        <pc:picChg chg="add del mod">
          <ac:chgData name="Leonie Smith" userId="fed1330f33f5650e" providerId="LiveId" clId="{4ABEADD7-E5C1-4CD7-9FEC-6B15491F7D8D}" dt="2022-02-22T05:10:13.732" v="214"/>
          <ac:picMkLst>
            <pc:docMk/>
            <pc:sldMk cId="3543068754" sldId="302"/>
            <ac:picMk id="2" creationId="{C2003BB9-C934-4C17-A033-C9C2A16F6639}"/>
          </ac:picMkLst>
        </pc:picChg>
        <pc:picChg chg="add del mod">
          <ac:chgData name="Leonie Smith" userId="fed1330f33f5650e" providerId="LiveId" clId="{4ABEADD7-E5C1-4CD7-9FEC-6B15491F7D8D}" dt="2022-02-22T05:11:25.148" v="215"/>
          <ac:picMkLst>
            <pc:docMk/>
            <pc:sldMk cId="3543068754" sldId="302"/>
            <ac:picMk id="3" creationId="{406709A3-40D2-40E9-84B8-2FC2EC627CAD}"/>
          </ac:picMkLst>
        </pc:picChg>
        <pc:picChg chg="add del mod">
          <ac:chgData name="Leonie Smith" userId="fed1330f33f5650e" providerId="LiveId" clId="{4ABEADD7-E5C1-4CD7-9FEC-6B15491F7D8D}" dt="2022-02-22T05:11:40.588" v="216"/>
          <ac:picMkLst>
            <pc:docMk/>
            <pc:sldMk cId="3543068754" sldId="302"/>
            <ac:picMk id="5" creationId="{866B72EA-F11D-4FF3-9DE1-949B78AFAC4F}"/>
          </ac:picMkLst>
        </pc:picChg>
        <pc:picChg chg="add mod">
          <ac:chgData name="Leonie Smith" userId="fed1330f33f5650e" providerId="LiveId" clId="{4ABEADD7-E5C1-4CD7-9FEC-6B15491F7D8D}" dt="2022-02-22T05:11:40.588" v="216"/>
          <ac:picMkLst>
            <pc:docMk/>
            <pc:sldMk cId="3543068754" sldId="302"/>
            <ac:picMk id="7" creationId="{A2A0CE73-8B36-427B-ABF6-DCAEF49550A2}"/>
          </ac:picMkLst>
        </pc:picChg>
      </pc:sldChg>
      <pc:sldChg chg="del">
        <pc:chgData name="Leonie Smith" userId="fed1330f33f5650e" providerId="LiveId" clId="{4ABEADD7-E5C1-4CD7-9FEC-6B15491F7D8D}" dt="2022-02-18T05:29:41.271" v="42" actId="47"/>
        <pc:sldMkLst>
          <pc:docMk/>
          <pc:sldMk cId="191095334" sldId="303"/>
        </pc:sldMkLst>
      </pc:sldChg>
      <pc:sldChg chg="addSp modSp new mod ord">
        <pc:chgData name="Leonie Smith" userId="fed1330f33f5650e" providerId="LiveId" clId="{4ABEADD7-E5C1-4CD7-9FEC-6B15491F7D8D}" dt="2022-02-22T04:50:53.107" v="194"/>
        <pc:sldMkLst>
          <pc:docMk/>
          <pc:sldMk cId="1375547771" sldId="303"/>
        </pc:sldMkLst>
        <pc:spChg chg="mod">
          <ac:chgData name="Leonie Smith" userId="fed1330f33f5650e" providerId="LiveId" clId="{4ABEADD7-E5C1-4CD7-9FEC-6B15491F7D8D}" dt="2022-02-22T04:43:06.037" v="193" actId="20577"/>
          <ac:spMkLst>
            <pc:docMk/>
            <pc:sldMk cId="1375547771" sldId="303"/>
            <ac:spMk id="2" creationId="{8BE6D653-5DED-4E0C-BEFC-E856E65452B0}"/>
          </ac:spMkLst>
        </pc:spChg>
        <pc:picChg chg="add mod">
          <ac:chgData name="Leonie Smith" userId="fed1330f33f5650e" providerId="LiveId" clId="{4ABEADD7-E5C1-4CD7-9FEC-6B15491F7D8D}" dt="2022-02-22T04:50:53.107" v="194"/>
          <ac:picMkLst>
            <pc:docMk/>
            <pc:sldMk cId="1375547771" sldId="303"/>
            <ac:picMk id="4" creationId="{013DFEAD-7D47-448F-A075-C10C410B00A2}"/>
          </ac:picMkLst>
        </pc:picChg>
      </pc:sldChg>
      <pc:sldChg chg="addSp modSp new">
        <pc:chgData name="Leonie Smith" userId="fed1330f33f5650e" providerId="LiveId" clId="{4ABEADD7-E5C1-4CD7-9FEC-6B15491F7D8D}" dt="2022-02-21T08:13:50.001" v="184"/>
        <pc:sldMkLst>
          <pc:docMk/>
          <pc:sldMk cId="1100794939" sldId="304"/>
        </pc:sldMkLst>
        <pc:picChg chg="add mod">
          <ac:chgData name="Leonie Smith" userId="fed1330f33f5650e" providerId="LiveId" clId="{4ABEADD7-E5C1-4CD7-9FEC-6B15491F7D8D}" dt="2022-02-21T08:13:50.001" v="184"/>
          <ac:picMkLst>
            <pc:docMk/>
            <pc:sldMk cId="1100794939" sldId="304"/>
            <ac:picMk id="2" creationId="{9FA236E6-ED1A-4376-A405-8841CAB8FA22}"/>
          </ac:picMkLst>
        </pc:picChg>
      </pc:sldChg>
      <pc:sldChg chg="del">
        <pc:chgData name="Leonie Smith" userId="fed1330f33f5650e" providerId="LiveId" clId="{4ABEADD7-E5C1-4CD7-9FEC-6B15491F7D8D}" dt="2022-02-18T05:29:46.194" v="43" actId="47"/>
        <pc:sldMkLst>
          <pc:docMk/>
          <pc:sldMk cId="3817905023" sldId="304"/>
        </pc:sldMkLst>
      </pc:sldChg>
      <pc:sldChg chg="addSp modSp add mod ord">
        <pc:chgData name="Leonie Smith" userId="fed1330f33f5650e" providerId="LiveId" clId="{4ABEADD7-E5C1-4CD7-9FEC-6B15491F7D8D}" dt="2022-02-18T07:32:32.623" v="120" actId="14100"/>
        <pc:sldMkLst>
          <pc:docMk/>
          <pc:sldMk cId="1830291143" sldId="305"/>
        </pc:sldMkLst>
        <pc:picChg chg="add mod">
          <ac:chgData name="Leonie Smith" userId="fed1330f33f5650e" providerId="LiveId" clId="{4ABEADD7-E5C1-4CD7-9FEC-6B15491F7D8D}" dt="2022-02-18T07:32:32.623" v="120" actId="14100"/>
          <ac:picMkLst>
            <pc:docMk/>
            <pc:sldMk cId="1830291143" sldId="305"/>
            <ac:picMk id="3" creationId="{E60D980F-1662-4AA8-A460-5F5CEBBCDC04}"/>
          </ac:picMkLst>
        </pc:picChg>
      </pc:sldChg>
      <pc:sldChg chg="addSp delSp modSp add mod ord">
        <pc:chgData name="Leonie Smith" userId="fed1330f33f5650e" providerId="LiveId" clId="{4ABEADD7-E5C1-4CD7-9FEC-6B15491F7D8D}" dt="2022-02-21T08:17:04.348" v="190" actId="14100"/>
        <pc:sldMkLst>
          <pc:docMk/>
          <pc:sldMk cId="28969416" sldId="306"/>
        </pc:sldMkLst>
        <pc:picChg chg="add del mod">
          <ac:chgData name="Leonie Smith" userId="fed1330f33f5650e" providerId="LiveId" clId="{4ABEADD7-E5C1-4CD7-9FEC-6B15491F7D8D}" dt="2022-02-21T08:15:13.526" v="187" actId="478"/>
          <ac:picMkLst>
            <pc:docMk/>
            <pc:sldMk cId="28969416" sldId="306"/>
            <ac:picMk id="2" creationId="{3037D4C7-3F95-4309-9923-5AEBC9C09AC9}"/>
          </ac:picMkLst>
        </pc:picChg>
        <pc:picChg chg="add mod">
          <ac:chgData name="Leonie Smith" userId="fed1330f33f5650e" providerId="LiveId" clId="{4ABEADD7-E5C1-4CD7-9FEC-6B15491F7D8D}" dt="2022-02-21T08:17:04.348" v="190" actId="14100"/>
          <ac:picMkLst>
            <pc:docMk/>
            <pc:sldMk cId="28969416" sldId="306"/>
            <ac:picMk id="4" creationId="{64146EF0-D1E5-4F65-BB38-13F44B1E1404}"/>
          </ac:picMkLst>
        </pc:picChg>
      </pc:sldChg>
      <pc:sldChg chg="addSp modSp new mod">
        <pc:chgData name="Leonie Smith" userId="fed1330f33f5650e" providerId="LiveId" clId="{4ABEADD7-E5C1-4CD7-9FEC-6B15491F7D8D}" dt="2022-02-18T07:34:02.254" v="126" actId="14100"/>
        <pc:sldMkLst>
          <pc:docMk/>
          <pc:sldMk cId="4185228130" sldId="307"/>
        </pc:sldMkLst>
        <pc:picChg chg="add mod">
          <ac:chgData name="Leonie Smith" userId="fed1330f33f5650e" providerId="LiveId" clId="{4ABEADD7-E5C1-4CD7-9FEC-6B15491F7D8D}" dt="2022-02-18T07:34:02.254" v="126" actId="14100"/>
          <ac:picMkLst>
            <pc:docMk/>
            <pc:sldMk cId="4185228130" sldId="307"/>
            <ac:picMk id="3" creationId="{7A96F92F-F3A1-4B49-90FA-F1FBCB98B4FC}"/>
          </ac:picMkLst>
        </pc:picChg>
      </pc:sldChg>
      <pc:sldChg chg="add del">
        <pc:chgData name="Leonie Smith" userId="fed1330f33f5650e" providerId="LiveId" clId="{4ABEADD7-E5C1-4CD7-9FEC-6B15491F7D8D}" dt="2022-02-18T07:35:03.269" v="156" actId="47"/>
        <pc:sldMkLst>
          <pc:docMk/>
          <pc:sldMk cId="1262798652" sldId="308"/>
        </pc:sldMkLst>
      </pc:sldChg>
      <pc:sldChg chg="addSp modSp add mod ord">
        <pc:chgData name="Leonie Smith" userId="fed1330f33f5650e" providerId="LiveId" clId="{4ABEADD7-E5C1-4CD7-9FEC-6B15491F7D8D}" dt="2022-02-18T07:35:56.561" v="160" actId="1076"/>
        <pc:sldMkLst>
          <pc:docMk/>
          <pc:sldMk cId="966853850" sldId="309"/>
        </pc:sldMkLst>
        <pc:picChg chg="add mod">
          <ac:chgData name="Leonie Smith" userId="fed1330f33f5650e" providerId="LiveId" clId="{4ABEADD7-E5C1-4CD7-9FEC-6B15491F7D8D}" dt="2022-02-18T07:35:56.561" v="160" actId="1076"/>
          <ac:picMkLst>
            <pc:docMk/>
            <pc:sldMk cId="966853850" sldId="309"/>
            <ac:picMk id="3" creationId="{826DFA14-46F3-4604-8F49-C60F9540437B}"/>
          </ac:picMkLst>
        </pc:picChg>
      </pc:sldChg>
      <pc:sldChg chg="addSp modSp add mod ord">
        <pc:chgData name="Leonie Smith" userId="fed1330f33f5650e" providerId="LiveId" clId="{4ABEADD7-E5C1-4CD7-9FEC-6B15491F7D8D}" dt="2022-02-18T07:36:35.621" v="164" actId="1076"/>
        <pc:sldMkLst>
          <pc:docMk/>
          <pc:sldMk cId="729372844" sldId="310"/>
        </pc:sldMkLst>
        <pc:picChg chg="add mod">
          <ac:chgData name="Leonie Smith" userId="fed1330f33f5650e" providerId="LiveId" clId="{4ABEADD7-E5C1-4CD7-9FEC-6B15491F7D8D}" dt="2022-02-18T07:36:35.621" v="164" actId="1076"/>
          <ac:picMkLst>
            <pc:docMk/>
            <pc:sldMk cId="729372844" sldId="310"/>
            <ac:picMk id="3" creationId="{FFEEF5C1-5909-4C19-B597-84F44205E31D}"/>
          </ac:picMkLst>
        </pc:picChg>
      </pc:sldChg>
      <pc:sldChg chg="add del ord">
        <pc:chgData name="Leonie Smith" userId="fed1330f33f5650e" providerId="LiveId" clId="{4ABEADD7-E5C1-4CD7-9FEC-6B15491F7D8D}" dt="2022-02-21T08:17:42.129" v="191" actId="47"/>
        <pc:sldMkLst>
          <pc:docMk/>
          <pc:sldMk cId="443803463" sldId="311"/>
        </pc:sldMkLst>
      </pc:sldChg>
      <pc:sldChg chg="addSp modSp add mod ord">
        <pc:chgData name="Leonie Smith" userId="fed1330f33f5650e" providerId="LiveId" clId="{4ABEADD7-E5C1-4CD7-9FEC-6B15491F7D8D}" dt="2022-02-18T07:38:28.652" v="168" actId="14100"/>
        <pc:sldMkLst>
          <pc:docMk/>
          <pc:sldMk cId="2841315221" sldId="312"/>
        </pc:sldMkLst>
        <pc:picChg chg="add mod">
          <ac:chgData name="Leonie Smith" userId="fed1330f33f5650e" providerId="LiveId" clId="{4ABEADD7-E5C1-4CD7-9FEC-6B15491F7D8D}" dt="2022-02-18T07:38:28.652" v="168" actId="14100"/>
          <ac:picMkLst>
            <pc:docMk/>
            <pc:sldMk cId="2841315221" sldId="312"/>
            <ac:picMk id="3" creationId="{18A7987C-E88F-4D25-B1E9-A147DDB24342}"/>
          </ac:picMkLst>
        </pc:picChg>
      </pc:sldChg>
      <pc:sldChg chg="addSp modSp add mod ord">
        <pc:chgData name="Leonie Smith" userId="fed1330f33f5650e" providerId="LiveId" clId="{4ABEADD7-E5C1-4CD7-9FEC-6B15491F7D8D}" dt="2022-02-18T07:39:11.923" v="171" actId="14100"/>
        <pc:sldMkLst>
          <pc:docMk/>
          <pc:sldMk cId="3546278765" sldId="313"/>
        </pc:sldMkLst>
        <pc:picChg chg="add mod">
          <ac:chgData name="Leonie Smith" userId="fed1330f33f5650e" providerId="LiveId" clId="{4ABEADD7-E5C1-4CD7-9FEC-6B15491F7D8D}" dt="2022-02-18T07:39:11.923" v="171" actId="14100"/>
          <ac:picMkLst>
            <pc:docMk/>
            <pc:sldMk cId="3546278765" sldId="313"/>
            <ac:picMk id="3" creationId="{64BABBDA-DC15-4CD9-B481-BF135B64C578}"/>
          </ac:picMkLst>
        </pc:picChg>
      </pc:sldChg>
      <pc:sldChg chg="addSp modSp add mod ord">
        <pc:chgData name="Leonie Smith" userId="fed1330f33f5650e" providerId="LiveId" clId="{4ABEADD7-E5C1-4CD7-9FEC-6B15491F7D8D}" dt="2022-02-18T07:40:00.925" v="174" actId="14100"/>
        <pc:sldMkLst>
          <pc:docMk/>
          <pc:sldMk cId="1129121331" sldId="314"/>
        </pc:sldMkLst>
        <pc:picChg chg="add mod">
          <ac:chgData name="Leonie Smith" userId="fed1330f33f5650e" providerId="LiveId" clId="{4ABEADD7-E5C1-4CD7-9FEC-6B15491F7D8D}" dt="2022-02-18T07:40:00.925" v="174" actId="14100"/>
          <ac:picMkLst>
            <pc:docMk/>
            <pc:sldMk cId="1129121331" sldId="314"/>
            <ac:picMk id="3" creationId="{720C4058-A6CB-4C04-BAE6-28DE3A04CE82}"/>
          </ac:picMkLst>
        </pc:picChg>
      </pc:sldChg>
      <pc:sldChg chg="addSp modSp add mod ord">
        <pc:chgData name="Leonie Smith" userId="fed1330f33f5650e" providerId="LiveId" clId="{4ABEADD7-E5C1-4CD7-9FEC-6B15491F7D8D}" dt="2022-02-18T07:40:35.459" v="177" actId="14100"/>
        <pc:sldMkLst>
          <pc:docMk/>
          <pc:sldMk cId="616336380" sldId="315"/>
        </pc:sldMkLst>
        <pc:picChg chg="add mod">
          <ac:chgData name="Leonie Smith" userId="fed1330f33f5650e" providerId="LiveId" clId="{4ABEADD7-E5C1-4CD7-9FEC-6B15491F7D8D}" dt="2022-02-18T07:40:35.459" v="177" actId="14100"/>
          <ac:picMkLst>
            <pc:docMk/>
            <pc:sldMk cId="616336380" sldId="315"/>
            <ac:picMk id="3" creationId="{3F7FEAEE-305B-40F9-8A00-11DD74BE35E7}"/>
          </ac:picMkLst>
        </pc:picChg>
      </pc:sldChg>
      <pc:sldChg chg="addSp modSp add mod ord">
        <pc:chgData name="Leonie Smith" userId="fed1330f33f5650e" providerId="LiveId" clId="{4ABEADD7-E5C1-4CD7-9FEC-6B15491F7D8D}" dt="2022-02-18T07:41:05.219" v="180" actId="14100"/>
        <pc:sldMkLst>
          <pc:docMk/>
          <pc:sldMk cId="328003914" sldId="316"/>
        </pc:sldMkLst>
        <pc:picChg chg="add mod">
          <ac:chgData name="Leonie Smith" userId="fed1330f33f5650e" providerId="LiveId" clId="{4ABEADD7-E5C1-4CD7-9FEC-6B15491F7D8D}" dt="2022-02-18T07:41:05.219" v="180" actId="14100"/>
          <ac:picMkLst>
            <pc:docMk/>
            <pc:sldMk cId="328003914" sldId="316"/>
            <ac:picMk id="3" creationId="{3E7302AA-C002-4487-BAB3-88934F2668D5}"/>
          </ac:picMkLst>
        </pc:picChg>
      </pc:sldChg>
      <pc:sldChg chg="addSp modSp add mod ord">
        <pc:chgData name="Leonie Smith" userId="fed1330f33f5650e" providerId="LiveId" clId="{4ABEADD7-E5C1-4CD7-9FEC-6B15491F7D8D}" dt="2022-02-18T07:41:56.634" v="183" actId="14100"/>
        <pc:sldMkLst>
          <pc:docMk/>
          <pc:sldMk cId="2486776685" sldId="317"/>
        </pc:sldMkLst>
        <pc:picChg chg="add mod">
          <ac:chgData name="Leonie Smith" userId="fed1330f33f5650e" providerId="LiveId" clId="{4ABEADD7-E5C1-4CD7-9FEC-6B15491F7D8D}" dt="2022-02-18T07:41:56.634" v="183" actId="14100"/>
          <ac:picMkLst>
            <pc:docMk/>
            <pc:sldMk cId="2486776685" sldId="317"/>
            <ac:picMk id="3" creationId="{AA7F6EF0-0F01-4694-90D6-AC423CF46503}"/>
          </ac:picMkLst>
        </pc:picChg>
      </pc:sldChg>
      <pc:sldChg chg="add">
        <pc:chgData name="Leonie Smith" userId="fed1330f33f5650e" providerId="LiveId" clId="{4ABEADD7-E5C1-4CD7-9FEC-6B15491F7D8D}" dt="2022-02-18T07:37:03.959" v="165"/>
        <pc:sldMkLst>
          <pc:docMk/>
          <pc:sldMk cId="3040876649" sldId="318"/>
        </pc:sldMkLst>
      </pc:sldChg>
      <pc:sldChg chg="add del">
        <pc:chgData name="Leonie Smith" userId="fed1330f33f5650e" providerId="LiveId" clId="{4ABEADD7-E5C1-4CD7-9FEC-6B15491F7D8D}" dt="2022-02-18T07:34:51.074" v="155" actId="47"/>
        <pc:sldMkLst>
          <pc:docMk/>
          <pc:sldMk cId="3338875522" sldId="318"/>
        </pc:sldMkLst>
      </pc:sldChg>
    </pc:docChg>
  </pc:docChgLst>
  <pc:docChgLst>
    <pc:chgData name="Leonie Smith" userId="fed1330f33f5650e" providerId="LiveId" clId="{E64E8834-B3EF-4954-AB69-8F273F176953}"/>
    <pc:docChg chg="undo custSel modSld">
      <pc:chgData name="Leonie Smith" userId="fed1330f33f5650e" providerId="LiveId" clId="{E64E8834-B3EF-4954-AB69-8F273F176953}" dt="2022-03-30T03:22:33.313" v="69" actId="20577"/>
      <pc:docMkLst>
        <pc:docMk/>
      </pc:docMkLst>
      <pc:sldChg chg="modSp mod">
        <pc:chgData name="Leonie Smith" userId="fed1330f33f5650e" providerId="LiveId" clId="{E64E8834-B3EF-4954-AB69-8F273F176953}" dt="2022-03-30T03:08:32.504" v="7" actId="403"/>
        <pc:sldMkLst>
          <pc:docMk/>
          <pc:sldMk cId="3348757415" sldId="256"/>
        </pc:sldMkLst>
        <pc:spChg chg="mod">
          <ac:chgData name="Leonie Smith" userId="fed1330f33f5650e" providerId="LiveId" clId="{E64E8834-B3EF-4954-AB69-8F273F176953}" dt="2022-03-30T03:08:32.504" v="7" actId="403"/>
          <ac:spMkLst>
            <pc:docMk/>
            <pc:sldMk cId="3348757415" sldId="256"/>
            <ac:spMk id="6" creationId="{416C064E-628E-47C0-A712-DB178FE9901E}"/>
          </ac:spMkLst>
        </pc:spChg>
      </pc:sldChg>
      <pc:sldChg chg="modNotesTx">
        <pc:chgData name="Leonie Smith" userId="fed1330f33f5650e" providerId="LiveId" clId="{E64E8834-B3EF-4954-AB69-8F273F176953}" dt="2022-03-29T04:14:26.115" v="6" actId="20577"/>
        <pc:sldMkLst>
          <pc:docMk/>
          <pc:sldMk cId="1375547771" sldId="303"/>
        </pc:sldMkLst>
      </pc:sldChg>
      <pc:sldChg chg="addSp modSp mod">
        <pc:chgData name="Leonie Smith" userId="fed1330f33f5650e" providerId="LiveId" clId="{E64E8834-B3EF-4954-AB69-8F273F176953}" dt="2022-03-30T03:09:50.712" v="15" actId="120"/>
        <pc:sldMkLst>
          <pc:docMk/>
          <pc:sldMk cId="1100794939" sldId="304"/>
        </pc:sldMkLst>
        <pc:spChg chg="add mod">
          <ac:chgData name="Leonie Smith" userId="fed1330f33f5650e" providerId="LiveId" clId="{E64E8834-B3EF-4954-AB69-8F273F176953}" dt="2022-03-30T03:09:50.712" v="15" actId="120"/>
          <ac:spMkLst>
            <pc:docMk/>
            <pc:sldMk cId="1100794939" sldId="304"/>
            <ac:spMk id="3" creationId="{310B89A2-57BB-490C-BE2E-ABE5083D5126}"/>
          </ac:spMkLst>
        </pc:spChg>
      </pc:sldChg>
      <pc:sldChg chg="addSp modSp">
        <pc:chgData name="Leonie Smith" userId="fed1330f33f5650e" providerId="LiveId" clId="{E64E8834-B3EF-4954-AB69-8F273F176953}" dt="2022-03-30T03:10:05.216" v="16"/>
        <pc:sldMkLst>
          <pc:docMk/>
          <pc:sldMk cId="1830291143" sldId="305"/>
        </pc:sldMkLst>
        <pc:spChg chg="add mod">
          <ac:chgData name="Leonie Smith" userId="fed1330f33f5650e" providerId="LiveId" clId="{E64E8834-B3EF-4954-AB69-8F273F176953}" dt="2022-03-30T03:10:05.216" v="16"/>
          <ac:spMkLst>
            <pc:docMk/>
            <pc:sldMk cId="1830291143" sldId="305"/>
            <ac:spMk id="4" creationId="{1584DE8B-55A3-466D-9576-197060F46FEA}"/>
          </ac:spMkLst>
        </pc:spChg>
      </pc:sldChg>
      <pc:sldChg chg="addSp delSp modSp mod">
        <pc:chgData name="Leonie Smith" userId="fed1330f33f5650e" providerId="LiveId" clId="{E64E8834-B3EF-4954-AB69-8F273F176953}" dt="2022-03-30T03:20:49.517" v="51" actId="21"/>
        <pc:sldMkLst>
          <pc:docMk/>
          <pc:sldMk cId="28969416" sldId="306"/>
        </pc:sldMkLst>
        <pc:spChg chg="add del mod">
          <ac:chgData name="Leonie Smith" userId="fed1330f33f5650e" providerId="LiveId" clId="{E64E8834-B3EF-4954-AB69-8F273F176953}" dt="2022-03-30T03:20:49.517" v="51" actId="21"/>
          <ac:spMkLst>
            <pc:docMk/>
            <pc:sldMk cId="28969416" sldId="306"/>
            <ac:spMk id="3" creationId="{37B0684F-7CD4-4776-8526-F18E1D2523DB}"/>
          </ac:spMkLst>
        </pc:spChg>
      </pc:sldChg>
      <pc:sldChg chg="addSp modSp mod">
        <pc:chgData name="Leonie Smith" userId="fed1330f33f5650e" providerId="LiveId" clId="{E64E8834-B3EF-4954-AB69-8F273F176953}" dt="2022-03-30T03:20:59.951" v="52" actId="20577"/>
        <pc:sldMkLst>
          <pc:docMk/>
          <pc:sldMk cId="4185228130" sldId="307"/>
        </pc:sldMkLst>
        <pc:spChg chg="add mod">
          <ac:chgData name="Leonie Smith" userId="fed1330f33f5650e" providerId="LiveId" clId="{E64E8834-B3EF-4954-AB69-8F273F176953}" dt="2022-03-30T03:20:59.951" v="52" actId="20577"/>
          <ac:spMkLst>
            <pc:docMk/>
            <pc:sldMk cId="4185228130" sldId="307"/>
            <ac:spMk id="4" creationId="{93DF5E3C-1873-44DE-8B86-89D8C0F36ADB}"/>
          </ac:spMkLst>
        </pc:spChg>
      </pc:sldChg>
      <pc:sldChg chg="addSp modSp mod">
        <pc:chgData name="Leonie Smith" userId="fed1330f33f5650e" providerId="LiveId" clId="{E64E8834-B3EF-4954-AB69-8F273F176953}" dt="2022-03-30T03:21:11.961" v="53" actId="20577"/>
        <pc:sldMkLst>
          <pc:docMk/>
          <pc:sldMk cId="966853850" sldId="309"/>
        </pc:sldMkLst>
        <pc:spChg chg="add mod">
          <ac:chgData name="Leonie Smith" userId="fed1330f33f5650e" providerId="LiveId" clId="{E64E8834-B3EF-4954-AB69-8F273F176953}" dt="2022-03-30T03:21:11.961" v="53" actId="20577"/>
          <ac:spMkLst>
            <pc:docMk/>
            <pc:sldMk cId="966853850" sldId="309"/>
            <ac:spMk id="4" creationId="{F448BD85-81BC-4BBC-A844-D377155C0605}"/>
          </ac:spMkLst>
        </pc:spChg>
      </pc:sldChg>
      <pc:sldChg chg="addSp delSp modSp mod">
        <pc:chgData name="Leonie Smith" userId="fed1330f33f5650e" providerId="LiveId" clId="{E64E8834-B3EF-4954-AB69-8F273F176953}" dt="2022-03-30T03:21:29.752" v="55" actId="20577"/>
        <pc:sldMkLst>
          <pc:docMk/>
          <pc:sldMk cId="729372844" sldId="310"/>
        </pc:sldMkLst>
        <pc:spChg chg="add mod">
          <ac:chgData name="Leonie Smith" userId="fed1330f33f5650e" providerId="LiveId" clId="{E64E8834-B3EF-4954-AB69-8F273F176953}" dt="2022-03-30T03:21:29.752" v="55" actId="20577"/>
          <ac:spMkLst>
            <pc:docMk/>
            <pc:sldMk cId="729372844" sldId="310"/>
            <ac:spMk id="4" creationId="{AD8F706F-AE23-4F69-9E51-90BC2291E702}"/>
          </ac:spMkLst>
        </pc:spChg>
        <pc:picChg chg="del">
          <ac:chgData name="Leonie Smith" userId="fed1330f33f5650e" providerId="LiveId" clId="{E64E8834-B3EF-4954-AB69-8F273F176953}" dt="2022-03-30T03:19:36.181" v="39" actId="21"/>
          <ac:picMkLst>
            <pc:docMk/>
            <pc:sldMk cId="729372844" sldId="310"/>
            <ac:picMk id="3" creationId="{FFEEF5C1-5909-4C19-B597-84F44205E31D}"/>
          </ac:picMkLst>
        </pc:picChg>
        <pc:picChg chg="add del mod">
          <ac:chgData name="Leonie Smith" userId="fed1330f33f5650e" providerId="LiveId" clId="{E64E8834-B3EF-4954-AB69-8F273F176953}" dt="2022-03-30T03:19:30.996" v="38"/>
          <ac:picMkLst>
            <pc:docMk/>
            <pc:sldMk cId="729372844" sldId="310"/>
            <ac:picMk id="5" creationId="{6F8E0A7E-D99B-4F4D-8B54-6FEAC09ED95C}"/>
          </ac:picMkLst>
        </pc:picChg>
        <pc:picChg chg="add mod ord">
          <ac:chgData name="Leonie Smith" userId="fed1330f33f5650e" providerId="LiveId" clId="{E64E8834-B3EF-4954-AB69-8F273F176953}" dt="2022-03-30T03:20:18.501" v="50" actId="1076"/>
          <ac:picMkLst>
            <pc:docMk/>
            <pc:sldMk cId="729372844" sldId="310"/>
            <ac:picMk id="6" creationId="{05704929-CC71-476B-89E2-CF7F4D8A2322}"/>
          </ac:picMkLst>
        </pc:picChg>
      </pc:sldChg>
      <pc:sldChg chg="addSp modSp mod">
        <pc:chgData name="Leonie Smith" userId="fed1330f33f5650e" providerId="LiveId" clId="{E64E8834-B3EF-4954-AB69-8F273F176953}" dt="2022-03-30T03:21:48.460" v="59" actId="20577"/>
        <pc:sldMkLst>
          <pc:docMk/>
          <pc:sldMk cId="2841315221" sldId="312"/>
        </pc:sldMkLst>
        <pc:spChg chg="add mod">
          <ac:chgData name="Leonie Smith" userId="fed1330f33f5650e" providerId="LiveId" clId="{E64E8834-B3EF-4954-AB69-8F273F176953}" dt="2022-03-30T03:21:48.460" v="59" actId="20577"/>
          <ac:spMkLst>
            <pc:docMk/>
            <pc:sldMk cId="2841315221" sldId="312"/>
            <ac:spMk id="4" creationId="{FE4D1B02-BB73-4418-BA89-5676E28036DC}"/>
          </ac:spMkLst>
        </pc:spChg>
      </pc:sldChg>
      <pc:sldChg chg="addSp modSp mod">
        <pc:chgData name="Leonie Smith" userId="fed1330f33f5650e" providerId="LiveId" clId="{E64E8834-B3EF-4954-AB69-8F273F176953}" dt="2022-03-30T03:21:57.686" v="61" actId="20577"/>
        <pc:sldMkLst>
          <pc:docMk/>
          <pc:sldMk cId="3546278765" sldId="313"/>
        </pc:sldMkLst>
        <pc:spChg chg="add mod">
          <ac:chgData name="Leonie Smith" userId="fed1330f33f5650e" providerId="LiveId" clId="{E64E8834-B3EF-4954-AB69-8F273F176953}" dt="2022-03-30T03:21:57.686" v="61" actId="20577"/>
          <ac:spMkLst>
            <pc:docMk/>
            <pc:sldMk cId="3546278765" sldId="313"/>
            <ac:spMk id="4" creationId="{748EA454-5084-487A-ACF2-CE2FB1A9CA86}"/>
          </ac:spMkLst>
        </pc:spChg>
      </pc:sldChg>
      <pc:sldChg chg="addSp modSp mod">
        <pc:chgData name="Leonie Smith" userId="fed1330f33f5650e" providerId="LiveId" clId="{E64E8834-B3EF-4954-AB69-8F273F176953}" dt="2022-03-30T03:22:08.271" v="63" actId="20577"/>
        <pc:sldMkLst>
          <pc:docMk/>
          <pc:sldMk cId="1129121331" sldId="314"/>
        </pc:sldMkLst>
        <pc:spChg chg="add mod">
          <ac:chgData name="Leonie Smith" userId="fed1330f33f5650e" providerId="LiveId" clId="{E64E8834-B3EF-4954-AB69-8F273F176953}" dt="2022-03-30T03:22:08.271" v="63" actId="20577"/>
          <ac:spMkLst>
            <pc:docMk/>
            <pc:sldMk cId="1129121331" sldId="314"/>
            <ac:spMk id="4" creationId="{39CB7809-F9C6-4A22-A2A3-710397D4064D}"/>
          </ac:spMkLst>
        </pc:spChg>
      </pc:sldChg>
      <pc:sldChg chg="addSp modSp mod">
        <pc:chgData name="Leonie Smith" userId="fed1330f33f5650e" providerId="LiveId" clId="{E64E8834-B3EF-4954-AB69-8F273F176953}" dt="2022-03-30T03:22:17.114" v="65" actId="20577"/>
        <pc:sldMkLst>
          <pc:docMk/>
          <pc:sldMk cId="616336380" sldId="315"/>
        </pc:sldMkLst>
        <pc:spChg chg="add mod">
          <ac:chgData name="Leonie Smith" userId="fed1330f33f5650e" providerId="LiveId" clId="{E64E8834-B3EF-4954-AB69-8F273F176953}" dt="2022-03-30T03:22:17.114" v="65" actId="20577"/>
          <ac:spMkLst>
            <pc:docMk/>
            <pc:sldMk cId="616336380" sldId="315"/>
            <ac:spMk id="4" creationId="{2A7833D3-ADC2-42A3-BA88-4BF94177B883}"/>
          </ac:spMkLst>
        </pc:spChg>
      </pc:sldChg>
      <pc:sldChg chg="addSp modSp mod">
        <pc:chgData name="Leonie Smith" userId="fed1330f33f5650e" providerId="LiveId" clId="{E64E8834-B3EF-4954-AB69-8F273F176953}" dt="2022-03-30T03:22:24.435" v="67" actId="20577"/>
        <pc:sldMkLst>
          <pc:docMk/>
          <pc:sldMk cId="328003914" sldId="316"/>
        </pc:sldMkLst>
        <pc:spChg chg="add mod">
          <ac:chgData name="Leonie Smith" userId="fed1330f33f5650e" providerId="LiveId" clId="{E64E8834-B3EF-4954-AB69-8F273F176953}" dt="2022-03-30T03:22:24.435" v="67" actId="20577"/>
          <ac:spMkLst>
            <pc:docMk/>
            <pc:sldMk cId="328003914" sldId="316"/>
            <ac:spMk id="4" creationId="{878CD4B0-BB9F-4ADB-8B34-6BF010E56224}"/>
          </ac:spMkLst>
        </pc:spChg>
      </pc:sldChg>
      <pc:sldChg chg="addSp modSp mod">
        <pc:chgData name="Leonie Smith" userId="fed1330f33f5650e" providerId="LiveId" clId="{E64E8834-B3EF-4954-AB69-8F273F176953}" dt="2022-03-30T03:22:33.313" v="69" actId="20577"/>
        <pc:sldMkLst>
          <pc:docMk/>
          <pc:sldMk cId="2486776685" sldId="317"/>
        </pc:sldMkLst>
        <pc:spChg chg="add mod">
          <ac:chgData name="Leonie Smith" userId="fed1330f33f5650e" providerId="LiveId" clId="{E64E8834-B3EF-4954-AB69-8F273F176953}" dt="2022-03-30T03:22:33.313" v="69" actId="20577"/>
          <ac:spMkLst>
            <pc:docMk/>
            <pc:sldMk cId="2486776685" sldId="317"/>
            <ac:spMk id="4" creationId="{30851DC5-441E-49E7-B4BF-4CD1A9EB8EC1}"/>
          </ac:spMkLst>
        </pc:spChg>
      </pc:sldChg>
      <pc:sldChg chg="addSp delSp modSp mod">
        <pc:chgData name="Leonie Smith" userId="fed1330f33f5650e" providerId="LiveId" clId="{E64E8834-B3EF-4954-AB69-8F273F176953}" dt="2022-03-30T03:21:38.612" v="57" actId="20577"/>
        <pc:sldMkLst>
          <pc:docMk/>
          <pc:sldMk cId="3040876649" sldId="318"/>
        </pc:sldMkLst>
        <pc:spChg chg="add mod">
          <ac:chgData name="Leonie Smith" userId="fed1330f33f5650e" providerId="LiveId" clId="{E64E8834-B3EF-4954-AB69-8F273F176953}" dt="2022-03-30T03:21:38.612" v="57" actId="20577"/>
          <ac:spMkLst>
            <pc:docMk/>
            <pc:sldMk cId="3040876649" sldId="318"/>
            <ac:spMk id="4" creationId="{A5E46FA7-1B38-48DA-B0DD-E5C82C964F72}"/>
          </ac:spMkLst>
        </pc:spChg>
        <pc:picChg chg="del">
          <ac:chgData name="Leonie Smith" userId="fed1330f33f5650e" providerId="LiveId" clId="{E64E8834-B3EF-4954-AB69-8F273F176953}" dt="2022-03-30T03:18:25.504" v="33" actId="21"/>
          <ac:picMkLst>
            <pc:docMk/>
            <pc:sldMk cId="3040876649" sldId="318"/>
            <ac:picMk id="3" creationId="{FFEEF5C1-5909-4C19-B597-84F44205E31D}"/>
          </ac:picMkLst>
        </pc:picChg>
        <pc:picChg chg="add mod ord">
          <ac:chgData name="Leonie Smith" userId="fed1330f33f5650e" providerId="LiveId" clId="{E64E8834-B3EF-4954-AB69-8F273F176953}" dt="2022-03-30T03:18:52" v="36" actId="171"/>
          <ac:picMkLst>
            <pc:docMk/>
            <pc:sldMk cId="3040876649" sldId="318"/>
            <ac:picMk id="5" creationId="{D2AF3AFC-5425-40B4-BEDF-64F31067E508}"/>
          </ac:picMkLst>
        </pc:picChg>
        <pc:picChg chg="add del mod">
          <ac:chgData name="Leonie Smith" userId="fed1330f33f5650e" providerId="LiveId" clId="{E64E8834-B3EF-4954-AB69-8F273F176953}" dt="2022-03-30T03:19:43.733" v="41"/>
          <ac:picMkLst>
            <pc:docMk/>
            <pc:sldMk cId="3040876649" sldId="318"/>
            <ac:picMk id="6" creationId="{DDDF39DA-EC79-4BCE-9BFA-F0B5667CC48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 Kham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51145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37315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6D653-5DED-4E0C-BEFC-E856E6545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11-3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C531685-F8BA-3B19-C625-4722B8F7A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EC6F1AE-C634-C7D6-647B-1D808C371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5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2"/>
    </mc:Choice>
    <mc:Fallback xmlns="">
      <p:transition spd="slow" advTm="2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6DFA14-46F3-4604-8F49-C60F95404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561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48BD85-81BC-4BBC-A844-D377155C0605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 </a:t>
            </a:r>
            <a:r>
              <a:rPr lang="bo-C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853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Moses said to Korah, “You and all your followers are to appear before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tomorrow—you and they and Aaron.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མོ་ཤེ་ཡིས་ཀོ་རཱག་ལ་འདི་ལྟར། སང་ཉིན་ཁྱོད་དང་ཁྱོད་ཀྱི་འགྲོགས་ཡ་རྣམས་དང་། དེ་མིན་ཨ་རོན་བཅས་དཀོན་མཆོག་ཡ་ཝཱེའི་དྲུང་དུ་འཛོམ་པར་གྱིས་ཤིག 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9648CAD-FD20-1227-4792-5DCDEF8B9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8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9"/>
    </mc:Choice>
    <mc:Fallback xmlns="">
      <p:transition spd="slow" advTm="1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704929-CC71-476B-89E2-CF7F4D8A2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31913"/>
            <a:ext cx="18355733" cy="10674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8F706F-AE23-4F69-9E51-90BC2291E702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 </a:t>
            </a:r>
            <a:r>
              <a:rPr lang="bo-C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372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Each man is to take his censer, place incense in it, and present it before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—250 censers. You and Aaron are to present your censers as well.”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ཁྱོད་ཅག་མི་རེ་རེས་རང་གི་སྤོས་ཕོར་ཁྱེར་ནས་དེ་དག་གི་ནང་དུ་སྤོས་ཞོག་ཅིག མི་རེ་རེས་རང་རང་གི་སྤོས་ཕོར་དཀོན་མཆོག་ཡ་ཝཱེའི་དྲུང་དུ་འཁྱེར་འོང་དགོས་ལ། བསྡོམས་པས་སྤོས་ཕོར་ཉིས་བརྒྱ་ལྔ་བཅུ་ཡིན། ཁྱོད་དང་ཨ་རོན་གཉིས་ཀྱིས་ཀྱང་རང་རང་གི་སྤོས་ཕོར་འཁྱེར་འོང་དགོས་ཞེས་སྨྲས་སོ། །</a:t>
            </a:r>
            <a:endParaRPr lang="en-ZA" sz="1400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C8D1AFFC-DBE8-B017-BFB1-FED4D03A20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4"/>
    </mc:Choice>
    <mc:Fallback xmlns="">
      <p:transition spd="slow" advTm="6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AF3AFC-5425-40B4-BEDF-64F31067E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1913"/>
            <a:ext cx="12192000" cy="7089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E46FA7-1B38-48DA-B0DD-E5C82C964F72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 </a:t>
            </a:r>
            <a:r>
              <a:rPr lang="bo-C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876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each man took his censer, put fire and incense in it, and stood with Moses and Aaron at the entrance to the Tent of Meeting.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777"/>
                </a:solidFill>
                <a:latin typeface="Arial" panose="020B0604020202020204" pitchFamily="34" charset="0"/>
              </a:rPr>
              <a:t>18</a:t>
            </a:r>
            <a:r>
              <a:rPr lang="bo-CN" sz="6600" dirty="0">
                <a:solidFill>
                  <a:srgbClr val="444444"/>
                </a:solidFill>
                <a:latin typeface="Arial" panose="020B0604020202020204" pitchFamily="34" charset="0"/>
              </a:rPr>
              <a:t>མི་རེ་རེས་རང་རང་སོ་སོའི་སྤོས་ཕོར་ནང་དུ་མེ་བླུགས་ནས་བདུག་སྤོས་བདུག་ཅིང་མོ་ཤེ་དང་ཨ་རོན་མཉམ་དུ་དབུ་གུར་དམ་པའི་སྒོའི་རྩར་ལངས་སོ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1BDDCC2-724C-FAC0-60C1-BF7B64A73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7"/>
    </mc:Choice>
    <mc:Fallback xmlns="">
      <p:transition spd="slow" advTm="10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A7987C-E88F-4D25-B1E9-A147DDB24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6585" y="0"/>
            <a:ext cx="15638585" cy="80162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4D1B02-BB73-4418-BA89-5676E28036D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 </a:t>
            </a:r>
            <a:r>
              <a:rPr lang="bo-C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315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Korah had gathered his whole assembly against them at the entrance to the Tent of Meeting, the glory of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appeared to the whole congregation.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ཀོ་རཱག་གིས་མི་ཚོགས་ཡོངས་མོ་ཤེ་དང་ཨ་རོན་གཉིས་ལ་རྒོལ་བར་མཇལ་འཕྲད་གུར་མཆོག་གི་སྒོ་ཁར་བསྡུས་པ་ན། དཀོན་མཆོག་ཡ་ཝཱེའི་གཟི་འོད་མི་ཚོགས་ཡོངས་ལ་མངོན་པར་གྱུར་ཏོ། 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5D53306-95B4-1A76-1077-81F83105F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7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85"/>
    </mc:Choice>
    <mc:Fallback xmlns="">
      <p:transition spd="slow" advTm="14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BABBDA-DC15-4CD9-B481-BF135B64C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8519" y="0"/>
            <a:ext cx="1390051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8EA454-5084-487A-ACF2-CE2FB1A9CA86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 </a:t>
            </a:r>
            <a:r>
              <a:rPr lang="bo-C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278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Moses, </a:t>
            </a: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“Tell the congregation to move away from the dwellings of Korah, </a:t>
            </a:r>
            <a:r>
              <a:rPr lang="en-US" sz="40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Dathan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and </a:t>
            </a:r>
            <a:r>
              <a:rPr lang="en-US" sz="40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Abiram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དེ་ནས་ཡང་དཀོན་མཆོག་ཡ་ཝཱེས་མོ་ཤེ་ལ་འདི་སྐད་དུ། </a:t>
            </a:r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24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ཁྱོད་ཀྱིས་མི་ཚོགས་ལ། ཁྱོད་རྣམས་ཀོ་རཱག་དང་། དཱ་ཐན། ཨ་བི་རཱམ་བཅས་ཀྱི་གུར་དང་འབྲལ་བར་གྱིས་སྨྲོས་ཤིག་ཅེས་གསུངས་སོ། 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7FBE244-B517-4A71-CE07-20AC9ADBCA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6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9"/>
    </mc:Choice>
    <mc:Fallback xmlns="">
      <p:transition spd="slow" advTm="9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A236E6-ED1A-4376-A405-8841CAB8F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7966"/>
            <a:ext cx="12192000" cy="69659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0B89A2-57BB-490C-BE2E-ABE5083D5126}"/>
              </a:ext>
            </a:extLst>
          </p:cNvPr>
          <p:cNvSpPr txBox="1"/>
          <p:nvPr/>
        </p:nvSpPr>
        <p:spPr>
          <a:xfrm>
            <a:off x="296726" y="3015084"/>
            <a:ext cx="5733393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གྲངས་ཀ 16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ཀོ་རཱ་གྱིས་ངོ་ལོག་</a:t>
            </a:r>
            <a:endParaRPr lang="en-IN" sz="8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བྱས་པ།</a:t>
            </a:r>
          </a:p>
          <a:p>
            <a:endParaRPr lang="en-ZA" sz="7200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5603483" y="6225642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794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C4058-A6CB-4C04-BAE6-28DE3A04C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7807" y="0"/>
            <a:ext cx="1271980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B7809-F9C6-4A22-A2A3-710397D4064D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 </a:t>
            </a:r>
            <a:r>
              <a:rPr lang="bo-C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121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30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if 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brings about something unprecedented, and the earth opens its mouth and swallows them and all that belongs to them so that they go down alive into </a:t>
            </a:r>
            <a:r>
              <a:rPr lang="en-US" sz="32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Sheol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then you will know that these men have treated 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with contempt.”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30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གལ་སྲིད་དཀོན་མཆོག་ཡ་ཝཱེས་དོན་ཞིག་གསར་དུ་བཏོད་ཅིང། ས་གཞིས་རང་གི་ཁ་གདངས་ཏེ་ཁོ་རྣམས་དང་ཁོ་རྣམས་ལ་ཡོད་པ་ཐམས་ཅད་ཁྱུར་མིད་བཏང་ནས་གསོན་པོར་གཤིན་ཡུལ་དུ་ནུབ་ན། དེ་ནས་མི་འདི་དག་གིས་དཀོན་མཆོག་ཡ་ཝཱེ་ལ་སྐུར་བ་བཏབ་པ་ཁྱོད་ཅག་གིས་ཤེས་པར་འགྱུར་རོ་ཞེས་སྨྲས་སོ། །</a:t>
            </a:r>
            <a:endParaRPr lang="en-ZA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4675132E-DEC5-0C37-18F4-F803256D6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2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08"/>
    </mc:Choice>
    <mc:Fallback xmlns="">
      <p:transition spd="slow" advTm="18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7FEAEE-305B-40F9-8A00-11DD74BE3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0040" y="0"/>
            <a:ext cx="1347204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7833D3-ADC2-42A3-BA88-4BF94177B88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 </a:t>
            </a:r>
            <a:r>
              <a:rPr lang="bo-C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336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As soon as Moses had finished saying all this, the ground beneath them split open,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31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མོ་ཤེ་ཡིས་གཏམ་དེ་ཐམས་ཅད་བརྗོད་ཚར་བ་ན། དེ་རྣམས་ཀྱི་རྐང་འོག་གི་ས་གཞི་གས་ཤིང་།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4A43344-69F6-2F22-89D7-4B66E6760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3"/>
    </mc:Choice>
    <mc:Fallback xmlns="">
      <p:transition spd="slow" advTm="7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7302AA-C002-4487-BAB3-88934F266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9289" y="1"/>
            <a:ext cx="1342128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8CD4B0-BB9F-4ADB-8B34-6BF010E56224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 </a:t>
            </a:r>
            <a:r>
              <a:rPr lang="bo-C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03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532424" y="23333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</a:t>
            </a:r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40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… This was to be a reminder to the Israelites that no outsider who is not a descendant of Aaron should approach to offer incense before 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lest he become like Korah and his followers.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40</a:t>
            </a:r>
            <a:r>
              <a:rPr lang="bo-CN" sz="44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ཡེས་ར་ཨེལ་པ་རྣམས་ལ་ཕྱི་འདོམས་ཀྱི་རྟགས་ཤིག་ཏུ་བཞག་ཅིང་། ཨ་རོན་གྱི་རིགས་རྒྱུད་མ་ཡིན་པའི་ཕྱི་མི་སུ་ཡིན་ཡང་དཀོན་མཆོག་ཡ་ཝཱེའི་དྲུང་དུ་ཡོང་ནས་སྤོས་བསྒྲོན་པར་མི་བྱ་སྟེ། ཁོ་རང་ཀོ་རཱག་དང་ཁོའི་འགྲོགས་ཡ་བཞིན་དུ་མི་འགྱུར་བའི་ཕྱིར་ཡིན་ལ། དེ་ནི་དཀོན་མཆོག་ཡ་ཝཱེས་མོ་ཤེ་བརྒྱུད་ནས་ཨེ་ལི་ཨ་ཟར་ལ་གནང་བའི་བཀའ་བཞིན་ནོ། །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3E80B0F-711B-6E85-919D-AF3A3A6AA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43"/>
    </mc:Choice>
    <mc:Fallback xmlns="">
      <p:transition spd="slow" advTm="22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7F6EF0-0F01-4694-90D6-AC423CF46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7247" y="0"/>
            <a:ext cx="135892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851DC5-441E-49E7-B4BF-4CD1A9EB8EC1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 </a:t>
            </a:r>
            <a:r>
              <a:rPr lang="bo-C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</a:t>
            </a:r>
            <a:r>
              <a:rPr lang="en-IN" sz="32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776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6000" b="0" i="0" u="none" strike="noStrike" baseline="0" dirty="0">
                <a:latin typeface="TimesNewRomanPSMT"/>
              </a:rPr>
              <a:t>3) Revolt of Korah – </a:t>
            </a:r>
            <a:r>
              <a:rPr lang="en-ZA" sz="6000" b="0" i="0" u="none" strike="noStrike" baseline="0" dirty="0" err="1">
                <a:latin typeface="TimesNewRomanPSMT"/>
              </a:rPr>
              <a:t>Num</a:t>
            </a:r>
            <a:r>
              <a:rPr lang="en-ZA" sz="6000" b="0" i="0" u="none" strike="noStrike" baseline="0" dirty="0">
                <a:latin typeface="TimesNewRomanPSMT"/>
              </a:rPr>
              <a:t> 16:1-50 (Right </a:t>
            </a:r>
            <a:r>
              <a:rPr lang="en-ZA" sz="6000" b="0" i="0" u="none" strike="noStrike" baseline="0">
                <a:latin typeface="TimesNewRomanPSMT"/>
              </a:rPr>
              <a:t>Bottom)</a:t>
            </a:r>
            <a:endParaRPr lang="en-ZA" sz="6000" b="0" i="0" u="none" strike="noStrike" baseline="0" dirty="0">
              <a:latin typeface="TimesNewRomanPSM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444444"/>
                </a:solidFill>
                <a:latin typeface="ArialMT"/>
              </a:rPr>
              <a:t>གྲངས་ཀ 16</a:t>
            </a:r>
          </a:p>
          <a:p>
            <a:r>
              <a:rPr lang="bo-CN" sz="8000" b="1" dirty="0">
                <a:solidFill>
                  <a:srgbClr val="444444"/>
                </a:solidFill>
                <a:latin typeface="Arial" panose="020B0604020202020204" pitchFamily="34" charset="0"/>
              </a:rPr>
              <a:t>ཀོ་རཱ་གྱིས་ངོ་ལོག་བྱས་པ།</a:t>
            </a:r>
          </a:p>
          <a:p>
            <a:endParaRPr lang="en-ZA" sz="7200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9CB3163D-AA97-955E-F344-9AE72CEB0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8"/>
    </mc:Choice>
    <mc:Fallback xmlns="">
      <p:transition spd="slow" advTm="2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0D980F-1662-4AA8-A460-5F5CEBBCD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7966"/>
            <a:ext cx="12192000" cy="6965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84DE8B-55A3-466D-9576-197060F46FEA}"/>
              </a:ext>
            </a:extLst>
          </p:cNvPr>
          <p:cNvSpPr txBox="1"/>
          <p:nvPr/>
        </p:nvSpPr>
        <p:spPr>
          <a:xfrm>
            <a:off x="0" y="3021140"/>
            <a:ext cx="5733393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གྲངས་ཀ 16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ཀོ་རཱ་གྱིས་ངོ་ལོག་</a:t>
            </a:r>
            <a:endParaRPr lang="en-IN" sz="8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བྱས་པ།</a:t>
            </a:r>
          </a:p>
          <a:p>
            <a:endParaRPr lang="en-ZA" sz="7200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3E586973-CE4F-5285-7346-AC91D5D235FA}"/>
              </a:ext>
            </a:extLst>
          </p:cNvPr>
          <p:cNvSpPr txBox="1"/>
          <p:nvPr/>
        </p:nvSpPr>
        <p:spPr>
          <a:xfrm>
            <a:off x="5117100" y="6161665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291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2800" dirty="0">
                <a:solidFill>
                  <a:srgbClr val="444444"/>
                </a:solidFill>
                <a:latin typeface="Arial" panose="020B0604020202020204" pitchFamily="34" charset="0"/>
              </a:rPr>
              <a:t>(Chapter 16) Korah and certain men from the tribe of Reuben turned against Moses.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dirty="0"/>
              <a:t>You don’t have to give all the names, make more simple like I did with the English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D906672A-114E-21EB-2CCC-C5DFE9F43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8"/>
    </mc:Choice>
    <mc:Fallback xmlns="">
      <p:transition spd="slow" advTm="6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146EF0-D1E5-4F65-BB38-13F44B1E1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000"/>
            <a:ext cx="12192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They came together against Moses and Aaron and told them, “You have taken too much upon yourselves! For everyone in the entire congregation is holy, and 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is in their midst. Why then do you exalt yourselves above the assembly of 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?”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bo-CN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དེ་དག་མཉམ་དུ་འདུས་ནས་མོ་ཤེ་དང་ཨ་རོན་གཉིས་ལ་ངོ་རྒོལ་བྱས་ཤིང་ཁོ་གཉིས་ལ་འདི་ལྟར། ཁྱོད་གཉིས་ཚད་ལས་བརྒལ་དྲགས། མི་ཚོགས་ཡོངས་ཀྱི་མི་རེ་རེ་དམ་པ་ཡིན་ཞིང་དཀོན་མཆོག་ཡ་ཝཱེ་ཡང་དེ་དག་གི་ཁྲོད་དུ་བཞུགས་ཡོད་པས། ཁྱོད་གཉིས་ཀྱིས་རང་ཉིད་དཀོན་མཆོག་ཡ་ཝཱེའི་མི་ཚོགས་ལས་མཐོན་པོར་བཀུར་བ་ཅི་ཡིན་ནམ་ཞེས་སྨྲས་སོ། ། 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1602E4C-733D-039B-A890-3F2AF1349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68"/>
    </mc:Choice>
    <mc:Fallback xmlns="">
      <p:transition spd="slow" advTm="23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96F92F-F3A1-4B49-90FA-F1FBCB98B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7567" y="1"/>
            <a:ext cx="1373956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DF5E3C-1873-44DE-8B86-89D8C0F36ADB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གྲངས་ཀ </a:t>
            </a:r>
            <a:r>
              <a:rPr lang="bo-C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228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3600" b="0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5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[Moses] said to Korah and all his followers, “Tomorrow morning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will reveal who belongs to Him  and who is holy, and He will bring that person near to Himself. The one He chooses, He will bring near to Himself.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23333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ཀོ་རཱག་དང་ཁོའི་འགྲོགས་ཡ་རྣམས་ལ་འདི་ལྟར། སང་ཉིན་ཞོགས་པར་དཀོན་མཆོག་ཡ་ཝཱེས་སུ་ཞིག་ཁོང་གི་ཡིན་པ་དང་། སུ་ཞིག་དམ་པ་ཡིན་པ་སྟོན་པར་མཛད་ནས་དེ་ཁོང་གི་འཁྲིས་སུ་འཁྲིད་འོང་ལ། ཡང་སུ་ཞིག་ཁོང་གིས་བདམས་པ་ཡིན་ན་དེ་ཁོང་གི་ཉེ་སར་འདྲེན་པར་འགྱུར། </a:t>
            </a:r>
            <a:endParaRPr lang="en-ZA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EA8BB280-729E-5017-21FA-C81E463DA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7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57"/>
    </mc:Choice>
    <mc:Fallback xmlns="">
      <p:transition spd="slow" advTm="17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1658</TotalTime>
  <Words>1204</Words>
  <Application>Microsoft Office PowerPoint</Application>
  <PresentationFormat>Widescreen</PresentationFormat>
  <Paragraphs>56</Paragraphs>
  <Slides>26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TimesNewRomanPSMT</vt:lpstr>
      <vt:lpstr>Office Theme</vt:lpstr>
      <vt:lpstr>11-3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9</cp:revision>
  <dcterms:created xsi:type="dcterms:W3CDTF">2021-07-20T09:23:46Z</dcterms:created>
  <dcterms:modified xsi:type="dcterms:W3CDTF">2024-07-02T11:03:44Z</dcterms:modified>
</cp:coreProperties>
</file>