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8" r:id="rId4"/>
    <p:sldId id="272" r:id="rId5"/>
    <p:sldId id="261" r:id="rId6"/>
    <p:sldId id="276" r:id="rId7"/>
    <p:sldId id="262" r:id="rId8"/>
    <p:sldId id="277" r:id="rId9"/>
    <p:sldId id="263" r:id="rId10"/>
    <p:sldId id="278" r:id="rId11"/>
    <p:sldId id="264" r:id="rId12"/>
    <p:sldId id="279" r:id="rId13"/>
    <p:sldId id="265" r:id="rId14"/>
    <p:sldId id="280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B42B1-CAA4-452D-8ACB-59D1AA824ABB}" v="3" dt="2024-07-02T11:03:52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047" autoAdjust="0"/>
  </p:normalViewPr>
  <p:slideViewPr>
    <p:cSldViewPr snapToGrid="0">
      <p:cViewPr varScale="1">
        <p:scale>
          <a:sx n="98" d="100"/>
          <a:sy n="98" d="100"/>
        </p:scale>
        <p:origin x="107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47D292F-76B9-4CC2-B344-5E16042448DF}"/>
    <pc:docChg chg="undo custSel modSld">
      <pc:chgData name="Leonie Smith" userId="fed1330f33f5650e" providerId="LiveId" clId="{447D292F-76B9-4CC2-B344-5E16042448DF}" dt="2022-03-30T03:41:32.008" v="36" actId="20577"/>
      <pc:docMkLst>
        <pc:docMk/>
      </pc:docMkLst>
      <pc:sldChg chg="modSp mod">
        <pc:chgData name="Leonie Smith" userId="fed1330f33f5650e" providerId="LiveId" clId="{447D292F-76B9-4CC2-B344-5E16042448DF}" dt="2022-03-30T03:36:50.992" v="8" actId="207"/>
        <pc:sldMkLst>
          <pc:docMk/>
          <pc:sldMk cId="525752733" sldId="258"/>
        </pc:sldMkLst>
        <pc:spChg chg="mod">
          <ac:chgData name="Leonie Smith" userId="fed1330f33f5650e" providerId="LiveId" clId="{447D292F-76B9-4CC2-B344-5E16042448DF}" dt="2022-03-30T03:36:50.992" v="8" actId="207"/>
          <ac:spMkLst>
            <pc:docMk/>
            <pc:sldMk cId="525752733" sldId="258"/>
            <ac:spMk id="6" creationId="{416C064E-628E-47C0-A712-DB178FE9901E}"/>
          </ac:spMkLst>
        </pc:spChg>
      </pc:sldChg>
      <pc:sldChg chg="addSp modSp mod">
        <pc:chgData name="Leonie Smith" userId="fed1330f33f5650e" providerId="LiveId" clId="{447D292F-76B9-4CC2-B344-5E16042448DF}" dt="2022-03-30T03:41:32.008" v="36" actId="20577"/>
        <pc:sldMkLst>
          <pc:docMk/>
          <pc:sldMk cId="1402221114" sldId="268"/>
        </pc:sldMkLst>
        <pc:spChg chg="add mod">
          <ac:chgData name="Leonie Smith" userId="fed1330f33f5650e" providerId="LiveId" clId="{447D292F-76B9-4CC2-B344-5E16042448DF}" dt="2022-03-30T03:41:32.008" v="36" actId="20577"/>
          <ac:spMkLst>
            <pc:docMk/>
            <pc:sldMk cId="1402221114" sldId="268"/>
            <ac:spMk id="5" creationId="{50FBB5BE-5D30-4D11-99F9-10DE8DBD8CF8}"/>
          </ac:spMkLst>
        </pc:spChg>
      </pc:sldChg>
      <pc:sldChg chg="modNotesTx">
        <pc:chgData name="Leonie Smith" userId="fed1330f33f5650e" providerId="LiveId" clId="{447D292F-76B9-4CC2-B344-5E16042448DF}" dt="2022-03-29T04:17:12.808" v="6" actId="20577"/>
        <pc:sldMkLst>
          <pc:docMk/>
          <pc:sldMk cId="982156986" sldId="270"/>
        </pc:sldMkLst>
      </pc:sldChg>
      <pc:sldChg chg="addSp modSp mod">
        <pc:chgData name="Leonie Smith" userId="fed1330f33f5650e" providerId="LiveId" clId="{447D292F-76B9-4CC2-B344-5E16042448DF}" dt="2022-03-30T03:37:18.169" v="11" actId="207"/>
        <pc:sldMkLst>
          <pc:docMk/>
          <pc:sldMk cId="3068753680" sldId="271"/>
        </pc:sldMkLst>
        <pc:spChg chg="add mod">
          <ac:chgData name="Leonie Smith" userId="fed1330f33f5650e" providerId="LiveId" clId="{447D292F-76B9-4CC2-B344-5E16042448DF}" dt="2022-03-30T03:37:18.169" v="11" actId="207"/>
          <ac:spMkLst>
            <pc:docMk/>
            <pc:sldMk cId="3068753680" sldId="271"/>
            <ac:spMk id="4" creationId="{43070AE0-E684-474E-8F33-21D48DF9595C}"/>
          </ac:spMkLst>
        </pc:spChg>
      </pc:sldChg>
      <pc:sldChg chg="addSp modSp">
        <pc:chgData name="Leonie Smith" userId="fed1330f33f5650e" providerId="LiveId" clId="{447D292F-76B9-4CC2-B344-5E16042448DF}" dt="2022-03-30T03:37:30.358" v="12"/>
        <pc:sldMkLst>
          <pc:docMk/>
          <pc:sldMk cId="3320137444" sldId="272"/>
        </pc:sldMkLst>
        <pc:spChg chg="add mod">
          <ac:chgData name="Leonie Smith" userId="fed1330f33f5650e" providerId="LiveId" clId="{447D292F-76B9-4CC2-B344-5E16042448DF}" dt="2022-03-30T03:37:30.358" v="12"/>
          <ac:spMkLst>
            <pc:docMk/>
            <pc:sldMk cId="3320137444" sldId="272"/>
            <ac:spMk id="3" creationId="{64CA4A72-6819-457F-9C47-8C81F5D593D4}"/>
          </ac:spMkLst>
        </pc:spChg>
      </pc:sldChg>
      <pc:sldChg chg="addSp modSp mod">
        <pc:chgData name="Leonie Smith" userId="fed1330f33f5650e" providerId="LiveId" clId="{447D292F-76B9-4CC2-B344-5E16042448DF}" dt="2022-03-30T03:40:36.397" v="29" actId="20577"/>
        <pc:sldMkLst>
          <pc:docMk/>
          <pc:sldMk cId="1398737668" sldId="276"/>
        </pc:sldMkLst>
        <pc:spChg chg="add mod">
          <ac:chgData name="Leonie Smith" userId="fed1330f33f5650e" providerId="LiveId" clId="{447D292F-76B9-4CC2-B344-5E16042448DF}" dt="2022-03-30T03:40:36.397" v="29" actId="20577"/>
          <ac:spMkLst>
            <pc:docMk/>
            <pc:sldMk cId="1398737668" sldId="276"/>
            <ac:spMk id="4" creationId="{B45C895E-0ECF-40C2-BDA4-9F623A568767}"/>
          </ac:spMkLst>
        </pc:spChg>
      </pc:sldChg>
      <pc:sldChg chg="addSp modSp mod">
        <pc:chgData name="Leonie Smith" userId="fed1330f33f5650e" providerId="LiveId" clId="{447D292F-76B9-4CC2-B344-5E16042448DF}" dt="2022-03-30T03:40:45.942" v="30" actId="20577"/>
        <pc:sldMkLst>
          <pc:docMk/>
          <pc:sldMk cId="591090414" sldId="277"/>
        </pc:sldMkLst>
        <pc:spChg chg="add mod">
          <ac:chgData name="Leonie Smith" userId="fed1330f33f5650e" providerId="LiveId" clId="{447D292F-76B9-4CC2-B344-5E16042448DF}" dt="2022-03-30T03:40:45.942" v="30" actId="20577"/>
          <ac:spMkLst>
            <pc:docMk/>
            <pc:sldMk cId="591090414" sldId="277"/>
            <ac:spMk id="4" creationId="{6D875852-14EA-4570-BDC5-CEB2C7E5D451}"/>
          </ac:spMkLst>
        </pc:spChg>
      </pc:sldChg>
      <pc:sldChg chg="addSp modSp mod">
        <pc:chgData name="Leonie Smith" userId="fed1330f33f5650e" providerId="LiveId" clId="{447D292F-76B9-4CC2-B344-5E16042448DF}" dt="2022-03-30T03:40:54.129" v="31" actId="20577"/>
        <pc:sldMkLst>
          <pc:docMk/>
          <pc:sldMk cId="3223557226" sldId="278"/>
        </pc:sldMkLst>
        <pc:spChg chg="add mod">
          <ac:chgData name="Leonie Smith" userId="fed1330f33f5650e" providerId="LiveId" clId="{447D292F-76B9-4CC2-B344-5E16042448DF}" dt="2022-03-30T03:40:54.129" v="31" actId="20577"/>
          <ac:spMkLst>
            <pc:docMk/>
            <pc:sldMk cId="3223557226" sldId="278"/>
            <ac:spMk id="4" creationId="{530687EF-6B7E-4A9A-9574-187C1AD4AD90}"/>
          </ac:spMkLst>
        </pc:spChg>
      </pc:sldChg>
      <pc:sldChg chg="addSp modSp mod">
        <pc:chgData name="Leonie Smith" userId="fed1330f33f5650e" providerId="LiveId" clId="{447D292F-76B9-4CC2-B344-5E16042448DF}" dt="2022-03-30T03:41:01.965" v="32" actId="20577"/>
        <pc:sldMkLst>
          <pc:docMk/>
          <pc:sldMk cId="3035958981" sldId="279"/>
        </pc:sldMkLst>
        <pc:spChg chg="add mod">
          <ac:chgData name="Leonie Smith" userId="fed1330f33f5650e" providerId="LiveId" clId="{447D292F-76B9-4CC2-B344-5E16042448DF}" dt="2022-03-30T03:41:01.965" v="32" actId="20577"/>
          <ac:spMkLst>
            <pc:docMk/>
            <pc:sldMk cId="3035958981" sldId="279"/>
            <ac:spMk id="4" creationId="{02EF2814-E494-4821-87FF-38BA45B4AD54}"/>
          </ac:spMkLst>
        </pc:spChg>
      </pc:sldChg>
      <pc:sldChg chg="addSp modSp mod">
        <pc:chgData name="Leonie Smith" userId="fed1330f33f5650e" providerId="LiveId" clId="{447D292F-76B9-4CC2-B344-5E16042448DF}" dt="2022-03-30T03:41:22.433" v="35" actId="1076"/>
        <pc:sldMkLst>
          <pc:docMk/>
          <pc:sldMk cId="496247051" sldId="280"/>
        </pc:sldMkLst>
        <pc:spChg chg="add mod">
          <ac:chgData name="Leonie Smith" userId="fed1330f33f5650e" providerId="LiveId" clId="{447D292F-76B9-4CC2-B344-5E16042448DF}" dt="2022-03-30T03:41:22.433" v="35" actId="1076"/>
          <ac:spMkLst>
            <pc:docMk/>
            <pc:sldMk cId="496247051" sldId="280"/>
            <ac:spMk id="4" creationId="{534DED23-5091-4946-86A3-39D23BCC3E0A}"/>
          </ac:spMkLst>
        </pc:spChg>
      </pc:sldChg>
    </pc:docChg>
  </pc:docChgLst>
  <pc:docChgLst>
    <pc:chgData name="Alfred Smith" userId="3c60a3631c0db8ad" providerId="LiveId" clId="{44EB42B1-CAA4-452D-8ACB-59D1AA824ABB}"/>
    <pc:docChg chg="custSel modSld">
      <pc:chgData name="Alfred Smith" userId="3c60a3631c0db8ad" providerId="LiveId" clId="{44EB42B1-CAA4-452D-8ACB-59D1AA824ABB}" dt="2024-07-02T11:03:52.651" v="17"/>
      <pc:docMkLst>
        <pc:docMk/>
      </pc:docMkLst>
      <pc:sldChg chg="modSp mod">
        <pc:chgData name="Alfred Smith" userId="3c60a3631c0db8ad" providerId="LiveId" clId="{44EB42B1-CAA4-452D-8ACB-59D1AA824ABB}" dt="2024-07-02T08:16:13.770" v="11"/>
        <pc:sldMkLst>
          <pc:docMk/>
          <pc:sldMk cId="168569125" sldId="261"/>
        </pc:sldMkLst>
        <pc:spChg chg="mod">
          <ac:chgData name="Alfred Smith" userId="3c60a3631c0db8ad" providerId="LiveId" clId="{44EB42B1-CAA4-452D-8ACB-59D1AA824ABB}" dt="2024-07-02T08:04:44.620" v="4"/>
          <ac:spMkLst>
            <pc:docMk/>
            <pc:sldMk cId="168569125" sldId="261"/>
            <ac:spMk id="4" creationId="{9A13E2D8-2F59-44C1-B1D2-79C300C26DD4}"/>
          </ac:spMkLst>
        </pc:spChg>
        <pc:spChg chg="mod">
          <ac:chgData name="Alfred Smith" userId="3c60a3631c0db8ad" providerId="LiveId" clId="{44EB42B1-CAA4-452D-8ACB-59D1AA824ABB}" dt="2024-07-02T08:16:13.770" v="11"/>
          <ac:spMkLst>
            <pc:docMk/>
            <pc:sldMk cId="168569125" sldId="261"/>
            <ac:spMk id="6" creationId="{416C064E-628E-47C0-A712-DB178FE9901E}"/>
          </ac:spMkLst>
        </pc:spChg>
      </pc:sldChg>
      <pc:sldChg chg="modSp mod">
        <pc:chgData name="Alfred Smith" userId="3c60a3631c0db8ad" providerId="LiveId" clId="{44EB42B1-CAA4-452D-8ACB-59D1AA824ABB}" dt="2024-07-02T08:16:23.082" v="12"/>
        <pc:sldMkLst>
          <pc:docMk/>
          <pc:sldMk cId="3355606737" sldId="262"/>
        </pc:sldMkLst>
        <pc:spChg chg="mod">
          <ac:chgData name="Alfred Smith" userId="3c60a3631c0db8ad" providerId="LiveId" clId="{44EB42B1-CAA4-452D-8ACB-59D1AA824ABB}" dt="2024-07-02T08:05:00.078" v="5"/>
          <ac:spMkLst>
            <pc:docMk/>
            <pc:sldMk cId="3355606737" sldId="262"/>
            <ac:spMk id="4" creationId="{9A13E2D8-2F59-44C1-B1D2-79C300C26DD4}"/>
          </ac:spMkLst>
        </pc:spChg>
        <pc:spChg chg="mod">
          <ac:chgData name="Alfred Smith" userId="3c60a3631c0db8ad" providerId="LiveId" clId="{44EB42B1-CAA4-452D-8ACB-59D1AA824ABB}" dt="2024-07-02T08:16:23.082" v="12"/>
          <ac:spMkLst>
            <pc:docMk/>
            <pc:sldMk cId="3355606737" sldId="262"/>
            <ac:spMk id="6" creationId="{416C064E-628E-47C0-A712-DB178FE9901E}"/>
          </ac:spMkLst>
        </pc:spChg>
      </pc:sldChg>
      <pc:sldChg chg="modSp mod">
        <pc:chgData name="Alfred Smith" userId="3c60a3631c0db8ad" providerId="LiveId" clId="{44EB42B1-CAA4-452D-8ACB-59D1AA824ABB}" dt="2024-07-02T08:16:32.761" v="13"/>
        <pc:sldMkLst>
          <pc:docMk/>
          <pc:sldMk cId="3387375278" sldId="263"/>
        </pc:sldMkLst>
        <pc:spChg chg="mod">
          <ac:chgData name="Alfred Smith" userId="3c60a3631c0db8ad" providerId="LiveId" clId="{44EB42B1-CAA4-452D-8ACB-59D1AA824ABB}" dt="2024-07-02T08:05:10.958" v="6"/>
          <ac:spMkLst>
            <pc:docMk/>
            <pc:sldMk cId="3387375278" sldId="263"/>
            <ac:spMk id="4" creationId="{9A13E2D8-2F59-44C1-B1D2-79C300C26DD4}"/>
          </ac:spMkLst>
        </pc:spChg>
        <pc:spChg chg="mod">
          <ac:chgData name="Alfred Smith" userId="3c60a3631c0db8ad" providerId="LiveId" clId="{44EB42B1-CAA4-452D-8ACB-59D1AA824ABB}" dt="2024-07-02T08:16:32.761" v="13"/>
          <ac:spMkLst>
            <pc:docMk/>
            <pc:sldMk cId="3387375278" sldId="263"/>
            <ac:spMk id="6" creationId="{416C064E-628E-47C0-A712-DB178FE9901E}"/>
          </ac:spMkLst>
        </pc:spChg>
      </pc:sldChg>
      <pc:sldChg chg="modSp mod">
        <pc:chgData name="Alfred Smith" userId="3c60a3631c0db8ad" providerId="LiveId" clId="{44EB42B1-CAA4-452D-8ACB-59D1AA824ABB}" dt="2024-07-02T08:16:48.172" v="14"/>
        <pc:sldMkLst>
          <pc:docMk/>
          <pc:sldMk cId="4108464800" sldId="264"/>
        </pc:sldMkLst>
        <pc:spChg chg="mod">
          <ac:chgData name="Alfred Smith" userId="3c60a3631c0db8ad" providerId="LiveId" clId="{44EB42B1-CAA4-452D-8ACB-59D1AA824ABB}" dt="2024-07-02T08:05:29.318" v="8" actId="404"/>
          <ac:spMkLst>
            <pc:docMk/>
            <pc:sldMk cId="4108464800" sldId="264"/>
            <ac:spMk id="4" creationId="{9A13E2D8-2F59-44C1-B1D2-79C300C26DD4}"/>
          </ac:spMkLst>
        </pc:spChg>
        <pc:spChg chg="mod">
          <ac:chgData name="Alfred Smith" userId="3c60a3631c0db8ad" providerId="LiveId" clId="{44EB42B1-CAA4-452D-8ACB-59D1AA824ABB}" dt="2024-07-02T08:16:48.172" v="14"/>
          <ac:spMkLst>
            <pc:docMk/>
            <pc:sldMk cId="4108464800" sldId="264"/>
            <ac:spMk id="6" creationId="{416C064E-628E-47C0-A712-DB178FE9901E}"/>
          </ac:spMkLst>
        </pc:spChg>
      </pc:sldChg>
      <pc:sldChg chg="modSp mod">
        <pc:chgData name="Alfred Smith" userId="3c60a3631c0db8ad" providerId="LiveId" clId="{44EB42B1-CAA4-452D-8ACB-59D1AA824ABB}" dt="2024-07-02T08:17:00.991" v="15"/>
        <pc:sldMkLst>
          <pc:docMk/>
          <pc:sldMk cId="2713273768" sldId="265"/>
        </pc:sldMkLst>
        <pc:spChg chg="mod">
          <ac:chgData name="Alfred Smith" userId="3c60a3631c0db8ad" providerId="LiveId" clId="{44EB42B1-CAA4-452D-8ACB-59D1AA824ABB}" dt="2024-07-02T08:05:42.735" v="9"/>
          <ac:spMkLst>
            <pc:docMk/>
            <pc:sldMk cId="2713273768" sldId="265"/>
            <ac:spMk id="4" creationId="{9A13E2D8-2F59-44C1-B1D2-79C300C26DD4}"/>
          </ac:spMkLst>
        </pc:spChg>
        <pc:spChg chg="mod">
          <ac:chgData name="Alfred Smith" userId="3c60a3631c0db8ad" providerId="LiveId" clId="{44EB42B1-CAA4-452D-8ACB-59D1AA824ABB}" dt="2024-07-02T08:17:00.991" v="15"/>
          <ac:spMkLst>
            <pc:docMk/>
            <pc:sldMk cId="2713273768" sldId="265"/>
            <ac:spMk id="6" creationId="{416C064E-628E-47C0-A712-DB178FE9901E}"/>
          </ac:spMkLst>
        </pc:spChg>
      </pc:sldChg>
      <pc:sldChg chg="modSp mod">
        <pc:chgData name="Alfred Smith" userId="3c60a3631c0db8ad" providerId="LiveId" clId="{44EB42B1-CAA4-452D-8ACB-59D1AA824ABB}" dt="2024-07-02T08:17:15.507" v="16"/>
        <pc:sldMkLst>
          <pc:docMk/>
          <pc:sldMk cId="2683668394" sldId="266"/>
        </pc:sldMkLst>
        <pc:spChg chg="mod">
          <ac:chgData name="Alfred Smith" userId="3c60a3631c0db8ad" providerId="LiveId" clId="{44EB42B1-CAA4-452D-8ACB-59D1AA824ABB}" dt="2024-07-02T08:05:56.551" v="10"/>
          <ac:spMkLst>
            <pc:docMk/>
            <pc:sldMk cId="2683668394" sldId="266"/>
            <ac:spMk id="4" creationId="{9A13E2D8-2F59-44C1-B1D2-79C300C26DD4}"/>
          </ac:spMkLst>
        </pc:spChg>
        <pc:spChg chg="mod">
          <ac:chgData name="Alfred Smith" userId="3c60a3631c0db8ad" providerId="LiveId" clId="{44EB42B1-CAA4-452D-8ACB-59D1AA824ABB}" dt="2024-07-02T08:17:15.507" v="16"/>
          <ac:spMkLst>
            <pc:docMk/>
            <pc:sldMk cId="2683668394" sldId="26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4EB42B1-CAA4-452D-8ACB-59D1AA824ABB}" dt="2024-07-01T13:44:11.513" v="3"/>
        <pc:sldMkLst>
          <pc:docMk/>
          <pc:sldMk cId="982156986" sldId="270"/>
        </pc:sldMkLst>
        <pc:spChg chg="del">
          <ac:chgData name="Alfred Smith" userId="3c60a3631c0db8ad" providerId="LiveId" clId="{44EB42B1-CAA4-452D-8ACB-59D1AA824ABB}" dt="2024-07-01T13:44:10.945" v="2" actId="478"/>
          <ac:spMkLst>
            <pc:docMk/>
            <pc:sldMk cId="982156986" sldId="270"/>
            <ac:spMk id="3" creationId="{BBF80735-D9BA-4E0E-BE75-242C3D1A932C}"/>
          </ac:spMkLst>
        </pc:spChg>
        <pc:spChg chg="add mod">
          <ac:chgData name="Alfred Smith" userId="3c60a3631c0db8ad" providerId="LiveId" clId="{44EB42B1-CAA4-452D-8ACB-59D1AA824ABB}" dt="2024-07-01T13:44:11.513" v="3"/>
          <ac:spMkLst>
            <pc:docMk/>
            <pc:sldMk cId="982156986" sldId="270"/>
            <ac:spMk id="4" creationId="{90692151-0A29-0B9D-9035-B875BC31A3D5}"/>
          </ac:spMkLst>
        </pc:spChg>
      </pc:sldChg>
      <pc:sldChg chg="addSp modSp">
        <pc:chgData name="Alfred Smith" userId="3c60a3631c0db8ad" providerId="LiveId" clId="{44EB42B1-CAA4-452D-8ACB-59D1AA824ABB}" dt="2024-07-02T11:03:52.651" v="17"/>
        <pc:sldMkLst>
          <pc:docMk/>
          <pc:sldMk cId="3320137444" sldId="272"/>
        </pc:sldMkLst>
        <pc:spChg chg="add mod">
          <ac:chgData name="Alfred Smith" userId="3c60a3631c0db8ad" providerId="LiveId" clId="{44EB42B1-CAA4-452D-8ACB-59D1AA824ABB}" dt="2024-07-02T11:03:52.651" v="17"/>
          <ac:spMkLst>
            <pc:docMk/>
            <pc:sldMk cId="3320137444" sldId="272"/>
            <ac:spMk id="4" creationId="{BB7B5B21-16E1-D1DE-3F0A-2DE1FB4CE2F2}"/>
          </ac:spMkLst>
        </pc:spChg>
      </pc:sldChg>
      <pc:sldChg chg="addSp modSp mod">
        <pc:chgData name="Alfred Smith" userId="3c60a3631c0db8ad" providerId="LiveId" clId="{44EB42B1-CAA4-452D-8ACB-59D1AA824ABB}" dt="2024-07-01T13:41:49.902" v="1" actId="1076"/>
        <pc:sldMkLst>
          <pc:docMk/>
          <pc:sldMk cId="1398737668" sldId="276"/>
        </pc:sldMkLst>
        <pc:spChg chg="add mod">
          <ac:chgData name="Alfred Smith" userId="3c60a3631c0db8ad" providerId="LiveId" clId="{44EB42B1-CAA4-452D-8ACB-59D1AA824ABB}" dt="2024-07-01T13:41:49.902" v="1" actId="1076"/>
          <ac:spMkLst>
            <pc:docMk/>
            <pc:sldMk cId="1398737668" sldId="276"/>
            <ac:spMk id="2" creationId="{48497F2B-AF72-FD1C-35E8-1ACA07E1319A}"/>
          </ac:spMkLst>
        </pc:spChg>
      </pc:sldChg>
    </pc:docChg>
  </pc:docChgLst>
  <pc:docChgLst>
    <pc:chgData name="Leonie Smith" userId="fed1330f33f5650e" providerId="LiveId" clId="{9336CB09-785A-47E4-8A60-AF27D41F9273}"/>
    <pc:docChg chg="custSel addSld delSld modSld sldOrd">
      <pc:chgData name="Leonie Smith" userId="fed1330f33f5650e" providerId="LiveId" clId="{9336CB09-785A-47E4-8A60-AF27D41F9273}" dt="2022-02-22T05:59:27.151" v="121"/>
      <pc:docMkLst>
        <pc:docMk/>
      </pc:docMkLst>
      <pc:sldChg chg="addSp modSp">
        <pc:chgData name="Leonie Smith" userId="fed1330f33f5650e" providerId="LiveId" clId="{9336CB09-785A-47E4-8A60-AF27D41F9273}" dt="2022-02-22T05:35:43.366" v="99"/>
        <pc:sldMkLst>
          <pc:docMk/>
          <pc:sldMk cId="525752733" sldId="258"/>
        </pc:sldMkLst>
        <pc:picChg chg="add mod">
          <ac:chgData name="Leonie Smith" userId="fed1330f33f5650e" providerId="LiveId" clId="{9336CB09-785A-47E4-8A60-AF27D41F9273}" dt="2022-02-22T05:35:43.366" v="99"/>
          <ac:picMkLst>
            <pc:docMk/>
            <pc:sldMk cId="525752733" sldId="258"/>
            <ac:picMk id="2" creationId="{41D055D7-5D12-469C-BAC4-B1B7E701BC39}"/>
          </ac:picMkLst>
        </pc:picChg>
      </pc:sldChg>
      <pc:sldChg chg="del">
        <pc:chgData name="Leonie Smith" userId="fed1330f33f5650e" providerId="LiveId" clId="{9336CB09-785A-47E4-8A60-AF27D41F9273}" dt="2022-02-18T07:51:49.893" v="62" actId="47"/>
        <pc:sldMkLst>
          <pc:docMk/>
          <pc:sldMk cId="980020407" sldId="259"/>
        </pc:sldMkLst>
      </pc:sldChg>
      <pc:sldChg chg="del">
        <pc:chgData name="Leonie Smith" userId="fed1330f33f5650e" providerId="LiveId" clId="{9336CB09-785A-47E4-8A60-AF27D41F9273}" dt="2022-02-18T07:51:56.075" v="64" actId="47"/>
        <pc:sldMkLst>
          <pc:docMk/>
          <pc:sldMk cId="983591882" sldId="260"/>
        </pc:sldMkLst>
      </pc:sldChg>
      <pc:sldChg chg="addSp delSp modSp">
        <pc:chgData name="Leonie Smith" userId="fed1330f33f5650e" providerId="LiveId" clId="{9336CB09-785A-47E4-8A60-AF27D41F9273}" dt="2022-02-22T05:38:18.360" v="101"/>
        <pc:sldMkLst>
          <pc:docMk/>
          <pc:sldMk cId="168569125" sldId="261"/>
        </pc:sldMkLst>
        <pc:picChg chg="add del mod">
          <ac:chgData name="Leonie Smith" userId="fed1330f33f5650e" providerId="LiveId" clId="{9336CB09-785A-47E4-8A60-AF27D41F9273}" dt="2022-02-22T05:38:18.360" v="101"/>
          <ac:picMkLst>
            <pc:docMk/>
            <pc:sldMk cId="168569125" sldId="261"/>
            <ac:picMk id="2" creationId="{53C98EFB-3AA5-42DC-996B-F9525E01EFC2}"/>
          </ac:picMkLst>
        </pc:picChg>
        <pc:picChg chg="add mod">
          <ac:chgData name="Leonie Smith" userId="fed1330f33f5650e" providerId="LiveId" clId="{9336CB09-785A-47E4-8A60-AF27D41F9273}" dt="2022-02-22T05:38:18.360" v="101"/>
          <ac:picMkLst>
            <pc:docMk/>
            <pc:sldMk cId="168569125" sldId="261"/>
            <ac:picMk id="3" creationId="{C7E732D0-BDB5-48C4-B2BE-6512556845B4}"/>
          </ac:picMkLst>
        </pc:picChg>
      </pc:sldChg>
      <pc:sldChg chg="addSp modSp">
        <pc:chgData name="Leonie Smith" userId="fed1330f33f5650e" providerId="LiveId" clId="{9336CB09-785A-47E4-8A60-AF27D41F9273}" dt="2022-02-22T05:43:14.357" v="102"/>
        <pc:sldMkLst>
          <pc:docMk/>
          <pc:sldMk cId="3355606737" sldId="262"/>
        </pc:sldMkLst>
        <pc:picChg chg="add mod">
          <ac:chgData name="Leonie Smith" userId="fed1330f33f5650e" providerId="LiveId" clId="{9336CB09-785A-47E4-8A60-AF27D41F9273}" dt="2022-02-22T05:43:14.357" v="102"/>
          <ac:picMkLst>
            <pc:docMk/>
            <pc:sldMk cId="3355606737" sldId="262"/>
            <ac:picMk id="2" creationId="{1C14A4AE-2C4B-43B2-887C-AAFF4B0D794A}"/>
          </ac:picMkLst>
        </pc:picChg>
      </pc:sldChg>
      <pc:sldChg chg="addSp modSp">
        <pc:chgData name="Leonie Smith" userId="fed1330f33f5650e" providerId="LiveId" clId="{9336CB09-785A-47E4-8A60-AF27D41F9273}" dt="2022-02-22T05:44:52.850" v="103"/>
        <pc:sldMkLst>
          <pc:docMk/>
          <pc:sldMk cId="3387375278" sldId="263"/>
        </pc:sldMkLst>
        <pc:picChg chg="add mod">
          <ac:chgData name="Leonie Smith" userId="fed1330f33f5650e" providerId="LiveId" clId="{9336CB09-785A-47E4-8A60-AF27D41F9273}" dt="2022-02-22T05:44:52.850" v="103"/>
          <ac:picMkLst>
            <pc:docMk/>
            <pc:sldMk cId="3387375278" sldId="263"/>
            <ac:picMk id="2" creationId="{684912C4-815A-4E61-824D-013E31D63596}"/>
          </ac:picMkLst>
        </pc:picChg>
      </pc:sldChg>
      <pc:sldChg chg="addSp delSp modSp">
        <pc:chgData name="Leonie Smith" userId="fed1330f33f5650e" providerId="LiveId" clId="{9336CB09-785A-47E4-8A60-AF27D41F9273}" dt="2022-02-22T05:50:59.572" v="110"/>
        <pc:sldMkLst>
          <pc:docMk/>
          <pc:sldMk cId="4108464800" sldId="264"/>
        </pc:sldMkLst>
        <pc:picChg chg="add del mod">
          <ac:chgData name="Leonie Smith" userId="fed1330f33f5650e" providerId="LiveId" clId="{9336CB09-785A-47E4-8A60-AF27D41F9273}" dt="2022-02-22T05:47:40.885" v="105"/>
          <ac:picMkLst>
            <pc:docMk/>
            <pc:sldMk cId="4108464800" sldId="264"/>
            <ac:picMk id="2" creationId="{CF3ED4A2-791C-4ED1-AD33-06F67B819157}"/>
          </ac:picMkLst>
        </pc:picChg>
        <pc:picChg chg="add del mod">
          <ac:chgData name="Leonie Smith" userId="fed1330f33f5650e" providerId="LiveId" clId="{9336CB09-785A-47E4-8A60-AF27D41F9273}" dt="2022-02-22T05:48:10.357" v="106"/>
          <ac:picMkLst>
            <pc:docMk/>
            <pc:sldMk cId="4108464800" sldId="264"/>
            <ac:picMk id="3" creationId="{6E3FCBB2-33D5-4B2F-8D12-4F420DC51CCB}"/>
          </ac:picMkLst>
        </pc:picChg>
        <pc:picChg chg="add del mod">
          <ac:chgData name="Leonie Smith" userId="fed1330f33f5650e" providerId="LiveId" clId="{9336CB09-785A-47E4-8A60-AF27D41F9273}" dt="2022-02-22T05:48:31.157" v="107"/>
          <ac:picMkLst>
            <pc:docMk/>
            <pc:sldMk cId="4108464800" sldId="264"/>
            <ac:picMk id="5" creationId="{748539B0-A9B7-406D-84CC-082FC4CB6F0B}"/>
          </ac:picMkLst>
        </pc:picChg>
        <pc:picChg chg="add del mod">
          <ac:chgData name="Leonie Smith" userId="fed1330f33f5650e" providerId="LiveId" clId="{9336CB09-785A-47E4-8A60-AF27D41F9273}" dt="2022-02-22T05:49:36.831" v="108"/>
          <ac:picMkLst>
            <pc:docMk/>
            <pc:sldMk cId="4108464800" sldId="264"/>
            <ac:picMk id="7" creationId="{0BABE8DC-6A66-488B-93C1-2E936105E834}"/>
          </ac:picMkLst>
        </pc:picChg>
        <pc:picChg chg="add del mod">
          <ac:chgData name="Leonie Smith" userId="fed1330f33f5650e" providerId="LiveId" clId="{9336CB09-785A-47E4-8A60-AF27D41F9273}" dt="2022-02-22T05:50:25.202" v="109"/>
          <ac:picMkLst>
            <pc:docMk/>
            <pc:sldMk cId="4108464800" sldId="264"/>
            <ac:picMk id="8" creationId="{2E761CEA-4711-49A4-AE35-0D6E840E4623}"/>
          </ac:picMkLst>
        </pc:picChg>
        <pc:picChg chg="add del mod">
          <ac:chgData name="Leonie Smith" userId="fed1330f33f5650e" providerId="LiveId" clId="{9336CB09-785A-47E4-8A60-AF27D41F9273}" dt="2022-02-22T05:50:59.572" v="110"/>
          <ac:picMkLst>
            <pc:docMk/>
            <pc:sldMk cId="4108464800" sldId="264"/>
            <ac:picMk id="9" creationId="{38B45340-FAE4-409C-851A-57AE74499CAA}"/>
          </ac:picMkLst>
        </pc:picChg>
        <pc:picChg chg="add mod">
          <ac:chgData name="Leonie Smith" userId="fed1330f33f5650e" providerId="LiveId" clId="{9336CB09-785A-47E4-8A60-AF27D41F9273}" dt="2022-02-22T05:50:59.572" v="110"/>
          <ac:picMkLst>
            <pc:docMk/>
            <pc:sldMk cId="4108464800" sldId="264"/>
            <ac:picMk id="10" creationId="{3ED04AB6-BB2D-48F6-9915-9873936065F9}"/>
          </ac:picMkLst>
        </pc:picChg>
      </pc:sldChg>
      <pc:sldChg chg="addSp delSp modSp mod">
        <pc:chgData name="Leonie Smith" userId="fed1330f33f5650e" providerId="LiveId" clId="{9336CB09-785A-47E4-8A60-AF27D41F9273}" dt="2022-02-22T05:56:07.571" v="118"/>
        <pc:sldMkLst>
          <pc:docMk/>
          <pc:sldMk cId="2713273768" sldId="265"/>
        </pc:sldMkLst>
        <pc:spChg chg="mod">
          <ac:chgData name="Leonie Smith" userId="fed1330f33f5650e" providerId="LiveId" clId="{9336CB09-785A-47E4-8A60-AF27D41F9273}" dt="2022-02-21T08:19:13.306" v="94" actId="20577"/>
          <ac:spMkLst>
            <pc:docMk/>
            <pc:sldMk cId="2713273768" sldId="265"/>
            <ac:spMk id="4" creationId="{9A13E2D8-2F59-44C1-B1D2-79C300C26DD4}"/>
          </ac:spMkLst>
        </pc:spChg>
        <pc:picChg chg="add del mod">
          <ac:chgData name="Leonie Smith" userId="fed1330f33f5650e" providerId="LiveId" clId="{9336CB09-785A-47E4-8A60-AF27D41F9273}" dt="2022-02-22T05:53:27.043" v="112"/>
          <ac:picMkLst>
            <pc:docMk/>
            <pc:sldMk cId="2713273768" sldId="265"/>
            <ac:picMk id="2" creationId="{72DD3D45-9967-40D7-9C32-5416EF4D44AF}"/>
          </ac:picMkLst>
        </pc:picChg>
        <pc:picChg chg="add del mod">
          <ac:chgData name="Leonie Smith" userId="fed1330f33f5650e" providerId="LiveId" clId="{9336CB09-785A-47E4-8A60-AF27D41F9273}" dt="2022-02-22T05:53:43.988" v="113"/>
          <ac:picMkLst>
            <pc:docMk/>
            <pc:sldMk cId="2713273768" sldId="265"/>
            <ac:picMk id="3" creationId="{FC806202-84B7-493E-ABBD-D5BE9E0300DC}"/>
          </ac:picMkLst>
        </pc:picChg>
        <pc:picChg chg="add del mod">
          <ac:chgData name="Leonie Smith" userId="fed1330f33f5650e" providerId="LiveId" clId="{9336CB09-785A-47E4-8A60-AF27D41F9273}" dt="2022-02-22T05:53:51.842" v="114"/>
          <ac:picMkLst>
            <pc:docMk/>
            <pc:sldMk cId="2713273768" sldId="265"/>
            <ac:picMk id="5" creationId="{96FD6F35-9BA4-424A-A788-695AD13CE3C8}"/>
          </ac:picMkLst>
        </pc:picChg>
        <pc:picChg chg="add del mod">
          <ac:chgData name="Leonie Smith" userId="fed1330f33f5650e" providerId="LiveId" clId="{9336CB09-785A-47E4-8A60-AF27D41F9273}" dt="2022-02-22T05:54:08.607" v="115"/>
          <ac:picMkLst>
            <pc:docMk/>
            <pc:sldMk cId="2713273768" sldId="265"/>
            <ac:picMk id="7" creationId="{DE526905-40D4-490D-9183-BF21E529FCD4}"/>
          </ac:picMkLst>
        </pc:picChg>
        <pc:picChg chg="add del mod">
          <ac:chgData name="Leonie Smith" userId="fed1330f33f5650e" providerId="LiveId" clId="{9336CB09-785A-47E4-8A60-AF27D41F9273}" dt="2022-02-22T05:55:03.982" v="116"/>
          <ac:picMkLst>
            <pc:docMk/>
            <pc:sldMk cId="2713273768" sldId="265"/>
            <ac:picMk id="8" creationId="{FAE20C6F-E37B-45AE-95A1-E2486F706CF2}"/>
          </ac:picMkLst>
        </pc:picChg>
        <pc:picChg chg="add del mod">
          <ac:chgData name="Leonie Smith" userId="fed1330f33f5650e" providerId="LiveId" clId="{9336CB09-785A-47E4-8A60-AF27D41F9273}" dt="2022-02-22T05:55:39.783" v="117"/>
          <ac:picMkLst>
            <pc:docMk/>
            <pc:sldMk cId="2713273768" sldId="265"/>
            <ac:picMk id="9" creationId="{B815019A-DF32-4F22-B233-507480E7F177}"/>
          </ac:picMkLst>
        </pc:picChg>
        <pc:picChg chg="add del mod">
          <ac:chgData name="Leonie Smith" userId="fed1330f33f5650e" providerId="LiveId" clId="{9336CB09-785A-47E4-8A60-AF27D41F9273}" dt="2022-02-22T05:56:07.571" v="118"/>
          <ac:picMkLst>
            <pc:docMk/>
            <pc:sldMk cId="2713273768" sldId="265"/>
            <ac:picMk id="10" creationId="{12F31CB3-4104-4E85-B3F3-0C76304EF628}"/>
          </ac:picMkLst>
        </pc:picChg>
        <pc:picChg chg="add mod">
          <ac:chgData name="Leonie Smith" userId="fed1330f33f5650e" providerId="LiveId" clId="{9336CB09-785A-47E4-8A60-AF27D41F9273}" dt="2022-02-22T05:56:07.571" v="118"/>
          <ac:picMkLst>
            <pc:docMk/>
            <pc:sldMk cId="2713273768" sldId="265"/>
            <ac:picMk id="11" creationId="{9102F81C-37AF-4365-95BE-5A79552FA808}"/>
          </ac:picMkLst>
        </pc:picChg>
      </pc:sldChg>
      <pc:sldChg chg="addSp delSp modSp">
        <pc:chgData name="Leonie Smith" userId="fed1330f33f5650e" providerId="LiveId" clId="{9336CB09-785A-47E4-8A60-AF27D41F9273}" dt="2022-02-22T05:59:27.151" v="121"/>
        <pc:sldMkLst>
          <pc:docMk/>
          <pc:sldMk cId="2683668394" sldId="266"/>
        </pc:sldMkLst>
        <pc:picChg chg="add del mod">
          <ac:chgData name="Leonie Smith" userId="fed1330f33f5650e" providerId="LiveId" clId="{9336CB09-785A-47E4-8A60-AF27D41F9273}" dt="2022-02-22T05:58:12.114" v="120"/>
          <ac:picMkLst>
            <pc:docMk/>
            <pc:sldMk cId="2683668394" sldId="266"/>
            <ac:picMk id="2" creationId="{A908C605-AE3D-4B03-BBE1-B08A26CD8486}"/>
          </ac:picMkLst>
        </pc:picChg>
        <pc:picChg chg="add del mod">
          <ac:chgData name="Leonie Smith" userId="fed1330f33f5650e" providerId="LiveId" clId="{9336CB09-785A-47E4-8A60-AF27D41F9273}" dt="2022-02-22T05:59:27.151" v="121"/>
          <ac:picMkLst>
            <pc:docMk/>
            <pc:sldMk cId="2683668394" sldId="266"/>
            <ac:picMk id="3" creationId="{DA7E568A-F77C-4212-8223-104809C7CA86}"/>
          </ac:picMkLst>
        </pc:picChg>
        <pc:picChg chg="add mod">
          <ac:chgData name="Leonie Smith" userId="fed1330f33f5650e" providerId="LiveId" clId="{9336CB09-785A-47E4-8A60-AF27D41F9273}" dt="2022-02-22T05:59:27.151" v="121"/>
          <ac:picMkLst>
            <pc:docMk/>
            <pc:sldMk cId="2683668394" sldId="266"/>
            <ac:picMk id="5" creationId="{50010851-6A47-4377-8721-6371A1D23B1F}"/>
          </ac:picMkLst>
        </pc:picChg>
      </pc:sldChg>
      <pc:sldChg chg="del">
        <pc:chgData name="Leonie Smith" userId="fed1330f33f5650e" providerId="LiveId" clId="{9336CB09-785A-47E4-8A60-AF27D41F9273}" dt="2022-02-18T07:46:41.127" v="41" actId="47"/>
        <pc:sldMkLst>
          <pc:docMk/>
          <pc:sldMk cId="1367905874" sldId="267"/>
        </pc:sldMkLst>
      </pc:sldChg>
      <pc:sldChg chg="addSp modSp mod">
        <pc:chgData name="Leonie Smith" userId="fed1330f33f5650e" providerId="LiveId" clId="{9336CB09-785A-47E4-8A60-AF27D41F9273}" dt="2022-02-18T07:57:00.953" v="86" actId="14100"/>
        <pc:sldMkLst>
          <pc:docMk/>
          <pc:sldMk cId="1402221114" sldId="268"/>
        </pc:sldMkLst>
        <pc:picChg chg="add mod">
          <ac:chgData name="Leonie Smith" userId="fed1330f33f5650e" providerId="LiveId" clId="{9336CB09-785A-47E4-8A60-AF27D41F9273}" dt="2022-02-18T07:57:00.953" v="86" actId="14100"/>
          <ac:picMkLst>
            <pc:docMk/>
            <pc:sldMk cId="1402221114" sldId="268"/>
            <ac:picMk id="3" creationId="{84EB664F-BBBF-4F4D-BE66-A8597FBE8907}"/>
          </ac:picMkLst>
        </pc:picChg>
      </pc:sldChg>
      <pc:sldChg chg="modSp del mod">
        <pc:chgData name="Leonie Smith" userId="fed1330f33f5650e" providerId="LiveId" clId="{9336CB09-785A-47E4-8A60-AF27D41F9273}" dt="2022-02-18T07:51:42.939" v="60" actId="47"/>
        <pc:sldMkLst>
          <pc:docMk/>
          <pc:sldMk cId="3011863555" sldId="269"/>
        </pc:sldMkLst>
        <pc:spChg chg="mod">
          <ac:chgData name="Leonie Smith" userId="fed1330f33f5650e" providerId="LiveId" clId="{9336CB09-785A-47E4-8A60-AF27D41F9273}" dt="2022-02-18T07:50:53.303" v="59" actId="1076"/>
          <ac:spMkLst>
            <pc:docMk/>
            <pc:sldMk cId="3011863555" sldId="269"/>
            <ac:spMk id="4" creationId="{9A13E2D8-2F59-44C1-B1D2-79C300C26DD4}"/>
          </ac:spMkLst>
        </pc:spChg>
      </pc:sldChg>
      <pc:sldChg chg="addSp delSp modSp new mod ord">
        <pc:chgData name="Leonie Smith" userId="fed1330f33f5650e" providerId="LiveId" clId="{9336CB09-785A-47E4-8A60-AF27D41F9273}" dt="2022-02-22T05:35:05.833" v="98"/>
        <pc:sldMkLst>
          <pc:docMk/>
          <pc:sldMk cId="982156986" sldId="270"/>
        </pc:sldMkLst>
        <pc:spChg chg="mod">
          <ac:chgData name="Leonie Smith" userId="fed1330f33f5650e" providerId="LiveId" clId="{9336CB09-785A-47E4-8A60-AF27D41F9273}" dt="2022-02-22T05:34:42.477" v="97" actId="20577"/>
          <ac:spMkLst>
            <pc:docMk/>
            <pc:sldMk cId="982156986" sldId="270"/>
            <ac:spMk id="2" creationId="{89020920-4A36-4AA8-8AC9-7B3B6FF4CFB9}"/>
          </ac:spMkLst>
        </pc:spChg>
        <pc:picChg chg="add del mod">
          <ac:chgData name="Leonie Smith" userId="fed1330f33f5650e" providerId="LiveId" clId="{9336CB09-785A-47E4-8A60-AF27D41F9273}" dt="2022-02-22T05:35:05.833" v="98"/>
          <ac:picMkLst>
            <pc:docMk/>
            <pc:sldMk cId="982156986" sldId="270"/>
            <ac:picMk id="4" creationId="{06AFA366-83C4-42C0-8CD3-61F2E23E7B45}"/>
          </ac:picMkLst>
        </pc:picChg>
        <pc:picChg chg="add mod">
          <ac:chgData name="Leonie Smith" userId="fed1330f33f5650e" providerId="LiveId" clId="{9336CB09-785A-47E4-8A60-AF27D41F9273}" dt="2022-02-22T05:35:05.833" v="98"/>
          <ac:picMkLst>
            <pc:docMk/>
            <pc:sldMk cId="982156986" sldId="270"/>
            <ac:picMk id="5" creationId="{B7EC7377-F192-49CC-BCB5-73D9A7F47EDC}"/>
          </ac:picMkLst>
        </pc:picChg>
      </pc:sldChg>
      <pc:sldChg chg="addSp modSp new mod">
        <pc:chgData name="Leonie Smith" userId="fed1330f33f5650e" providerId="LiveId" clId="{9336CB09-785A-47E4-8A60-AF27D41F9273}" dt="2022-02-18T07:48:37.594" v="44" actId="14100"/>
        <pc:sldMkLst>
          <pc:docMk/>
          <pc:sldMk cId="3068753680" sldId="271"/>
        </pc:sldMkLst>
        <pc:picChg chg="add mod">
          <ac:chgData name="Leonie Smith" userId="fed1330f33f5650e" providerId="LiveId" clId="{9336CB09-785A-47E4-8A60-AF27D41F9273}" dt="2022-02-18T07:48:37.594" v="44" actId="14100"/>
          <ac:picMkLst>
            <pc:docMk/>
            <pc:sldMk cId="3068753680" sldId="271"/>
            <ac:picMk id="3" creationId="{143F6A51-CBF5-47BC-A34C-D43CA9D4174E}"/>
          </ac:picMkLst>
        </pc:picChg>
      </pc:sldChg>
      <pc:sldChg chg="addSp modSp add ord">
        <pc:chgData name="Leonie Smith" userId="fed1330f33f5650e" providerId="LiveId" clId="{9336CB09-785A-47E4-8A60-AF27D41F9273}" dt="2022-02-18T07:48:46.273" v="45"/>
        <pc:sldMkLst>
          <pc:docMk/>
          <pc:sldMk cId="3320137444" sldId="272"/>
        </pc:sldMkLst>
        <pc:picChg chg="add mod">
          <ac:chgData name="Leonie Smith" userId="fed1330f33f5650e" providerId="LiveId" clId="{9336CB09-785A-47E4-8A60-AF27D41F9273}" dt="2022-02-18T07:48:46.273" v="45"/>
          <ac:picMkLst>
            <pc:docMk/>
            <pc:sldMk cId="3320137444" sldId="272"/>
            <ac:picMk id="2" creationId="{3D376F96-2A0A-4C63-98E4-FA7126E8066E}"/>
          </ac:picMkLst>
        </pc:picChg>
      </pc:sldChg>
      <pc:sldChg chg="addSp delSp modSp add del mod ord">
        <pc:chgData name="Leonie Smith" userId="fed1330f33f5650e" providerId="LiveId" clId="{9336CB09-785A-47E4-8A60-AF27D41F9273}" dt="2022-02-18T07:51:46.255" v="61" actId="47"/>
        <pc:sldMkLst>
          <pc:docMk/>
          <pc:sldMk cId="713777141" sldId="273"/>
        </pc:sldMkLst>
        <pc:picChg chg="add del">
          <ac:chgData name="Leonie Smith" userId="fed1330f33f5650e" providerId="LiveId" clId="{9336CB09-785A-47E4-8A60-AF27D41F9273}" dt="2022-02-18T07:49:47.664" v="47" actId="478"/>
          <ac:picMkLst>
            <pc:docMk/>
            <pc:sldMk cId="713777141" sldId="273"/>
            <ac:picMk id="3" creationId="{33B0EAA4-AEC4-4B04-A0EA-615EBC0B1A2D}"/>
          </ac:picMkLst>
        </pc:picChg>
        <pc:picChg chg="add mod">
          <ac:chgData name="Leonie Smith" userId="fed1330f33f5650e" providerId="LiveId" clId="{9336CB09-785A-47E4-8A60-AF27D41F9273}" dt="2022-02-18T07:50:18.802" v="53" actId="14100"/>
          <ac:picMkLst>
            <pc:docMk/>
            <pc:sldMk cId="713777141" sldId="273"/>
            <ac:picMk id="5" creationId="{712CD977-591E-4C5B-833E-D9FE85A19887}"/>
          </ac:picMkLst>
        </pc:picChg>
      </pc:sldChg>
      <pc:sldChg chg="add del ord">
        <pc:chgData name="Leonie Smith" userId="fed1330f33f5650e" providerId="LiveId" clId="{9336CB09-785A-47E4-8A60-AF27D41F9273}" dt="2022-02-18T07:51:52.586" v="63" actId="47"/>
        <pc:sldMkLst>
          <pc:docMk/>
          <pc:sldMk cId="158514137" sldId="274"/>
        </pc:sldMkLst>
      </pc:sldChg>
      <pc:sldChg chg="add del ord">
        <pc:chgData name="Leonie Smith" userId="fed1330f33f5650e" providerId="LiveId" clId="{9336CB09-785A-47E4-8A60-AF27D41F9273}" dt="2022-02-18T07:51:58.615" v="65" actId="47"/>
        <pc:sldMkLst>
          <pc:docMk/>
          <pc:sldMk cId="1622048737" sldId="275"/>
        </pc:sldMkLst>
      </pc:sldChg>
      <pc:sldChg chg="addSp modSp add mod ord">
        <pc:chgData name="Leonie Smith" userId="fed1330f33f5650e" providerId="LiveId" clId="{9336CB09-785A-47E4-8A60-AF27D41F9273}" dt="2022-02-18T07:53:14.043" v="69" actId="1076"/>
        <pc:sldMkLst>
          <pc:docMk/>
          <pc:sldMk cId="1398737668" sldId="276"/>
        </pc:sldMkLst>
        <pc:picChg chg="add mod">
          <ac:chgData name="Leonie Smith" userId="fed1330f33f5650e" providerId="LiveId" clId="{9336CB09-785A-47E4-8A60-AF27D41F9273}" dt="2022-02-18T07:53:14.043" v="69" actId="1076"/>
          <ac:picMkLst>
            <pc:docMk/>
            <pc:sldMk cId="1398737668" sldId="276"/>
            <ac:picMk id="3" creationId="{A6DDE300-2121-4EEB-8C0A-FAE55687792D}"/>
          </ac:picMkLst>
        </pc:picChg>
      </pc:sldChg>
      <pc:sldChg chg="addSp modSp add mod ord">
        <pc:chgData name="Leonie Smith" userId="fed1330f33f5650e" providerId="LiveId" clId="{9336CB09-785A-47E4-8A60-AF27D41F9273}" dt="2022-02-18T07:53:50.760" v="72" actId="14100"/>
        <pc:sldMkLst>
          <pc:docMk/>
          <pc:sldMk cId="591090414" sldId="277"/>
        </pc:sldMkLst>
        <pc:picChg chg="add mod">
          <ac:chgData name="Leonie Smith" userId="fed1330f33f5650e" providerId="LiveId" clId="{9336CB09-785A-47E4-8A60-AF27D41F9273}" dt="2022-02-18T07:53:50.760" v="72" actId="14100"/>
          <ac:picMkLst>
            <pc:docMk/>
            <pc:sldMk cId="591090414" sldId="277"/>
            <ac:picMk id="3" creationId="{E1C9FB89-76F7-4D24-BE88-B6C951C8C952}"/>
          </ac:picMkLst>
        </pc:picChg>
      </pc:sldChg>
      <pc:sldChg chg="addSp modSp add mod ord">
        <pc:chgData name="Leonie Smith" userId="fed1330f33f5650e" providerId="LiveId" clId="{9336CB09-785A-47E4-8A60-AF27D41F9273}" dt="2022-02-18T07:54:38.525" v="75" actId="14100"/>
        <pc:sldMkLst>
          <pc:docMk/>
          <pc:sldMk cId="3223557226" sldId="278"/>
        </pc:sldMkLst>
        <pc:picChg chg="add mod">
          <ac:chgData name="Leonie Smith" userId="fed1330f33f5650e" providerId="LiveId" clId="{9336CB09-785A-47E4-8A60-AF27D41F9273}" dt="2022-02-18T07:54:38.525" v="75" actId="14100"/>
          <ac:picMkLst>
            <pc:docMk/>
            <pc:sldMk cId="3223557226" sldId="278"/>
            <ac:picMk id="3" creationId="{C31838C3-ED31-49C4-9D4D-62249713C28F}"/>
          </ac:picMkLst>
        </pc:picChg>
      </pc:sldChg>
      <pc:sldChg chg="addSp modSp add mod ord">
        <pc:chgData name="Leonie Smith" userId="fed1330f33f5650e" providerId="LiveId" clId="{9336CB09-785A-47E4-8A60-AF27D41F9273}" dt="2022-02-18T07:55:29.620" v="78" actId="14100"/>
        <pc:sldMkLst>
          <pc:docMk/>
          <pc:sldMk cId="3035958981" sldId="279"/>
        </pc:sldMkLst>
        <pc:picChg chg="add mod">
          <ac:chgData name="Leonie Smith" userId="fed1330f33f5650e" providerId="LiveId" clId="{9336CB09-785A-47E4-8A60-AF27D41F9273}" dt="2022-02-18T07:55:29.620" v="78" actId="14100"/>
          <ac:picMkLst>
            <pc:docMk/>
            <pc:sldMk cId="3035958981" sldId="279"/>
            <ac:picMk id="3" creationId="{36E29B18-91BD-4251-AD9E-5C22A10EBF57}"/>
          </ac:picMkLst>
        </pc:picChg>
      </pc:sldChg>
      <pc:sldChg chg="addSp modSp add mod ord">
        <pc:chgData name="Leonie Smith" userId="fed1330f33f5650e" providerId="LiveId" clId="{9336CB09-785A-47E4-8A60-AF27D41F9273}" dt="2022-02-18T07:56:20.425" v="83" actId="1076"/>
        <pc:sldMkLst>
          <pc:docMk/>
          <pc:sldMk cId="496247051" sldId="280"/>
        </pc:sldMkLst>
        <pc:picChg chg="add mod">
          <ac:chgData name="Leonie Smith" userId="fed1330f33f5650e" providerId="LiveId" clId="{9336CB09-785A-47E4-8A60-AF27D41F9273}" dt="2022-02-18T07:56:20.425" v="83" actId="1076"/>
          <ac:picMkLst>
            <pc:docMk/>
            <pc:sldMk cId="496247051" sldId="280"/>
            <ac:picMk id="3" creationId="{FA91AFA1-8AA5-4577-80BF-C46E01950E83}"/>
          </ac:picMkLst>
        </pc:picChg>
      </pc:sldChg>
      <pc:sldChg chg="add del ord">
        <pc:chgData name="Leonie Smith" userId="fed1330f33f5650e" providerId="LiveId" clId="{9336CB09-785A-47E4-8A60-AF27D41F9273}" dt="2022-02-18T07:46:36.432" v="39" actId="47"/>
        <pc:sldMkLst>
          <pc:docMk/>
          <pc:sldMk cId="3559554873" sldId="281"/>
        </pc:sldMkLst>
      </pc:sldChg>
      <pc:sldChg chg="add del">
        <pc:chgData name="Leonie Smith" userId="fed1330f33f5650e" providerId="LiveId" clId="{9336CB09-785A-47E4-8A60-AF27D41F9273}" dt="2022-02-18T07:46:37.608" v="40" actId="47"/>
        <pc:sldMkLst>
          <pc:docMk/>
          <pc:sldMk cId="2002633213" sldId="282"/>
        </pc:sldMkLst>
      </pc:sldChg>
    </pc:docChg>
  </pc:docChgLst>
  <pc:docChgLst>
    <pc:chgData name="Leonie Smith" userId="fed1330f33f5650e" providerId="LiveId" clId="{08833AAC-7A3A-4AEF-BC16-4FA520C4AF0E}"/>
    <pc:docChg chg="custSel modSld">
      <pc:chgData name="Leonie Smith" userId="fed1330f33f5650e" providerId="LiveId" clId="{08833AAC-7A3A-4AEF-BC16-4FA520C4AF0E}" dt="2023-11-02T04:23:08.447" v="32" actId="20577"/>
      <pc:docMkLst>
        <pc:docMk/>
      </pc:docMkLst>
      <pc:sldChg chg="addSp delSp modSp mod modTransition modAnim">
        <pc:chgData name="Leonie Smith" userId="fed1330f33f5650e" providerId="LiveId" clId="{08833AAC-7A3A-4AEF-BC16-4FA520C4AF0E}" dt="2023-11-01T05:51:05.684" v="5"/>
        <pc:sldMkLst>
          <pc:docMk/>
          <pc:sldMk cId="525752733" sldId="258"/>
        </pc:sldMkLst>
        <pc:picChg chg="del">
          <ac:chgData name="Leonie Smith" userId="fed1330f33f5650e" providerId="LiveId" clId="{08833AAC-7A3A-4AEF-BC16-4FA520C4AF0E}" dt="2023-11-01T05:51:00.226" v="4"/>
          <ac:picMkLst>
            <pc:docMk/>
            <pc:sldMk cId="525752733" sldId="258"/>
            <ac:picMk id="2" creationId="{41D055D7-5D12-469C-BAC4-B1B7E701BC39}"/>
          </ac:picMkLst>
        </pc:picChg>
        <pc:picChg chg="add del mod">
          <ac:chgData name="Leonie Smith" userId="fed1330f33f5650e" providerId="LiveId" clId="{08833AAC-7A3A-4AEF-BC16-4FA520C4AF0E}" dt="2023-11-01T05:51:05.684" v="5"/>
          <ac:picMkLst>
            <pc:docMk/>
            <pc:sldMk cId="525752733" sldId="258"/>
            <ac:picMk id="5" creationId="{210DEC6F-5775-AE48-69E0-6DA504C685CA}"/>
          </ac:picMkLst>
        </pc:picChg>
        <pc:picChg chg="add mod">
          <ac:chgData name="Leonie Smith" userId="fed1330f33f5650e" providerId="LiveId" clId="{08833AAC-7A3A-4AEF-BC16-4FA520C4AF0E}" dt="2023-11-01T05:51:05.684" v="5"/>
          <ac:picMkLst>
            <pc:docMk/>
            <pc:sldMk cId="525752733" sldId="258"/>
            <ac:picMk id="7" creationId="{AD92017F-FACA-1B11-09EE-AF8B2B07D27B}"/>
          </ac:picMkLst>
        </pc:picChg>
      </pc:sldChg>
      <pc:sldChg chg="addSp delSp modSp mod modTransition modAnim">
        <pc:chgData name="Leonie Smith" userId="fed1330f33f5650e" providerId="LiveId" clId="{08833AAC-7A3A-4AEF-BC16-4FA520C4AF0E}" dt="2023-11-01T05:51:45.493" v="8"/>
        <pc:sldMkLst>
          <pc:docMk/>
          <pc:sldMk cId="168569125" sldId="261"/>
        </pc:sldMkLst>
        <pc:picChg chg="del">
          <ac:chgData name="Leonie Smith" userId="fed1330f33f5650e" providerId="LiveId" clId="{08833AAC-7A3A-4AEF-BC16-4FA520C4AF0E}" dt="2023-11-01T05:51:30.118" v="7"/>
          <ac:picMkLst>
            <pc:docMk/>
            <pc:sldMk cId="168569125" sldId="261"/>
            <ac:picMk id="3" creationId="{C7E732D0-BDB5-48C4-B2BE-6512556845B4}"/>
          </ac:picMkLst>
        </pc:picChg>
        <pc:picChg chg="add del mod">
          <ac:chgData name="Leonie Smith" userId="fed1330f33f5650e" providerId="LiveId" clId="{08833AAC-7A3A-4AEF-BC16-4FA520C4AF0E}" dt="2023-11-01T05:51:45.493" v="8"/>
          <ac:picMkLst>
            <pc:docMk/>
            <pc:sldMk cId="168569125" sldId="261"/>
            <ac:picMk id="5" creationId="{C68FC757-3E3D-812A-D36E-18C6C3673DBE}"/>
          </ac:picMkLst>
        </pc:picChg>
        <pc:picChg chg="add mod">
          <ac:chgData name="Leonie Smith" userId="fed1330f33f5650e" providerId="LiveId" clId="{08833AAC-7A3A-4AEF-BC16-4FA520C4AF0E}" dt="2023-11-01T05:51:45.493" v="8"/>
          <ac:picMkLst>
            <pc:docMk/>
            <pc:sldMk cId="168569125" sldId="261"/>
            <ac:picMk id="7" creationId="{5F2862A2-D541-41F8-84D5-96B808C5FC1D}"/>
          </ac:picMkLst>
        </pc:picChg>
      </pc:sldChg>
      <pc:sldChg chg="addSp delSp modSp mod modTransition modAnim">
        <pc:chgData name="Leonie Smith" userId="fed1330f33f5650e" providerId="LiveId" clId="{08833AAC-7A3A-4AEF-BC16-4FA520C4AF0E}" dt="2023-11-01T05:53:28.480" v="14"/>
        <pc:sldMkLst>
          <pc:docMk/>
          <pc:sldMk cId="3355606737" sldId="262"/>
        </pc:sldMkLst>
        <pc:picChg chg="del">
          <ac:chgData name="Leonie Smith" userId="fed1330f33f5650e" providerId="LiveId" clId="{08833AAC-7A3A-4AEF-BC16-4FA520C4AF0E}" dt="2023-11-01T05:52:17.008" v="10"/>
          <ac:picMkLst>
            <pc:docMk/>
            <pc:sldMk cId="3355606737" sldId="262"/>
            <ac:picMk id="2" creationId="{1C14A4AE-2C4B-43B2-887C-AAFF4B0D794A}"/>
          </ac:picMkLst>
        </pc:picChg>
        <pc:picChg chg="add del mod">
          <ac:chgData name="Leonie Smith" userId="fed1330f33f5650e" providerId="LiveId" clId="{08833AAC-7A3A-4AEF-BC16-4FA520C4AF0E}" dt="2023-11-01T05:52:37.638" v="11"/>
          <ac:picMkLst>
            <pc:docMk/>
            <pc:sldMk cId="3355606737" sldId="262"/>
            <ac:picMk id="5" creationId="{343AE367-6157-2291-3392-CAAA6CB95E8F}"/>
          </ac:picMkLst>
        </pc:picChg>
        <pc:picChg chg="add del mod">
          <ac:chgData name="Leonie Smith" userId="fed1330f33f5650e" providerId="LiveId" clId="{08833AAC-7A3A-4AEF-BC16-4FA520C4AF0E}" dt="2023-11-01T05:53:08.011" v="13"/>
          <ac:picMkLst>
            <pc:docMk/>
            <pc:sldMk cId="3355606737" sldId="262"/>
            <ac:picMk id="7" creationId="{11C37C49-91DA-3665-009C-57907C0DA7B0}"/>
          </ac:picMkLst>
        </pc:picChg>
        <pc:picChg chg="add del mod ord">
          <ac:chgData name="Leonie Smith" userId="fed1330f33f5650e" providerId="LiveId" clId="{08833AAC-7A3A-4AEF-BC16-4FA520C4AF0E}" dt="2023-11-01T05:53:28.480" v="14"/>
          <ac:picMkLst>
            <pc:docMk/>
            <pc:sldMk cId="3355606737" sldId="262"/>
            <ac:picMk id="12" creationId="{29FD3682-6674-29F4-5A8A-9B4ECE8DD5DC}"/>
          </ac:picMkLst>
        </pc:picChg>
        <pc:picChg chg="add mod">
          <ac:chgData name="Leonie Smith" userId="fed1330f33f5650e" providerId="LiveId" clId="{08833AAC-7A3A-4AEF-BC16-4FA520C4AF0E}" dt="2023-11-01T05:53:28.480" v="14"/>
          <ac:picMkLst>
            <pc:docMk/>
            <pc:sldMk cId="3355606737" sldId="262"/>
            <ac:picMk id="13" creationId="{63D55ACE-5EF3-BCD0-13A0-63E698686585}"/>
          </ac:picMkLst>
        </pc:picChg>
      </pc:sldChg>
      <pc:sldChg chg="addSp delSp modSp mod modTransition modAnim">
        <pc:chgData name="Leonie Smith" userId="fed1330f33f5650e" providerId="LiveId" clId="{08833AAC-7A3A-4AEF-BC16-4FA520C4AF0E}" dt="2023-11-01T05:54:12.748" v="17"/>
        <pc:sldMkLst>
          <pc:docMk/>
          <pc:sldMk cId="3387375278" sldId="263"/>
        </pc:sldMkLst>
        <pc:picChg chg="del">
          <ac:chgData name="Leonie Smith" userId="fed1330f33f5650e" providerId="LiveId" clId="{08833AAC-7A3A-4AEF-BC16-4FA520C4AF0E}" dt="2023-11-01T05:53:59.896" v="16"/>
          <ac:picMkLst>
            <pc:docMk/>
            <pc:sldMk cId="3387375278" sldId="263"/>
            <ac:picMk id="2" creationId="{684912C4-815A-4E61-824D-013E31D63596}"/>
          </ac:picMkLst>
        </pc:picChg>
        <pc:picChg chg="add del mod">
          <ac:chgData name="Leonie Smith" userId="fed1330f33f5650e" providerId="LiveId" clId="{08833AAC-7A3A-4AEF-BC16-4FA520C4AF0E}" dt="2023-11-01T05:54:12.748" v="17"/>
          <ac:picMkLst>
            <pc:docMk/>
            <pc:sldMk cId="3387375278" sldId="263"/>
            <ac:picMk id="5" creationId="{DE2D6073-A0C0-2A78-39FA-DB4FD51FE9F2}"/>
          </ac:picMkLst>
        </pc:picChg>
        <pc:picChg chg="add mod">
          <ac:chgData name="Leonie Smith" userId="fed1330f33f5650e" providerId="LiveId" clId="{08833AAC-7A3A-4AEF-BC16-4FA520C4AF0E}" dt="2023-11-01T05:54:12.748" v="17"/>
          <ac:picMkLst>
            <pc:docMk/>
            <pc:sldMk cId="3387375278" sldId="263"/>
            <ac:picMk id="7" creationId="{95422603-56FB-1755-D76F-C75321DAA2D5}"/>
          </ac:picMkLst>
        </pc:picChg>
      </pc:sldChg>
      <pc:sldChg chg="addSp delSp modSp mod modTransition modAnim">
        <pc:chgData name="Leonie Smith" userId="fed1330f33f5650e" providerId="LiveId" clId="{08833AAC-7A3A-4AEF-BC16-4FA520C4AF0E}" dt="2023-11-01T05:54:51.280" v="20"/>
        <pc:sldMkLst>
          <pc:docMk/>
          <pc:sldMk cId="4108464800" sldId="264"/>
        </pc:sldMkLst>
        <pc:picChg chg="add del mod">
          <ac:chgData name="Leonie Smith" userId="fed1330f33f5650e" providerId="LiveId" clId="{08833AAC-7A3A-4AEF-BC16-4FA520C4AF0E}" dt="2023-11-01T05:54:51.280" v="20"/>
          <ac:picMkLst>
            <pc:docMk/>
            <pc:sldMk cId="4108464800" sldId="264"/>
            <ac:picMk id="3" creationId="{481E4444-546C-BDC4-9960-57ADA18DF218}"/>
          </ac:picMkLst>
        </pc:picChg>
        <pc:picChg chg="add mod">
          <ac:chgData name="Leonie Smith" userId="fed1330f33f5650e" providerId="LiveId" clId="{08833AAC-7A3A-4AEF-BC16-4FA520C4AF0E}" dt="2023-11-01T05:54:51.280" v="20"/>
          <ac:picMkLst>
            <pc:docMk/>
            <pc:sldMk cId="4108464800" sldId="264"/>
            <ac:picMk id="5" creationId="{7587C690-E750-700A-63DA-FE1312C66C4D}"/>
          </ac:picMkLst>
        </pc:picChg>
        <pc:picChg chg="del">
          <ac:chgData name="Leonie Smith" userId="fed1330f33f5650e" providerId="LiveId" clId="{08833AAC-7A3A-4AEF-BC16-4FA520C4AF0E}" dt="2023-11-01T05:54:30.292" v="19"/>
          <ac:picMkLst>
            <pc:docMk/>
            <pc:sldMk cId="4108464800" sldId="264"/>
            <ac:picMk id="10" creationId="{3ED04AB6-BB2D-48F6-9915-9873936065F9}"/>
          </ac:picMkLst>
        </pc:picChg>
      </pc:sldChg>
      <pc:sldChg chg="addSp delSp modSp mod modTransition modAnim">
        <pc:chgData name="Leonie Smith" userId="fed1330f33f5650e" providerId="LiveId" clId="{08833AAC-7A3A-4AEF-BC16-4FA520C4AF0E}" dt="2023-11-01T05:55:34.523" v="23"/>
        <pc:sldMkLst>
          <pc:docMk/>
          <pc:sldMk cId="2713273768" sldId="265"/>
        </pc:sldMkLst>
        <pc:picChg chg="add del mod">
          <ac:chgData name="Leonie Smith" userId="fed1330f33f5650e" providerId="LiveId" clId="{08833AAC-7A3A-4AEF-BC16-4FA520C4AF0E}" dt="2023-11-01T05:55:34.523" v="23"/>
          <ac:picMkLst>
            <pc:docMk/>
            <pc:sldMk cId="2713273768" sldId="265"/>
            <ac:picMk id="3" creationId="{49C5C149-9659-BFEC-7977-FD07B377F900}"/>
          </ac:picMkLst>
        </pc:picChg>
        <pc:picChg chg="add mod">
          <ac:chgData name="Leonie Smith" userId="fed1330f33f5650e" providerId="LiveId" clId="{08833AAC-7A3A-4AEF-BC16-4FA520C4AF0E}" dt="2023-11-01T05:55:34.523" v="23"/>
          <ac:picMkLst>
            <pc:docMk/>
            <pc:sldMk cId="2713273768" sldId="265"/>
            <ac:picMk id="5" creationId="{4850565A-5401-BA4C-B1BF-BCE653EFBF13}"/>
          </ac:picMkLst>
        </pc:picChg>
        <pc:picChg chg="del">
          <ac:chgData name="Leonie Smith" userId="fed1330f33f5650e" providerId="LiveId" clId="{08833AAC-7A3A-4AEF-BC16-4FA520C4AF0E}" dt="2023-11-01T05:55:17.061" v="22"/>
          <ac:picMkLst>
            <pc:docMk/>
            <pc:sldMk cId="2713273768" sldId="265"/>
            <ac:picMk id="11" creationId="{9102F81C-37AF-4365-95BE-5A79552FA808}"/>
          </ac:picMkLst>
        </pc:picChg>
      </pc:sldChg>
      <pc:sldChg chg="addSp delSp modSp mod modTransition modAnim">
        <pc:chgData name="Leonie Smith" userId="fed1330f33f5650e" providerId="LiveId" clId="{08833AAC-7A3A-4AEF-BC16-4FA520C4AF0E}" dt="2023-11-01T05:56:59.293" v="26"/>
        <pc:sldMkLst>
          <pc:docMk/>
          <pc:sldMk cId="2683668394" sldId="266"/>
        </pc:sldMkLst>
        <pc:picChg chg="add del mod">
          <ac:chgData name="Leonie Smith" userId="fed1330f33f5650e" providerId="LiveId" clId="{08833AAC-7A3A-4AEF-BC16-4FA520C4AF0E}" dt="2023-11-01T05:56:59.293" v="26"/>
          <ac:picMkLst>
            <pc:docMk/>
            <pc:sldMk cId="2683668394" sldId="266"/>
            <ac:picMk id="3" creationId="{2AFB3A7E-1006-9235-045B-A990F023D75F}"/>
          </ac:picMkLst>
        </pc:picChg>
        <pc:picChg chg="del">
          <ac:chgData name="Leonie Smith" userId="fed1330f33f5650e" providerId="LiveId" clId="{08833AAC-7A3A-4AEF-BC16-4FA520C4AF0E}" dt="2023-11-01T05:56:44.383" v="25"/>
          <ac:picMkLst>
            <pc:docMk/>
            <pc:sldMk cId="2683668394" sldId="266"/>
            <ac:picMk id="5" creationId="{50010851-6A47-4377-8721-6371A1D23B1F}"/>
          </ac:picMkLst>
        </pc:picChg>
        <pc:picChg chg="add mod">
          <ac:chgData name="Leonie Smith" userId="fed1330f33f5650e" providerId="LiveId" clId="{08833AAC-7A3A-4AEF-BC16-4FA520C4AF0E}" dt="2023-11-01T05:56:59.293" v="26"/>
          <ac:picMkLst>
            <pc:docMk/>
            <pc:sldMk cId="2683668394" sldId="266"/>
            <ac:picMk id="7" creationId="{7B800A51-2082-F38E-6F8F-760AEA2B2186}"/>
          </ac:picMkLst>
        </pc:picChg>
      </pc:sldChg>
      <pc:sldChg chg="addSp delSp modSp mod modTransition modAnim modNotesTx">
        <pc:chgData name="Leonie Smith" userId="fed1330f33f5650e" providerId="LiveId" clId="{08833AAC-7A3A-4AEF-BC16-4FA520C4AF0E}" dt="2023-11-02T04:23:08.447" v="32" actId="20577"/>
        <pc:sldMkLst>
          <pc:docMk/>
          <pc:sldMk cId="982156986" sldId="270"/>
        </pc:sldMkLst>
        <pc:picChg chg="del">
          <ac:chgData name="Leonie Smith" userId="fed1330f33f5650e" providerId="LiveId" clId="{08833AAC-7A3A-4AEF-BC16-4FA520C4AF0E}" dt="2023-11-01T05:50:34.327" v="1"/>
          <ac:picMkLst>
            <pc:docMk/>
            <pc:sldMk cId="982156986" sldId="270"/>
            <ac:picMk id="5" creationId="{B7EC7377-F192-49CC-BCB5-73D9A7F47EDC}"/>
          </ac:picMkLst>
        </pc:picChg>
        <pc:picChg chg="add del mod">
          <ac:chgData name="Leonie Smith" userId="fed1330f33f5650e" providerId="LiveId" clId="{08833AAC-7A3A-4AEF-BC16-4FA520C4AF0E}" dt="2023-11-01T05:50:40.492" v="2"/>
          <ac:picMkLst>
            <pc:docMk/>
            <pc:sldMk cId="982156986" sldId="270"/>
            <ac:picMk id="7" creationId="{9B2363E3-27A6-278A-768A-4F0BA8930870}"/>
          </ac:picMkLst>
        </pc:picChg>
        <pc:picChg chg="add mod">
          <ac:chgData name="Leonie Smith" userId="fed1330f33f5650e" providerId="LiveId" clId="{08833AAC-7A3A-4AEF-BC16-4FA520C4AF0E}" dt="2023-11-01T05:50:40.492" v="2"/>
          <ac:picMkLst>
            <pc:docMk/>
            <pc:sldMk cId="982156986" sldId="270"/>
            <ac:picMk id="8" creationId="{9FB3AD74-23C7-4BCA-3673-EED0D80B95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F0CF-5216-48C8-BB01-DFB498AC476A}" type="datetimeFigureOut">
              <a:rPr lang="en-IN" smtClean="0"/>
              <a:t>02-07-2024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0D4ED-142E-4FBD-8900-A6A630C72C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951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0D4ED-142E-4FBD-8900-A6A630C72C8A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557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D0E8-4FCD-4197-AEC8-3C19B1196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F7B2E-2BA0-40CA-A93D-B5ADE688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C2E5-C492-43A5-80ED-5D9872B0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C044-D9E9-4546-9C26-EE4C283B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E7FB-C6A0-4258-96A3-CCC8CFC6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21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2D6B-1765-4A4F-808E-72A3369D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04053-1D82-43D2-BF67-AE1EC55C3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4C41-A3D1-4FB9-9CAD-DFDCE0DA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9582-92FE-48E5-9E3C-7D06EFF2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172-9C26-4A6E-93D2-CEEF428C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293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065C8-A8CE-48FD-A06B-49FC0679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DD46F-70AC-487E-9060-4565B3C91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2473-BD6C-4ED6-BEC9-7F380344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9709-1DA2-4E5E-9788-F3DC5C39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00A2-9831-4EC3-99AF-B7848E57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68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BDEB-4C84-45C1-A593-07C4508F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E3D48-822A-4650-8171-A8BD5E2F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B12A-A450-49A1-AF10-DF71A59C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0DD1-95BD-4E34-9CF6-73C11103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61A6A-8075-43F9-8E54-EF117692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280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2620-7992-488A-AB17-D54E08EE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4F1D-B9C7-4779-99A0-75649AAA4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ED19-2F8B-4D15-9B29-9E82EDBB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8D0A-FF36-4B1B-9CB4-1CB05BC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54981-735E-46B0-A1B8-41203009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15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A3CE-19B5-4F69-A403-2205C2C5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A2FA9-DFA3-4C0D-97E5-B0FD243D0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B7E4-EFBF-48F0-AE46-55E08C3DC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2C779-92A2-4232-8D1E-DF3954F2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B78-F563-4F35-9BC0-5D86B350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A765B-D16F-4AE4-B985-D965A622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161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41EF-5C7B-43D2-A48B-FA96AF8F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00D0-AEB1-4BA7-9E26-7DACD1E2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B015-4809-486F-B577-863C63C41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9F42D-0831-48B5-BB80-DD533204F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CCB66-0E13-4948-B55E-EC78A93AF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76B8D-3636-4467-B8E2-0E66F4E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5AAD3B-B651-469A-8CE9-92711087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BB9F-6BA5-4B2C-88F8-EA11C6EF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807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D07C-4442-42B8-8D7D-990A0590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445DA-AA51-441D-943A-AABAEE5C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C9EC7-B3C2-43EF-8F8E-9B7C02F1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903F9-A907-40A0-8C00-75A21AA7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053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0915F-FF6D-44A4-B6CB-09B9B790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9D43F6-D91F-4F8C-B533-2B1A5094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7695-9F20-4439-89C3-2097C59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21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8886-7C4F-4C45-90C8-268AA00C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7BB8-3D4D-4D45-B796-10DB041B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A3381-D5B0-4309-99A5-739C0498C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44264-13EC-40B0-84FC-1E1FEBD6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091D5-9BAC-480A-8DFE-330E12F7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23C02-8D85-4FDD-BB8C-80C0A623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362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FE65-130B-4CE3-8611-2D64C30F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A6B70-C174-4843-BC71-23DA662AF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FB0E-A010-4A1B-8A64-EC470970C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4A221-B7AD-4E14-B9DD-D324656C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337AE-F318-4B3F-A0BC-4A7514A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9FA26-9BFD-4448-98D6-BE9FE8CB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994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770E0-250F-4621-A3D0-41E31740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81FFA-E20B-4517-8010-DFE61616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A3FE-F6E6-4F0D-B6DB-C2F96183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BD42-8EEC-4DCC-BF2C-7FB34E7E3345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942F-DDD4-4D6B-8273-3746E350E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61C73-0CE1-4108-932D-4220347D0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70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0920-4A36-4AA8-8AC9-7B3B6FF4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11-4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FB3AD74-23C7-4BCA-3673-EED0D80B9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692151-0A29-0B9D-9035-B875BC31A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"/>
    </mc:Choice>
    <mc:Fallback xmlns="">
      <p:transition spd="slow" advTm="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838C3-ED31-49C4-9D4D-62249713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01" y="0"/>
            <a:ext cx="122293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687EF-6B7E-4A9A-9574-187C1AD4AD9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5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people came to Moses and said, “We have sinned by speaking against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and against you. Intercede with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so He will take the snakes away from us.” So Moses interceded for the people.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དེ་ནས་མི་རྣམས་ཡོང་ནས་མོ་ཤེ་ལ། ངེད་ཅག་གིས་དཀོན་མཆོག་ཡ་ཝཱེ་དང་ཁྱེད་ལ་གཏམ་ངན་གྱིས་རྒོལ་བས་སྡིག་པ་བསགས། དཀོན་མཆོག་ཡ་ཝཱེས་སྦྲུལ་དེ་དག་ངེད་ཅག་དང་འབྲལ་བར་མཛད་པའི་ཕྱིར་ཁྱེད་ཀྱིས་སྨོན་ལམ་འདེབས་རོགས་ཞེས་ཞུས་པ་ན། མོ་ཤེ་ཡིས་མི་རྣམས་ཀྱི་དོན་དུ་སྨོན་ལམ་བཏབ་བོ།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87C690-E750-700A-63DA-FE1312C66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2"/>
    </mc:Choice>
    <mc:Fallback xmlns="">
      <p:transition spd="slow" advTm="1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29B18-91BD-4251-AD9E-5C22A10E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95096" cy="7877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F2814-E494-4821-87FF-38BA45B4AD5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5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 “Make a fiery serpent and mount it on a pole. When anyone who is bitten looks at it, he will live.”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1037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དཀོན་མཆོག་ཡ་ཝཱེས་མོ་ཤེ་ལ་འདི་སྐད་དུ། ཁྱོད་ཀྱིས་དུག་སྦྲུལ་ཞིག་བཟོས་ལ་ཀ་བའི་རྩེ་མོར་སྐྱོན་དང་། སྦྲུལ་གྱིས་རྨུགས་པའི་མི་ཀུན་གྱིས་སྦྲུལ་དེར་བལྟས་མ་ཐག་གསོན་པར་འགྱུར་ཞེས་གསུངས་པས།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50565A-5401-BA4C-B1BF-BCE653EFB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"/>
    </mc:Choice>
    <mc:Fallback xmlns="">
      <p:transition spd="slow" advTm="1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1AFA1-8AA5-4577-80BF-C46E0195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7813"/>
            <a:ext cx="12192000" cy="8373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4DED23-5091-4946-86A3-39D23BCC3E0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4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made a bronze snake and mounted it on a pole. If anyone who was bitten looked at the bronze snake, he would live.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652842" y="118241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མོ་ཤེ་ཡིས་ལི་ཡི་སྦྲུལ་ཞིག་བཟོས་ནས་ཀ་བའི་རྩེ་མོར་བསྐྱོན། དེ་ནས་སྦྲུལ་གྱིས་རྨུགས་པའི་མི་སུ་ཡིན་ཡང་ལི་ཡི་སྦྲུལ་དེར་བལྟས་པ་ཙམ་གྱིས་གསོན་པར་གྱུར་ཏོ།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800A51-2082-F38E-6F8F-760AEA2B2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8"/>
    </mc:Choice>
    <mc:Fallback xmlns="">
      <p:transition spd="slow" advTm="1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B664F-BBBF-4F4D-BE66-A8597FBE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0" y="0"/>
            <a:ext cx="12234809" cy="6987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BB5BE-5D30-4D11-99F9-10DE8DBD8CF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F6A51-CBF5-47BC-A34C-D43CA9D4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70AE0-E684-474E-8F33-21D48DF9595C}"/>
              </a:ext>
            </a:extLst>
          </p:cNvPr>
          <p:cNvSpPr txBox="1"/>
          <p:nvPr/>
        </p:nvSpPr>
        <p:spPr>
          <a:xfrm>
            <a:off x="614091" y="36633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ལི་ལས་བཟོས་པའི་སྦྲུལ།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5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8" y="591207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4) </a:t>
            </a:r>
            <a:r>
              <a:rPr lang="en-US" sz="6000" dirty="0"/>
              <a:t>The Bronze Serpent – Num 21:1-9 (Left Bottom)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གྲངས་ཀ 21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ལི་ལས་བཟོས་པའི་སྦྲུལ།</a:t>
            </a:r>
            <a:endParaRPr lang="en-ZA" sz="8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92017F-FACA-1B11-09EE-AF8B2B07D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"/>
    </mc:Choice>
    <mc:Fallback xmlns="">
      <p:transition spd="slow" advTm="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76F96-2A0A-4C63-98E4-FA7126E8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A4A72-6819-457F-9C47-8C81F5D593D4}"/>
              </a:ext>
            </a:extLst>
          </p:cNvPr>
          <p:cNvSpPr txBox="1"/>
          <p:nvPr/>
        </p:nvSpPr>
        <p:spPr>
          <a:xfrm>
            <a:off x="614091" y="36633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ལི་ལས་བཟོས་པའི་སྦྲུལ།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B7B5B21-16E1-D1DE-3F0A-2DE1FB4CE2F2}"/>
              </a:ext>
            </a:extLst>
          </p:cNvPr>
          <p:cNvSpPr txBox="1"/>
          <p:nvPr/>
        </p:nvSpPr>
        <p:spPr>
          <a:xfrm>
            <a:off x="5603483" y="622564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3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they set out from Mount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Hor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along the route to the Red Sea, in order to bypass the land of Edom. But the people grew impatient on the journey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23714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ཡེས་ར་ཨེལ་པ་རྣམས་རི་བོ་ཧོར་ནས་རྒྱ་མཚོ་དམར་པོར་འགྲོ་བའི་ལམ་བརྒྱུད་དེ། ཨེ་དོམ་གྱི་ཡུལ་བསྐོར་ནས་སོང་བ་ལ། ལམ་དེའི་རྐྱེན་གྱིས་མི་རྣམས་སེམས་འཚབས་ཏེ།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2862A2-D541-41F8-84D5-96B808C5F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8"/>
    </mc:Choice>
    <mc:Fallback xmlns="">
      <p:transition spd="slow" advTm="1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DE300-2121-4EEB-8C0A-FAE556877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376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5C895E-0ECF-40C2-BDA4-9F623A56876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8497F2B-AF72-FD1C-35E8-1ACA07E1319A}"/>
              </a:ext>
            </a:extLst>
          </p:cNvPr>
          <p:cNvSpPr txBox="1"/>
          <p:nvPr/>
        </p:nvSpPr>
        <p:spPr>
          <a:xfrm>
            <a:off x="447823" y="636594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3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spoke against God and against Moses: “Why have you led us up out of Egypt to die in the wilderness? There is no bread or water, and we detest this wretched food!”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16094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དཀོན་མཆོག་དང་མོ་ཤེ་གཉིས་ལ་རྒོལ་ཞིང་ན་རེ། ཁྱེད་གཉིས་ཀྱིས་ངེད་རྣམས་ཅིའི་ཕྱིར་ཨེ་ཅིབ་ཡུལ་ནས་ཁྲིད་ཡོང་སྟེ་དབེན་སྟོང་དུ་འཆི་བར་བྱའམ། འདི་རུ་བག་ལེབ་མེད་ལ་ཆུ་ཡང་མེད། ཁ་ཟས་སྐྱོ་བོ་འདི་ལ་ངེད་རྣམས་སྐྱུག་མེར་ལངས་ཞེས་སྨྲས་སོ། ། 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3D55ACE-5EF3-BCD0-13A0-63E698686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1"/>
    </mc:Choice>
    <mc:Fallback xmlns="">
      <p:transition spd="slow" advTm="1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9FB89-76F7-4D24-BE88-B6C951C8C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659"/>
            <a:ext cx="12192000" cy="803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75852-14EA-4570-BDC5-CEB2C7E5D45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9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sent venomous snakes among the people, and many of the Israelites were bitten and died.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དེ་ནས་དཀོན་མཆོག་ཡ་ཝཱེས་དུག་སྦྲུལ་རྣམས་མི་ཚོགས་ཁྲོད་དུ་བཏང་ཞིང་། སྦྲུལ་གྱིས་ཁོ་རྣམས་ལ་རྨུགས་པས་ཡེས་ར་ཨེལ་པ་མང་པོ་ཤི་བར་གྱུར།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422603-56FB-1755-D76F-C75321DAA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9"/>
    </mc:Choice>
    <mc:Fallback xmlns="">
      <p:transition spd="slow" advTm="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724</Words>
  <Application>Microsoft Office PowerPoint</Application>
  <PresentationFormat>Widescreen</PresentationFormat>
  <Paragraphs>39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11-4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3</cp:revision>
  <dcterms:created xsi:type="dcterms:W3CDTF">2021-09-27T09:48:16Z</dcterms:created>
  <dcterms:modified xsi:type="dcterms:W3CDTF">2024-07-02T11:03:54Z</dcterms:modified>
</cp:coreProperties>
</file>