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333" r:id="rId2"/>
    <p:sldId id="308" r:id="rId3"/>
    <p:sldId id="258" r:id="rId4"/>
    <p:sldId id="332" r:id="rId5"/>
    <p:sldId id="269" r:id="rId6"/>
    <p:sldId id="331" r:id="rId7"/>
    <p:sldId id="259" r:id="rId8"/>
    <p:sldId id="330" r:id="rId9"/>
    <p:sldId id="260" r:id="rId10"/>
    <p:sldId id="338" r:id="rId11"/>
    <p:sldId id="261" r:id="rId12"/>
    <p:sldId id="328" r:id="rId13"/>
    <p:sldId id="262" r:id="rId14"/>
    <p:sldId id="327" r:id="rId15"/>
    <p:sldId id="264" r:id="rId16"/>
    <p:sldId id="326" r:id="rId17"/>
    <p:sldId id="267" r:id="rId18"/>
    <p:sldId id="325" r:id="rId19"/>
    <p:sldId id="270" r:id="rId20"/>
    <p:sldId id="324" r:id="rId21"/>
    <p:sldId id="272" r:id="rId22"/>
    <p:sldId id="323" r:id="rId23"/>
    <p:sldId id="273" r:id="rId24"/>
    <p:sldId id="339" r:id="rId25"/>
    <p:sldId id="274" r:id="rId26"/>
    <p:sldId id="321" r:id="rId27"/>
    <p:sldId id="275" r:id="rId28"/>
    <p:sldId id="320" r:id="rId29"/>
    <p:sldId id="276" r:id="rId30"/>
    <p:sldId id="319" r:id="rId31"/>
    <p:sldId id="277" r:id="rId32"/>
    <p:sldId id="318" r:id="rId33"/>
    <p:sldId id="278" r:id="rId34"/>
    <p:sldId id="317" r:id="rId35"/>
    <p:sldId id="279" r:id="rId36"/>
    <p:sldId id="316" r:id="rId37"/>
    <p:sldId id="280" r:id="rId38"/>
    <p:sldId id="315" r:id="rId39"/>
    <p:sldId id="281" r:id="rId40"/>
    <p:sldId id="314" r:id="rId41"/>
    <p:sldId id="282" r:id="rId42"/>
    <p:sldId id="313" r:id="rId43"/>
    <p:sldId id="283" r:id="rId44"/>
    <p:sldId id="312" r:id="rId45"/>
    <p:sldId id="284" r:id="rId46"/>
    <p:sldId id="311" r:id="rId47"/>
    <p:sldId id="285" r:id="rId48"/>
    <p:sldId id="310" r:id="rId49"/>
    <p:sldId id="286" r:id="rId50"/>
    <p:sldId id="309" r:id="rId51"/>
    <p:sldId id="287" r:id="rId52"/>
    <p:sldId id="304" r:id="rId53"/>
    <p:sldId id="290" r:id="rId54"/>
    <p:sldId id="307" r:id="rId55"/>
    <p:sldId id="292" r:id="rId56"/>
    <p:sldId id="306" r:id="rId57"/>
    <p:sldId id="293" r:id="rId58"/>
    <p:sldId id="305" r:id="rId59"/>
    <p:sldId id="296" r:id="rId60"/>
    <p:sldId id="340" r:id="rId61"/>
    <p:sldId id="337" r:id="rId62"/>
    <p:sldId id="302" r:id="rId63"/>
    <p:sldId id="300" r:id="rId64"/>
    <p:sldId id="303" r:id="rId65"/>
    <p:sldId id="301" r:id="rId66"/>
    <p:sldId id="298" r:id="rId67"/>
    <p:sldId id="289" r:id="rId68"/>
    <p:sldId id="341" r:id="rId69"/>
    <p:sldId id="334" r:id="rId70"/>
    <p:sldId id="342" r:id="rId71"/>
    <p:sldId id="335" r:id="rId72"/>
    <p:sldId id="343" r:id="rId73"/>
    <p:sldId id="336" r:id="rId74"/>
    <p:sldId id="34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A73371-510C-40F2-90B8-40EEA8FB6387}" v="2" dt="2024-07-01T13:44:03.4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2879" autoAdjust="0"/>
  </p:normalViewPr>
  <p:slideViewPr>
    <p:cSldViewPr snapToGrid="0">
      <p:cViewPr varScale="1">
        <p:scale>
          <a:sx n="97" d="100"/>
          <a:sy n="97" d="100"/>
        </p:scale>
        <p:origin x="111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20A73371-510C-40F2-90B8-40EEA8FB6387}"/>
    <pc:docChg chg="undo custSel modSld">
      <pc:chgData name="Alfred Smith" userId="3c60a3631c0db8ad" providerId="LiveId" clId="{20A73371-510C-40F2-90B8-40EEA8FB6387}" dt="2024-07-02T08:40:14.112" v="110"/>
      <pc:docMkLst>
        <pc:docMk/>
      </pc:docMkLst>
      <pc:sldChg chg="modSp mod">
        <pc:chgData name="Alfred Smith" userId="3c60a3631c0db8ad" providerId="LiveId" clId="{20A73371-510C-40F2-90B8-40EEA8FB6387}" dt="2024-07-02T08:32:13.898" v="59"/>
        <pc:sldMkLst>
          <pc:docMk/>
          <pc:sldMk cId="980020407" sldId="259"/>
        </pc:sldMkLst>
        <pc:spChg chg="mod">
          <ac:chgData name="Alfred Smith" userId="3c60a3631c0db8ad" providerId="LiveId" clId="{20A73371-510C-40F2-90B8-40EEA8FB6387}" dt="2024-07-02T08:18:48.804" v="4"/>
          <ac:spMkLst>
            <pc:docMk/>
            <pc:sldMk cId="980020407" sldId="259"/>
            <ac:spMk id="4" creationId="{9A13E2D8-2F59-44C1-B1D2-79C300C26DD4}"/>
          </ac:spMkLst>
        </pc:spChg>
        <pc:spChg chg="mod">
          <ac:chgData name="Alfred Smith" userId="3c60a3631c0db8ad" providerId="LiveId" clId="{20A73371-510C-40F2-90B8-40EEA8FB6387}" dt="2024-07-02T08:32:13.898" v="59"/>
          <ac:spMkLst>
            <pc:docMk/>
            <pc:sldMk cId="980020407" sldId="259"/>
            <ac:spMk id="6" creationId="{416C064E-628E-47C0-A712-DB178FE9901E}"/>
          </ac:spMkLst>
        </pc:spChg>
      </pc:sldChg>
      <pc:sldChg chg="modSp mod">
        <pc:chgData name="Alfred Smith" userId="3c60a3631c0db8ad" providerId="LiveId" clId="{20A73371-510C-40F2-90B8-40EEA8FB6387}" dt="2024-07-02T08:32:22.722" v="60"/>
        <pc:sldMkLst>
          <pc:docMk/>
          <pc:sldMk cId="983591882" sldId="260"/>
        </pc:sldMkLst>
        <pc:spChg chg="mod">
          <ac:chgData name="Alfred Smith" userId="3c60a3631c0db8ad" providerId="LiveId" clId="{20A73371-510C-40F2-90B8-40EEA8FB6387}" dt="2024-07-02T08:32:22.722" v="60"/>
          <ac:spMkLst>
            <pc:docMk/>
            <pc:sldMk cId="983591882" sldId="260"/>
            <ac:spMk id="6" creationId="{416C064E-628E-47C0-A712-DB178FE9901E}"/>
          </ac:spMkLst>
        </pc:spChg>
      </pc:sldChg>
      <pc:sldChg chg="modSp mod">
        <pc:chgData name="Alfred Smith" userId="3c60a3631c0db8ad" providerId="LiveId" clId="{20A73371-510C-40F2-90B8-40EEA8FB6387}" dt="2024-07-02T08:32:34.742" v="61"/>
        <pc:sldMkLst>
          <pc:docMk/>
          <pc:sldMk cId="168569125" sldId="261"/>
        </pc:sldMkLst>
        <pc:spChg chg="mod">
          <ac:chgData name="Alfred Smith" userId="3c60a3631c0db8ad" providerId="LiveId" clId="{20A73371-510C-40F2-90B8-40EEA8FB6387}" dt="2024-07-02T08:20:38.823" v="5"/>
          <ac:spMkLst>
            <pc:docMk/>
            <pc:sldMk cId="168569125" sldId="261"/>
            <ac:spMk id="4" creationId="{9A13E2D8-2F59-44C1-B1D2-79C300C26DD4}"/>
          </ac:spMkLst>
        </pc:spChg>
        <pc:spChg chg="mod">
          <ac:chgData name="Alfred Smith" userId="3c60a3631c0db8ad" providerId="LiveId" clId="{20A73371-510C-40F2-90B8-40EEA8FB6387}" dt="2024-07-02T08:32:34.742" v="61"/>
          <ac:spMkLst>
            <pc:docMk/>
            <pc:sldMk cId="168569125" sldId="261"/>
            <ac:spMk id="6" creationId="{416C064E-628E-47C0-A712-DB178FE9901E}"/>
          </ac:spMkLst>
        </pc:spChg>
      </pc:sldChg>
      <pc:sldChg chg="addSp delSp modSp mod">
        <pc:chgData name="Alfred Smith" userId="3c60a3631c0db8ad" providerId="LiveId" clId="{20A73371-510C-40F2-90B8-40EEA8FB6387}" dt="2024-07-02T08:32:53.141" v="64"/>
        <pc:sldMkLst>
          <pc:docMk/>
          <pc:sldMk cId="3355606737" sldId="262"/>
        </pc:sldMkLst>
        <pc:spChg chg="add del">
          <ac:chgData name="Alfred Smith" userId="3c60a3631c0db8ad" providerId="LiveId" clId="{20A73371-510C-40F2-90B8-40EEA8FB6387}" dt="2024-07-02T08:32:50.446" v="63" actId="22"/>
          <ac:spMkLst>
            <pc:docMk/>
            <pc:sldMk cId="3355606737" sldId="262"/>
            <ac:spMk id="3" creationId="{2F3A06FA-DBAC-FE5F-1252-0714410FC217}"/>
          </ac:spMkLst>
        </pc:spChg>
        <pc:spChg chg="mod">
          <ac:chgData name="Alfred Smith" userId="3c60a3631c0db8ad" providerId="LiveId" clId="{20A73371-510C-40F2-90B8-40EEA8FB6387}" dt="2024-07-02T08:20:55.545" v="6"/>
          <ac:spMkLst>
            <pc:docMk/>
            <pc:sldMk cId="3355606737" sldId="262"/>
            <ac:spMk id="4" creationId="{9A13E2D8-2F59-44C1-B1D2-79C300C26DD4}"/>
          </ac:spMkLst>
        </pc:spChg>
        <pc:spChg chg="mod">
          <ac:chgData name="Alfred Smith" userId="3c60a3631c0db8ad" providerId="LiveId" clId="{20A73371-510C-40F2-90B8-40EEA8FB6387}" dt="2024-07-02T08:32:53.141" v="64"/>
          <ac:spMkLst>
            <pc:docMk/>
            <pc:sldMk cId="3355606737" sldId="262"/>
            <ac:spMk id="6" creationId="{416C064E-628E-47C0-A712-DB178FE9901E}"/>
          </ac:spMkLst>
        </pc:spChg>
      </pc:sldChg>
      <pc:sldChg chg="modSp mod">
        <pc:chgData name="Alfred Smith" userId="3c60a3631c0db8ad" providerId="LiveId" clId="{20A73371-510C-40F2-90B8-40EEA8FB6387}" dt="2024-07-02T08:33:07.216" v="65"/>
        <pc:sldMkLst>
          <pc:docMk/>
          <pc:sldMk cId="4108464800" sldId="264"/>
        </pc:sldMkLst>
        <pc:spChg chg="mod">
          <ac:chgData name="Alfred Smith" userId="3c60a3631c0db8ad" providerId="LiveId" clId="{20A73371-510C-40F2-90B8-40EEA8FB6387}" dt="2024-07-02T08:21:12.619" v="7"/>
          <ac:spMkLst>
            <pc:docMk/>
            <pc:sldMk cId="4108464800" sldId="264"/>
            <ac:spMk id="4" creationId="{9A13E2D8-2F59-44C1-B1D2-79C300C26DD4}"/>
          </ac:spMkLst>
        </pc:spChg>
        <pc:spChg chg="mod">
          <ac:chgData name="Alfred Smith" userId="3c60a3631c0db8ad" providerId="LiveId" clId="{20A73371-510C-40F2-90B8-40EEA8FB6387}" dt="2024-07-02T08:33:07.216" v="65"/>
          <ac:spMkLst>
            <pc:docMk/>
            <pc:sldMk cId="4108464800" sldId="264"/>
            <ac:spMk id="6" creationId="{416C064E-628E-47C0-A712-DB178FE9901E}"/>
          </ac:spMkLst>
        </pc:spChg>
      </pc:sldChg>
      <pc:sldChg chg="modSp mod">
        <pc:chgData name="Alfred Smith" userId="3c60a3631c0db8ad" providerId="LiveId" clId="{20A73371-510C-40F2-90B8-40EEA8FB6387}" dt="2024-07-02T08:33:22.933" v="66"/>
        <pc:sldMkLst>
          <pc:docMk/>
          <pc:sldMk cId="1367905874" sldId="267"/>
        </pc:sldMkLst>
        <pc:spChg chg="mod">
          <ac:chgData name="Alfred Smith" userId="3c60a3631c0db8ad" providerId="LiveId" clId="{20A73371-510C-40F2-90B8-40EEA8FB6387}" dt="2024-07-02T08:21:31.402" v="8"/>
          <ac:spMkLst>
            <pc:docMk/>
            <pc:sldMk cId="1367905874" sldId="267"/>
            <ac:spMk id="4" creationId="{9A13E2D8-2F59-44C1-B1D2-79C300C26DD4}"/>
          </ac:spMkLst>
        </pc:spChg>
        <pc:spChg chg="mod">
          <ac:chgData name="Alfred Smith" userId="3c60a3631c0db8ad" providerId="LiveId" clId="{20A73371-510C-40F2-90B8-40EEA8FB6387}" dt="2024-07-02T08:33:22.933" v="66"/>
          <ac:spMkLst>
            <pc:docMk/>
            <pc:sldMk cId="1367905874" sldId="267"/>
            <ac:spMk id="6" creationId="{416C064E-628E-47C0-A712-DB178FE9901E}"/>
          </ac:spMkLst>
        </pc:spChg>
      </pc:sldChg>
      <pc:sldChg chg="modSp mod">
        <pc:chgData name="Alfred Smith" userId="3c60a3631c0db8ad" providerId="LiveId" clId="{20A73371-510C-40F2-90B8-40EEA8FB6387}" dt="2024-07-02T08:32:04.670" v="58"/>
        <pc:sldMkLst>
          <pc:docMk/>
          <pc:sldMk cId="3011863555" sldId="269"/>
        </pc:sldMkLst>
        <pc:spChg chg="mod">
          <ac:chgData name="Alfred Smith" userId="3c60a3631c0db8ad" providerId="LiveId" clId="{20A73371-510C-40F2-90B8-40EEA8FB6387}" dt="2024-07-02T08:31:30.598" v="52" actId="20577"/>
          <ac:spMkLst>
            <pc:docMk/>
            <pc:sldMk cId="3011863555" sldId="269"/>
            <ac:spMk id="4" creationId="{9A13E2D8-2F59-44C1-B1D2-79C300C26DD4}"/>
          </ac:spMkLst>
        </pc:spChg>
        <pc:spChg chg="mod">
          <ac:chgData name="Alfred Smith" userId="3c60a3631c0db8ad" providerId="LiveId" clId="{20A73371-510C-40F2-90B8-40EEA8FB6387}" dt="2024-07-02T08:32:04.670" v="58"/>
          <ac:spMkLst>
            <pc:docMk/>
            <pc:sldMk cId="3011863555" sldId="269"/>
            <ac:spMk id="6" creationId="{416C064E-628E-47C0-A712-DB178FE9901E}"/>
          </ac:spMkLst>
        </pc:spChg>
      </pc:sldChg>
      <pc:sldChg chg="modSp mod">
        <pc:chgData name="Alfred Smith" userId="3c60a3631c0db8ad" providerId="LiveId" clId="{20A73371-510C-40F2-90B8-40EEA8FB6387}" dt="2024-07-02T08:33:32.633" v="67"/>
        <pc:sldMkLst>
          <pc:docMk/>
          <pc:sldMk cId="3136930047" sldId="270"/>
        </pc:sldMkLst>
        <pc:spChg chg="mod">
          <ac:chgData name="Alfred Smith" userId="3c60a3631c0db8ad" providerId="LiveId" clId="{20A73371-510C-40F2-90B8-40EEA8FB6387}" dt="2024-07-02T08:21:46.175" v="9"/>
          <ac:spMkLst>
            <pc:docMk/>
            <pc:sldMk cId="3136930047" sldId="270"/>
            <ac:spMk id="4" creationId="{9A13E2D8-2F59-44C1-B1D2-79C300C26DD4}"/>
          </ac:spMkLst>
        </pc:spChg>
        <pc:spChg chg="mod">
          <ac:chgData name="Alfred Smith" userId="3c60a3631c0db8ad" providerId="LiveId" clId="{20A73371-510C-40F2-90B8-40EEA8FB6387}" dt="2024-07-02T08:33:32.633" v="67"/>
          <ac:spMkLst>
            <pc:docMk/>
            <pc:sldMk cId="3136930047" sldId="270"/>
            <ac:spMk id="6" creationId="{416C064E-628E-47C0-A712-DB178FE9901E}"/>
          </ac:spMkLst>
        </pc:spChg>
      </pc:sldChg>
      <pc:sldChg chg="modSp mod">
        <pc:chgData name="Alfred Smith" userId="3c60a3631c0db8ad" providerId="LiveId" clId="{20A73371-510C-40F2-90B8-40EEA8FB6387}" dt="2024-07-02T08:33:45.439" v="68"/>
        <pc:sldMkLst>
          <pc:docMk/>
          <pc:sldMk cId="3185506906" sldId="272"/>
        </pc:sldMkLst>
        <pc:spChg chg="mod">
          <ac:chgData name="Alfred Smith" userId="3c60a3631c0db8ad" providerId="LiveId" clId="{20A73371-510C-40F2-90B8-40EEA8FB6387}" dt="2024-07-02T08:21:59.446" v="10"/>
          <ac:spMkLst>
            <pc:docMk/>
            <pc:sldMk cId="3185506906" sldId="272"/>
            <ac:spMk id="4" creationId="{9A13E2D8-2F59-44C1-B1D2-79C300C26DD4}"/>
          </ac:spMkLst>
        </pc:spChg>
        <pc:spChg chg="mod">
          <ac:chgData name="Alfred Smith" userId="3c60a3631c0db8ad" providerId="LiveId" clId="{20A73371-510C-40F2-90B8-40EEA8FB6387}" dt="2024-07-02T08:33:45.439" v="68"/>
          <ac:spMkLst>
            <pc:docMk/>
            <pc:sldMk cId="3185506906" sldId="272"/>
            <ac:spMk id="6" creationId="{416C064E-628E-47C0-A712-DB178FE9901E}"/>
          </ac:spMkLst>
        </pc:spChg>
      </pc:sldChg>
      <pc:sldChg chg="modSp mod">
        <pc:chgData name="Alfred Smith" userId="3c60a3631c0db8ad" providerId="LiveId" clId="{20A73371-510C-40F2-90B8-40EEA8FB6387}" dt="2024-07-02T08:33:57.836" v="69"/>
        <pc:sldMkLst>
          <pc:docMk/>
          <pc:sldMk cId="1348811974" sldId="273"/>
        </pc:sldMkLst>
        <pc:spChg chg="mod">
          <ac:chgData name="Alfred Smith" userId="3c60a3631c0db8ad" providerId="LiveId" clId="{20A73371-510C-40F2-90B8-40EEA8FB6387}" dt="2024-07-02T08:22:12.831" v="11"/>
          <ac:spMkLst>
            <pc:docMk/>
            <pc:sldMk cId="1348811974" sldId="273"/>
            <ac:spMk id="4" creationId="{9A13E2D8-2F59-44C1-B1D2-79C300C26DD4}"/>
          </ac:spMkLst>
        </pc:spChg>
        <pc:spChg chg="mod">
          <ac:chgData name="Alfred Smith" userId="3c60a3631c0db8ad" providerId="LiveId" clId="{20A73371-510C-40F2-90B8-40EEA8FB6387}" dt="2024-07-02T08:33:57.836" v="69"/>
          <ac:spMkLst>
            <pc:docMk/>
            <pc:sldMk cId="1348811974" sldId="273"/>
            <ac:spMk id="6" creationId="{416C064E-628E-47C0-A712-DB178FE9901E}"/>
          </ac:spMkLst>
        </pc:spChg>
      </pc:sldChg>
      <pc:sldChg chg="modSp mod">
        <pc:chgData name="Alfred Smith" userId="3c60a3631c0db8ad" providerId="LiveId" clId="{20A73371-510C-40F2-90B8-40EEA8FB6387}" dt="2024-07-02T08:34:07.957" v="70"/>
        <pc:sldMkLst>
          <pc:docMk/>
          <pc:sldMk cId="3773349616" sldId="274"/>
        </pc:sldMkLst>
        <pc:spChg chg="mod">
          <ac:chgData name="Alfred Smith" userId="3c60a3631c0db8ad" providerId="LiveId" clId="{20A73371-510C-40F2-90B8-40EEA8FB6387}" dt="2024-07-02T08:22:29.441" v="13" actId="6549"/>
          <ac:spMkLst>
            <pc:docMk/>
            <pc:sldMk cId="3773349616" sldId="274"/>
            <ac:spMk id="4" creationId="{9A13E2D8-2F59-44C1-B1D2-79C300C26DD4}"/>
          </ac:spMkLst>
        </pc:spChg>
        <pc:spChg chg="mod">
          <ac:chgData name="Alfred Smith" userId="3c60a3631c0db8ad" providerId="LiveId" clId="{20A73371-510C-40F2-90B8-40EEA8FB6387}" dt="2024-07-02T08:34:07.957" v="70"/>
          <ac:spMkLst>
            <pc:docMk/>
            <pc:sldMk cId="3773349616" sldId="274"/>
            <ac:spMk id="6" creationId="{416C064E-628E-47C0-A712-DB178FE9901E}"/>
          </ac:spMkLst>
        </pc:spChg>
      </pc:sldChg>
      <pc:sldChg chg="modSp mod">
        <pc:chgData name="Alfred Smith" userId="3c60a3631c0db8ad" providerId="LiveId" clId="{20A73371-510C-40F2-90B8-40EEA8FB6387}" dt="2024-07-02T08:34:17.822" v="71"/>
        <pc:sldMkLst>
          <pc:docMk/>
          <pc:sldMk cId="3736042514" sldId="275"/>
        </pc:sldMkLst>
        <pc:spChg chg="mod">
          <ac:chgData name="Alfred Smith" userId="3c60a3631c0db8ad" providerId="LiveId" clId="{20A73371-510C-40F2-90B8-40EEA8FB6387}" dt="2024-07-02T08:22:41.481" v="14"/>
          <ac:spMkLst>
            <pc:docMk/>
            <pc:sldMk cId="3736042514" sldId="275"/>
            <ac:spMk id="4" creationId="{9A13E2D8-2F59-44C1-B1D2-79C300C26DD4}"/>
          </ac:spMkLst>
        </pc:spChg>
        <pc:spChg chg="mod">
          <ac:chgData name="Alfred Smith" userId="3c60a3631c0db8ad" providerId="LiveId" clId="{20A73371-510C-40F2-90B8-40EEA8FB6387}" dt="2024-07-02T08:34:17.822" v="71"/>
          <ac:spMkLst>
            <pc:docMk/>
            <pc:sldMk cId="3736042514" sldId="275"/>
            <ac:spMk id="6" creationId="{416C064E-628E-47C0-A712-DB178FE9901E}"/>
          </ac:spMkLst>
        </pc:spChg>
      </pc:sldChg>
      <pc:sldChg chg="modSp mod">
        <pc:chgData name="Alfred Smith" userId="3c60a3631c0db8ad" providerId="LiveId" clId="{20A73371-510C-40F2-90B8-40EEA8FB6387}" dt="2024-07-02T08:34:26.999" v="72"/>
        <pc:sldMkLst>
          <pc:docMk/>
          <pc:sldMk cId="4039326446" sldId="276"/>
        </pc:sldMkLst>
        <pc:spChg chg="mod">
          <ac:chgData name="Alfred Smith" userId="3c60a3631c0db8ad" providerId="LiveId" clId="{20A73371-510C-40F2-90B8-40EEA8FB6387}" dt="2024-07-02T08:22:54.092" v="15"/>
          <ac:spMkLst>
            <pc:docMk/>
            <pc:sldMk cId="4039326446" sldId="276"/>
            <ac:spMk id="4" creationId="{9A13E2D8-2F59-44C1-B1D2-79C300C26DD4}"/>
          </ac:spMkLst>
        </pc:spChg>
        <pc:spChg chg="mod">
          <ac:chgData name="Alfred Smith" userId="3c60a3631c0db8ad" providerId="LiveId" clId="{20A73371-510C-40F2-90B8-40EEA8FB6387}" dt="2024-07-02T08:34:26.999" v="72"/>
          <ac:spMkLst>
            <pc:docMk/>
            <pc:sldMk cId="4039326446" sldId="276"/>
            <ac:spMk id="6" creationId="{416C064E-628E-47C0-A712-DB178FE9901E}"/>
          </ac:spMkLst>
        </pc:spChg>
      </pc:sldChg>
      <pc:sldChg chg="modSp mod">
        <pc:chgData name="Alfred Smith" userId="3c60a3631c0db8ad" providerId="LiveId" clId="{20A73371-510C-40F2-90B8-40EEA8FB6387}" dt="2024-07-02T08:34:50.756" v="73"/>
        <pc:sldMkLst>
          <pc:docMk/>
          <pc:sldMk cId="2951122100" sldId="277"/>
        </pc:sldMkLst>
        <pc:spChg chg="mod">
          <ac:chgData name="Alfred Smith" userId="3c60a3631c0db8ad" providerId="LiveId" clId="{20A73371-510C-40F2-90B8-40EEA8FB6387}" dt="2024-07-02T08:23:06.581" v="16"/>
          <ac:spMkLst>
            <pc:docMk/>
            <pc:sldMk cId="2951122100" sldId="277"/>
            <ac:spMk id="4" creationId="{9A13E2D8-2F59-44C1-B1D2-79C300C26DD4}"/>
          </ac:spMkLst>
        </pc:spChg>
        <pc:spChg chg="mod">
          <ac:chgData name="Alfred Smith" userId="3c60a3631c0db8ad" providerId="LiveId" clId="{20A73371-510C-40F2-90B8-40EEA8FB6387}" dt="2024-07-02T08:34:50.756" v="73"/>
          <ac:spMkLst>
            <pc:docMk/>
            <pc:sldMk cId="2951122100" sldId="277"/>
            <ac:spMk id="6" creationId="{416C064E-628E-47C0-A712-DB178FE9901E}"/>
          </ac:spMkLst>
        </pc:spChg>
      </pc:sldChg>
      <pc:sldChg chg="modSp mod">
        <pc:chgData name="Alfred Smith" userId="3c60a3631c0db8ad" providerId="LiveId" clId="{20A73371-510C-40F2-90B8-40EEA8FB6387}" dt="2024-07-02T08:35:01.910" v="74"/>
        <pc:sldMkLst>
          <pc:docMk/>
          <pc:sldMk cId="2221499139" sldId="278"/>
        </pc:sldMkLst>
        <pc:spChg chg="mod">
          <ac:chgData name="Alfred Smith" userId="3c60a3631c0db8ad" providerId="LiveId" clId="{20A73371-510C-40F2-90B8-40EEA8FB6387}" dt="2024-07-02T08:23:17.029" v="17"/>
          <ac:spMkLst>
            <pc:docMk/>
            <pc:sldMk cId="2221499139" sldId="278"/>
            <ac:spMk id="4" creationId="{9A13E2D8-2F59-44C1-B1D2-79C300C26DD4}"/>
          </ac:spMkLst>
        </pc:spChg>
        <pc:spChg chg="mod">
          <ac:chgData name="Alfred Smith" userId="3c60a3631c0db8ad" providerId="LiveId" clId="{20A73371-510C-40F2-90B8-40EEA8FB6387}" dt="2024-07-02T08:35:01.910" v="74"/>
          <ac:spMkLst>
            <pc:docMk/>
            <pc:sldMk cId="2221499139" sldId="278"/>
            <ac:spMk id="6" creationId="{416C064E-628E-47C0-A712-DB178FE9901E}"/>
          </ac:spMkLst>
        </pc:spChg>
      </pc:sldChg>
      <pc:sldChg chg="modSp mod">
        <pc:chgData name="Alfred Smith" userId="3c60a3631c0db8ad" providerId="LiveId" clId="{20A73371-510C-40F2-90B8-40EEA8FB6387}" dt="2024-07-02T08:35:11.140" v="75"/>
        <pc:sldMkLst>
          <pc:docMk/>
          <pc:sldMk cId="1242076889" sldId="279"/>
        </pc:sldMkLst>
        <pc:spChg chg="mod">
          <ac:chgData name="Alfred Smith" userId="3c60a3631c0db8ad" providerId="LiveId" clId="{20A73371-510C-40F2-90B8-40EEA8FB6387}" dt="2024-07-02T08:23:29.068" v="18"/>
          <ac:spMkLst>
            <pc:docMk/>
            <pc:sldMk cId="1242076889" sldId="279"/>
            <ac:spMk id="4" creationId="{9A13E2D8-2F59-44C1-B1D2-79C300C26DD4}"/>
          </ac:spMkLst>
        </pc:spChg>
        <pc:spChg chg="mod">
          <ac:chgData name="Alfred Smith" userId="3c60a3631c0db8ad" providerId="LiveId" clId="{20A73371-510C-40F2-90B8-40EEA8FB6387}" dt="2024-07-02T08:35:11.140" v="75"/>
          <ac:spMkLst>
            <pc:docMk/>
            <pc:sldMk cId="1242076889" sldId="279"/>
            <ac:spMk id="6" creationId="{416C064E-628E-47C0-A712-DB178FE9901E}"/>
          </ac:spMkLst>
        </pc:spChg>
      </pc:sldChg>
      <pc:sldChg chg="modSp mod">
        <pc:chgData name="Alfred Smith" userId="3c60a3631c0db8ad" providerId="LiveId" clId="{20A73371-510C-40F2-90B8-40EEA8FB6387}" dt="2024-07-02T08:35:19.980" v="76"/>
        <pc:sldMkLst>
          <pc:docMk/>
          <pc:sldMk cId="198317451" sldId="280"/>
        </pc:sldMkLst>
        <pc:spChg chg="mod">
          <ac:chgData name="Alfred Smith" userId="3c60a3631c0db8ad" providerId="LiveId" clId="{20A73371-510C-40F2-90B8-40EEA8FB6387}" dt="2024-07-02T08:23:45.900" v="23" actId="20577"/>
          <ac:spMkLst>
            <pc:docMk/>
            <pc:sldMk cId="198317451" sldId="280"/>
            <ac:spMk id="4" creationId="{9A13E2D8-2F59-44C1-B1D2-79C300C26DD4}"/>
          </ac:spMkLst>
        </pc:spChg>
        <pc:spChg chg="mod">
          <ac:chgData name="Alfred Smith" userId="3c60a3631c0db8ad" providerId="LiveId" clId="{20A73371-510C-40F2-90B8-40EEA8FB6387}" dt="2024-07-02T08:35:19.980" v="76"/>
          <ac:spMkLst>
            <pc:docMk/>
            <pc:sldMk cId="198317451" sldId="280"/>
            <ac:spMk id="6" creationId="{416C064E-628E-47C0-A712-DB178FE9901E}"/>
          </ac:spMkLst>
        </pc:spChg>
      </pc:sldChg>
      <pc:sldChg chg="modSp mod">
        <pc:chgData name="Alfred Smith" userId="3c60a3631c0db8ad" providerId="LiveId" clId="{20A73371-510C-40F2-90B8-40EEA8FB6387}" dt="2024-07-02T08:35:29.878" v="77"/>
        <pc:sldMkLst>
          <pc:docMk/>
          <pc:sldMk cId="3568893207" sldId="281"/>
        </pc:sldMkLst>
        <pc:spChg chg="mod">
          <ac:chgData name="Alfred Smith" userId="3c60a3631c0db8ad" providerId="LiveId" clId="{20A73371-510C-40F2-90B8-40EEA8FB6387}" dt="2024-07-02T08:24:02.600" v="24"/>
          <ac:spMkLst>
            <pc:docMk/>
            <pc:sldMk cId="3568893207" sldId="281"/>
            <ac:spMk id="4" creationId="{9A13E2D8-2F59-44C1-B1D2-79C300C26DD4}"/>
          </ac:spMkLst>
        </pc:spChg>
        <pc:spChg chg="mod">
          <ac:chgData name="Alfred Smith" userId="3c60a3631c0db8ad" providerId="LiveId" clId="{20A73371-510C-40F2-90B8-40EEA8FB6387}" dt="2024-07-02T08:35:29.878" v="77"/>
          <ac:spMkLst>
            <pc:docMk/>
            <pc:sldMk cId="3568893207" sldId="281"/>
            <ac:spMk id="6" creationId="{416C064E-628E-47C0-A712-DB178FE9901E}"/>
          </ac:spMkLst>
        </pc:spChg>
      </pc:sldChg>
      <pc:sldChg chg="modSp mod">
        <pc:chgData name="Alfred Smith" userId="3c60a3631c0db8ad" providerId="LiveId" clId="{20A73371-510C-40F2-90B8-40EEA8FB6387}" dt="2024-07-02T08:35:48.940" v="79" actId="404"/>
        <pc:sldMkLst>
          <pc:docMk/>
          <pc:sldMk cId="2477137984" sldId="282"/>
        </pc:sldMkLst>
        <pc:spChg chg="mod">
          <ac:chgData name="Alfred Smith" userId="3c60a3631c0db8ad" providerId="LiveId" clId="{20A73371-510C-40F2-90B8-40EEA8FB6387}" dt="2024-07-02T08:24:32.085" v="29" actId="20577"/>
          <ac:spMkLst>
            <pc:docMk/>
            <pc:sldMk cId="2477137984" sldId="282"/>
            <ac:spMk id="4" creationId="{9A13E2D8-2F59-44C1-B1D2-79C300C26DD4}"/>
          </ac:spMkLst>
        </pc:spChg>
        <pc:spChg chg="mod">
          <ac:chgData name="Alfred Smith" userId="3c60a3631c0db8ad" providerId="LiveId" clId="{20A73371-510C-40F2-90B8-40EEA8FB6387}" dt="2024-07-02T08:35:48.940" v="79" actId="404"/>
          <ac:spMkLst>
            <pc:docMk/>
            <pc:sldMk cId="2477137984" sldId="282"/>
            <ac:spMk id="6" creationId="{416C064E-628E-47C0-A712-DB178FE9901E}"/>
          </ac:spMkLst>
        </pc:spChg>
      </pc:sldChg>
      <pc:sldChg chg="modSp mod">
        <pc:chgData name="Alfred Smith" userId="3c60a3631c0db8ad" providerId="LiveId" clId="{20A73371-510C-40F2-90B8-40EEA8FB6387}" dt="2024-07-02T08:36:04.849" v="80"/>
        <pc:sldMkLst>
          <pc:docMk/>
          <pc:sldMk cId="3611269626" sldId="283"/>
        </pc:sldMkLst>
        <pc:spChg chg="mod">
          <ac:chgData name="Alfred Smith" userId="3c60a3631c0db8ad" providerId="LiveId" clId="{20A73371-510C-40F2-90B8-40EEA8FB6387}" dt="2024-07-02T08:24:53.367" v="30"/>
          <ac:spMkLst>
            <pc:docMk/>
            <pc:sldMk cId="3611269626" sldId="283"/>
            <ac:spMk id="4" creationId="{9A13E2D8-2F59-44C1-B1D2-79C300C26DD4}"/>
          </ac:spMkLst>
        </pc:spChg>
        <pc:spChg chg="mod">
          <ac:chgData name="Alfred Smith" userId="3c60a3631c0db8ad" providerId="LiveId" clId="{20A73371-510C-40F2-90B8-40EEA8FB6387}" dt="2024-07-02T08:36:04.849" v="80"/>
          <ac:spMkLst>
            <pc:docMk/>
            <pc:sldMk cId="3611269626" sldId="283"/>
            <ac:spMk id="6" creationId="{416C064E-628E-47C0-A712-DB178FE9901E}"/>
          </ac:spMkLst>
        </pc:spChg>
      </pc:sldChg>
      <pc:sldChg chg="modSp mod">
        <pc:chgData name="Alfred Smith" userId="3c60a3631c0db8ad" providerId="LiveId" clId="{20A73371-510C-40F2-90B8-40EEA8FB6387}" dt="2024-07-02T08:36:34.467" v="83" actId="404"/>
        <pc:sldMkLst>
          <pc:docMk/>
          <pc:sldMk cId="2400801023" sldId="284"/>
        </pc:sldMkLst>
        <pc:spChg chg="mod">
          <ac:chgData name="Alfred Smith" userId="3c60a3631c0db8ad" providerId="LiveId" clId="{20A73371-510C-40F2-90B8-40EEA8FB6387}" dt="2024-07-02T08:25:04.718" v="31"/>
          <ac:spMkLst>
            <pc:docMk/>
            <pc:sldMk cId="2400801023" sldId="284"/>
            <ac:spMk id="4" creationId="{9A13E2D8-2F59-44C1-B1D2-79C300C26DD4}"/>
          </ac:spMkLst>
        </pc:spChg>
        <pc:spChg chg="mod">
          <ac:chgData name="Alfred Smith" userId="3c60a3631c0db8ad" providerId="LiveId" clId="{20A73371-510C-40F2-90B8-40EEA8FB6387}" dt="2024-07-02T08:36:34.467" v="83" actId="404"/>
          <ac:spMkLst>
            <pc:docMk/>
            <pc:sldMk cId="2400801023" sldId="284"/>
            <ac:spMk id="6" creationId="{416C064E-628E-47C0-A712-DB178FE9901E}"/>
          </ac:spMkLst>
        </pc:spChg>
      </pc:sldChg>
      <pc:sldChg chg="modSp mod">
        <pc:chgData name="Alfred Smith" userId="3c60a3631c0db8ad" providerId="LiveId" clId="{20A73371-510C-40F2-90B8-40EEA8FB6387}" dt="2024-07-02T08:36:49.574" v="84"/>
        <pc:sldMkLst>
          <pc:docMk/>
          <pc:sldMk cId="3029461364" sldId="285"/>
        </pc:sldMkLst>
        <pc:spChg chg="mod">
          <ac:chgData name="Alfred Smith" userId="3c60a3631c0db8ad" providerId="LiveId" clId="{20A73371-510C-40F2-90B8-40EEA8FB6387}" dt="2024-07-02T08:25:22.730" v="32"/>
          <ac:spMkLst>
            <pc:docMk/>
            <pc:sldMk cId="3029461364" sldId="285"/>
            <ac:spMk id="4" creationId="{9A13E2D8-2F59-44C1-B1D2-79C300C26DD4}"/>
          </ac:spMkLst>
        </pc:spChg>
        <pc:spChg chg="mod">
          <ac:chgData name="Alfred Smith" userId="3c60a3631c0db8ad" providerId="LiveId" clId="{20A73371-510C-40F2-90B8-40EEA8FB6387}" dt="2024-07-02T08:36:49.574" v="84"/>
          <ac:spMkLst>
            <pc:docMk/>
            <pc:sldMk cId="3029461364" sldId="285"/>
            <ac:spMk id="6" creationId="{416C064E-628E-47C0-A712-DB178FE9901E}"/>
          </ac:spMkLst>
        </pc:spChg>
      </pc:sldChg>
      <pc:sldChg chg="modSp mod">
        <pc:chgData name="Alfred Smith" userId="3c60a3631c0db8ad" providerId="LiveId" clId="{20A73371-510C-40F2-90B8-40EEA8FB6387}" dt="2024-07-02T08:37:08.916" v="86" actId="404"/>
        <pc:sldMkLst>
          <pc:docMk/>
          <pc:sldMk cId="1139137957" sldId="286"/>
        </pc:sldMkLst>
        <pc:spChg chg="mod">
          <ac:chgData name="Alfred Smith" userId="3c60a3631c0db8ad" providerId="LiveId" clId="{20A73371-510C-40F2-90B8-40EEA8FB6387}" dt="2024-07-02T08:25:33.434" v="33"/>
          <ac:spMkLst>
            <pc:docMk/>
            <pc:sldMk cId="1139137957" sldId="286"/>
            <ac:spMk id="4" creationId="{9A13E2D8-2F59-44C1-B1D2-79C300C26DD4}"/>
          </ac:spMkLst>
        </pc:spChg>
        <pc:spChg chg="mod">
          <ac:chgData name="Alfred Smith" userId="3c60a3631c0db8ad" providerId="LiveId" clId="{20A73371-510C-40F2-90B8-40EEA8FB6387}" dt="2024-07-02T08:37:08.916" v="86" actId="404"/>
          <ac:spMkLst>
            <pc:docMk/>
            <pc:sldMk cId="1139137957" sldId="286"/>
            <ac:spMk id="6" creationId="{416C064E-628E-47C0-A712-DB178FE9901E}"/>
          </ac:spMkLst>
        </pc:spChg>
      </pc:sldChg>
      <pc:sldChg chg="modSp mod">
        <pc:chgData name="Alfred Smith" userId="3c60a3631c0db8ad" providerId="LiveId" clId="{20A73371-510C-40F2-90B8-40EEA8FB6387}" dt="2024-07-02T08:37:22.743" v="87"/>
        <pc:sldMkLst>
          <pc:docMk/>
          <pc:sldMk cId="2471179099" sldId="287"/>
        </pc:sldMkLst>
        <pc:spChg chg="mod">
          <ac:chgData name="Alfred Smith" userId="3c60a3631c0db8ad" providerId="LiveId" clId="{20A73371-510C-40F2-90B8-40EEA8FB6387}" dt="2024-07-02T08:25:46.796" v="34"/>
          <ac:spMkLst>
            <pc:docMk/>
            <pc:sldMk cId="2471179099" sldId="287"/>
            <ac:spMk id="4" creationId="{9A13E2D8-2F59-44C1-B1D2-79C300C26DD4}"/>
          </ac:spMkLst>
        </pc:spChg>
        <pc:spChg chg="mod">
          <ac:chgData name="Alfred Smith" userId="3c60a3631c0db8ad" providerId="LiveId" clId="{20A73371-510C-40F2-90B8-40EEA8FB6387}" dt="2024-07-02T08:37:22.743" v="87"/>
          <ac:spMkLst>
            <pc:docMk/>
            <pc:sldMk cId="2471179099" sldId="287"/>
            <ac:spMk id="6" creationId="{416C064E-628E-47C0-A712-DB178FE9901E}"/>
          </ac:spMkLst>
        </pc:spChg>
      </pc:sldChg>
      <pc:sldChg chg="modSp mod">
        <pc:chgData name="Alfred Smith" userId="3c60a3631c0db8ad" providerId="LiveId" clId="{20A73371-510C-40F2-90B8-40EEA8FB6387}" dt="2024-07-02T08:39:24.565" v="107"/>
        <pc:sldMkLst>
          <pc:docMk/>
          <pc:sldMk cId="1206678836" sldId="289"/>
        </pc:sldMkLst>
        <pc:spChg chg="mod">
          <ac:chgData name="Alfred Smith" userId="3c60a3631c0db8ad" providerId="LiveId" clId="{20A73371-510C-40F2-90B8-40EEA8FB6387}" dt="2024-07-02T08:30:12.638" v="46"/>
          <ac:spMkLst>
            <pc:docMk/>
            <pc:sldMk cId="1206678836" sldId="289"/>
            <ac:spMk id="4" creationId="{9A13E2D8-2F59-44C1-B1D2-79C300C26DD4}"/>
          </ac:spMkLst>
        </pc:spChg>
        <pc:spChg chg="mod">
          <ac:chgData name="Alfred Smith" userId="3c60a3631c0db8ad" providerId="LiveId" clId="{20A73371-510C-40F2-90B8-40EEA8FB6387}" dt="2024-07-02T08:39:24.565" v="107"/>
          <ac:spMkLst>
            <pc:docMk/>
            <pc:sldMk cId="1206678836" sldId="289"/>
            <ac:spMk id="6" creationId="{416C064E-628E-47C0-A712-DB178FE9901E}"/>
          </ac:spMkLst>
        </pc:spChg>
      </pc:sldChg>
      <pc:sldChg chg="modSp mod">
        <pc:chgData name="Alfred Smith" userId="3c60a3631c0db8ad" providerId="LiveId" clId="{20A73371-510C-40F2-90B8-40EEA8FB6387}" dt="2024-07-02T08:37:52.289" v="91" actId="20577"/>
        <pc:sldMkLst>
          <pc:docMk/>
          <pc:sldMk cId="2219405182" sldId="290"/>
        </pc:sldMkLst>
        <pc:spChg chg="mod">
          <ac:chgData name="Alfred Smith" userId="3c60a3631c0db8ad" providerId="LiveId" clId="{20A73371-510C-40F2-90B8-40EEA8FB6387}" dt="2024-07-02T08:26:18.353" v="36"/>
          <ac:spMkLst>
            <pc:docMk/>
            <pc:sldMk cId="2219405182" sldId="290"/>
            <ac:spMk id="4" creationId="{9A13E2D8-2F59-44C1-B1D2-79C300C26DD4}"/>
          </ac:spMkLst>
        </pc:spChg>
        <pc:spChg chg="mod">
          <ac:chgData name="Alfred Smith" userId="3c60a3631c0db8ad" providerId="LiveId" clId="{20A73371-510C-40F2-90B8-40EEA8FB6387}" dt="2024-07-02T08:37:52.289" v="91" actId="20577"/>
          <ac:spMkLst>
            <pc:docMk/>
            <pc:sldMk cId="2219405182" sldId="290"/>
            <ac:spMk id="6" creationId="{416C064E-628E-47C0-A712-DB178FE9901E}"/>
          </ac:spMkLst>
        </pc:spChg>
      </pc:sldChg>
      <pc:sldChg chg="modSp mod">
        <pc:chgData name="Alfred Smith" userId="3c60a3631c0db8ad" providerId="LiveId" clId="{20A73371-510C-40F2-90B8-40EEA8FB6387}" dt="2024-07-02T08:38:03.518" v="92"/>
        <pc:sldMkLst>
          <pc:docMk/>
          <pc:sldMk cId="4140729339" sldId="292"/>
        </pc:sldMkLst>
        <pc:spChg chg="mod">
          <ac:chgData name="Alfred Smith" userId="3c60a3631c0db8ad" providerId="LiveId" clId="{20A73371-510C-40F2-90B8-40EEA8FB6387}" dt="2024-07-02T08:26:33.791" v="37"/>
          <ac:spMkLst>
            <pc:docMk/>
            <pc:sldMk cId="4140729339" sldId="292"/>
            <ac:spMk id="4" creationId="{9A13E2D8-2F59-44C1-B1D2-79C300C26DD4}"/>
          </ac:spMkLst>
        </pc:spChg>
        <pc:spChg chg="mod">
          <ac:chgData name="Alfred Smith" userId="3c60a3631c0db8ad" providerId="LiveId" clId="{20A73371-510C-40F2-90B8-40EEA8FB6387}" dt="2024-07-02T08:38:03.518" v="92"/>
          <ac:spMkLst>
            <pc:docMk/>
            <pc:sldMk cId="4140729339" sldId="292"/>
            <ac:spMk id="6" creationId="{416C064E-628E-47C0-A712-DB178FE9901E}"/>
          </ac:spMkLst>
        </pc:spChg>
      </pc:sldChg>
      <pc:sldChg chg="modSp mod">
        <pc:chgData name="Alfred Smith" userId="3c60a3631c0db8ad" providerId="LiveId" clId="{20A73371-510C-40F2-90B8-40EEA8FB6387}" dt="2024-07-02T08:38:14.452" v="93"/>
        <pc:sldMkLst>
          <pc:docMk/>
          <pc:sldMk cId="726033485" sldId="293"/>
        </pc:sldMkLst>
        <pc:spChg chg="mod">
          <ac:chgData name="Alfred Smith" userId="3c60a3631c0db8ad" providerId="LiveId" clId="{20A73371-510C-40F2-90B8-40EEA8FB6387}" dt="2024-07-02T08:26:52.252" v="38"/>
          <ac:spMkLst>
            <pc:docMk/>
            <pc:sldMk cId="726033485" sldId="293"/>
            <ac:spMk id="4" creationId="{9A13E2D8-2F59-44C1-B1D2-79C300C26DD4}"/>
          </ac:spMkLst>
        </pc:spChg>
        <pc:spChg chg="mod">
          <ac:chgData name="Alfred Smith" userId="3c60a3631c0db8ad" providerId="LiveId" clId="{20A73371-510C-40F2-90B8-40EEA8FB6387}" dt="2024-07-02T08:38:14.452" v="93"/>
          <ac:spMkLst>
            <pc:docMk/>
            <pc:sldMk cId="726033485" sldId="293"/>
            <ac:spMk id="6" creationId="{416C064E-628E-47C0-A712-DB178FE9901E}"/>
          </ac:spMkLst>
        </pc:spChg>
      </pc:sldChg>
      <pc:sldChg chg="modSp mod">
        <pc:chgData name="Alfred Smith" userId="3c60a3631c0db8ad" providerId="LiveId" clId="{20A73371-510C-40F2-90B8-40EEA8FB6387}" dt="2024-07-02T08:38:46.754" v="103" actId="20577"/>
        <pc:sldMkLst>
          <pc:docMk/>
          <pc:sldMk cId="1583636259" sldId="296"/>
        </pc:sldMkLst>
        <pc:spChg chg="mod">
          <ac:chgData name="Alfred Smith" userId="3c60a3631c0db8ad" providerId="LiveId" clId="{20A73371-510C-40F2-90B8-40EEA8FB6387}" dt="2024-07-02T08:27:20.861" v="42" actId="20577"/>
          <ac:spMkLst>
            <pc:docMk/>
            <pc:sldMk cId="1583636259" sldId="296"/>
            <ac:spMk id="4" creationId="{9A13E2D8-2F59-44C1-B1D2-79C300C26DD4}"/>
          </ac:spMkLst>
        </pc:spChg>
        <pc:spChg chg="mod">
          <ac:chgData name="Alfred Smith" userId="3c60a3631c0db8ad" providerId="LiveId" clId="{20A73371-510C-40F2-90B8-40EEA8FB6387}" dt="2024-07-02T08:38:46.754" v="103" actId="20577"/>
          <ac:spMkLst>
            <pc:docMk/>
            <pc:sldMk cId="1583636259" sldId="296"/>
            <ac:spMk id="6" creationId="{416C064E-628E-47C0-A712-DB178FE9901E}"/>
          </ac:spMkLst>
        </pc:spChg>
      </pc:sldChg>
      <pc:sldChg chg="modSp mod">
        <pc:chgData name="Alfred Smith" userId="3c60a3631c0db8ad" providerId="LiveId" clId="{20A73371-510C-40F2-90B8-40EEA8FB6387}" dt="2024-07-02T08:39:04.242" v="105"/>
        <pc:sldMkLst>
          <pc:docMk/>
          <pc:sldMk cId="2642384007" sldId="300"/>
        </pc:sldMkLst>
        <pc:spChg chg="mod">
          <ac:chgData name="Alfred Smith" userId="3c60a3631c0db8ad" providerId="LiveId" clId="{20A73371-510C-40F2-90B8-40EEA8FB6387}" dt="2024-07-02T08:29:44.064" v="44"/>
          <ac:spMkLst>
            <pc:docMk/>
            <pc:sldMk cId="2642384007" sldId="300"/>
            <ac:spMk id="4" creationId="{9A13E2D8-2F59-44C1-B1D2-79C300C26DD4}"/>
          </ac:spMkLst>
        </pc:spChg>
        <pc:spChg chg="mod">
          <ac:chgData name="Alfred Smith" userId="3c60a3631c0db8ad" providerId="LiveId" clId="{20A73371-510C-40F2-90B8-40EEA8FB6387}" dt="2024-07-02T08:39:04.242" v="105"/>
          <ac:spMkLst>
            <pc:docMk/>
            <pc:sldMk cId="2642384007" sldId="300"/>
            <ac:spMk id="6" creationId="{416C064E-628E-47C0-A712-DB178FE9901E}"/>
          </ac:spMkLst>
        </pc:spChg>
      </pc:sldChg>
      <pc:sldChg chg="modSp mod">
        <pc:chgData name="Alfred Smith" userId="3c60a3631c0db8ad" providerId="LiveId" clId="{20A73371-510C-40F2-90B8-40EEA8FB6387}" dt="2024-07-02T08:39:14.388" v="106"/>
        <pc:sldMkLst>
          <pc:docMk/>
          <pc:sldMk cId="449817101" sldId="301"/>
        </pc:sldMkLst>
        <pc:spChg chg="mod">
          <ac:chgData name="Alfred Smith" userId="3c60a3631c0db8ad" providerId="LiveId" clId="{20A73371-510C-40F2-90B8-40EEA8FB6387}" dt="2024-07-02T08:29:58.006" v="45"/>
          <ac:spMkLst>
            <pc:docMk/>
            <pc:sldMk cId="449817101" sldId="301"/>
            <ac:spMk id="4" creationId="{9A13E2D8-2F59-44C1-B1D2-79C300C26DD4}"/>
          </ac:spMkLst>
        </pc:spChg>
        <pc:spChg chg="mod">
          <ac:chgData name="Alfred Smith" userId="3c60a3631c0db8ad" providerId="LiveId" clId="{20A73371-510C-40F2-90B8-40EEA8FB6387}" dt="2024-07-02T08:39:14.388" v="106"/>
          <ac:spMkLst>
            <pc:docMk/>
            <pc:sldMk cId="449817101" sldId="301"/>
            <ac:spMk id="6" creationId="{416C064E-628E-47C0-A712-DB178FE9901E}"/>
          </ac:spMkLst>
        </pc:spChg>
      </pc:sldChg>
      <pc:sldChg chg="addSp modSp">
        <pc:chgData name="Alfred Smith" userId="3c60a3631c0db8ad" providerId="LiveId" clId="{20A73371-510C-40F2-90B8-40EEA8FB6387}" dt="2024-07-01T13:42:39.823" v="0"/>
        <pc:sldMkLst>
          <pc:docMk/>
          <pc:sldMk cId="389726914" sldId="332"/>
        </pc:sldMkLst>
        <pc:spChg chg="add mod">
          <ac:chgData name="Alfred Smith" userId="3c60a3631c0db8ad" providerId="LiveId" clId="{20A73371-510C-40F2-90B8-40EEA8FB6387}" dt="2024-07-01T13:42:39.823" v="0"/>
          <ac:spMkLst>
            <pc:docMk/>
            <pc:sldMk cId="389726914" sldId="332"/>
            <ac:spMk id="2" creationId="{C8A972F0-3475-6AB9-D80C-E4416F216ADC}"/>
          </ac:spMkLst>
        </pc:spChg>
      </pc:sldChg>
      <pc:sldChg chg="addSp delSp modSp mod">
        <pc:chgData name="Alfred Smith" userId="3c60a3631c0db8ad" providerId="LiveId" clId="{20A73371-510C-40F2-90B8-40EEA8FB6387}" dt="2024-07-01T13:44:03.474" v="2"/>
        <pc:sldMkLst>
          <pc:docMk/>
          <pc:sldMk cId="3163095521" sldId="333"/>
        </pc:sldMkLst>
        <pc:spChg chg="del">
          <ac:chgData name="Alfred Smith" userId="3c60a3631c0db8ad" providerId="LiveId" clId="{20A73371-510C-40F2-90B8-40EEA8FB6387}" dt="2024-07-01T13:44:03.006" v="1" actId="478"/>
          <ac:spMkLst>
            <pc:docMk/>
            <pc:sldMk cId="3163095521" sldId="333"/>
            <ac:spMk id="3" creationId="{5CFEDEFF-E38E-449B-8DF3-26CE6B2398DC}"/>
          </ac:spMkLst>
        </pc:spChg>
        <pc:spChg chg="add mod">
          <ac:chgData name="Alfred Smith" userId="3c60a3631c0db8ad" providerId="LiveId" clId="{20A73371-510C-40F2-90B8-40EEA8FB6387}" dt="2024-07-01T13:44:03.474" v="2"/>
          <ac:spMkLst>
            <pc:docMk/>
            <pc:sldMk cId="3163095521" sldId="333"/>
            <ac:spMk id="4" creationId="{FCC54D4D-4CDE-A662-42AF-E3266DB8C401}"/>
          </ac:spMkLst>
        </pc:spChg>
      </pc:sldChg>
      <pc:sldChg chg="modSp mod">
        <pc:chgData name="Alfred Smith" userId="3c60a3631c0db8ad" providerId="LiveId" clId="{20A73371-510C-40F2-90B8-40EEA8FB6387}" dt="2024-07-02T08:39:39.228" v="108"/>
        <pc:sldMkLst>
          <pc:docMk/>
          <pc:sldMk cId="1772297442" sldId="334"/>
        </pc:sldMkLst>
        <pc:spChg chg="mod">
          <ac:chgData name="Alfred Smith" userId="3c60a3631c0db8ad" providerId="LiveId" clId="{20A73371-510C-40F2-90B8-40EEA8FB6387}" dt="2024-07-02T08:30:23.135" v="47"/>
          <ac:spMkLst>
            <pc:docMk/>
            <pc:sldMk cId="1772297442" sldId="334"/>
            <ac:spMk id="4" creationId="{9A13E2D8-2F59-44C1-B1D2-79C300C26DD4}"/>
          </ac:spMkLst>
        </pc:spChg>
        <pc:spChg chg="mod">
          <ac:chgData name="Alfred Smith" userId="3c60a3631c0db8ad" providerId="LiveId" clId="{20A73371-510C-40F2-90B8-40EEA8FB6387}" dt="2024-07-02T08:39:39.228" v="108"/>
          <ac:spMkLst>
            <pc:docMk/>
            <pc:sldMk cId="1772297442" sldId="334"/>
            <ac:spMk id="6" creationId="{416C064E-628E-47C0-A712-DB178FE9901E}"/>
          </ac:spMkLst>
        </pc:spChg>
      </pc:sldChg>
      <pc:sldChg chg="modSp mod">
        <pc:chgData name="Alfred Smith" userId="3c60a3631c0db8ad" providerId="LiveId" clId="{20A73371-510C-40F2-90B8-40EEA8FB6387}" dt="2024-07-02T08:39:58.120" v="109"/>
        <pc:sldMkLst>
          <pc:docMk/>
          <pc:sldMk cId="2850799132" sldId="335"/>
        </pc:sldMkLst>
        <pc:spChg chg="mod">
          <ac:chgData name="Alfred Smith" userId="3c60a3631c0db8ad" providerId="LiveId" clId="{20A73371-510C-40F2-90B8-40EEA8FB6387}" dt="2024-07-02T08:30:41.461" v="48"/>
          <ac:spMkLst>
            <pc:docMk/>
            <pc:sldMk cId="2850799132" sldId="335"/>
            <ac:spMk id="4" creationId="{9A13E2D8-2F59-44C1-B1D2-79C300C26DD4}"/>
          </ac:spMkLst>
        </pc:spChg>
        <pc:spChg chg="mod">
          <ac:chgData name="Alfred Smith" userId="3c60a3631c0db8ad" providerId="LiveId" clId="{20A73371-510C-40F2-90B8-40EEA8FB6387}" dt="2024-07-02T08:39:58.120" v="109"/>
          <ac:spMkLst>
            <pc:docMk/>
            <pc:sldMk cId="2850799132" sldId="335"/>
            <ac:spMk id="6" creationId="{416C064E-628E-47C0-A712-DB178FE9901E}"/>
          </ac:spMkLst>
        </pc:spChg>
      </pc:sldChg>
      <pc:sldChg chg="modSp mod">
        <pc:chgData name="Alfred Smith" userId="3c60a3631c0db8ad" providerId="LiveId" clId="{20A73371-510C-40F2-90B8-40EEA8FB6387}" dt="2024-07-02T08:40:14.112" v="110"/>
        <pc:sldMkLst>
          <pc:docMk/>
          <pc:sldMk cId="341046309" sldId="336"/>
        </pc:sldMkLst>
        <pc:spChg chg="mod">
          <ac:chgData name="Alfred Smith" userId="3c60a3631c0db8ad" providerId="LiveId" clId="{20A73371-510C-40F2-90B8-40EEA8FB6387}" dt="2024-07-02T08:31:02.717" v="49"/>
          <ac:spMkLst>
            <pc:docMk/>
            <pc:sldMk cId="341046309" sldId="336"/>
            <ac:spMk id="4" creationId="{9A13E2D8-2F59-44C1-B1D2-79C300C26DD4}"/>
          </ac:spMkLst>
        </pc:spChg>
        <pc:spChg chg="mod">
          <ac:chgData name="Alfred Smith" userId="3c60a3631c0db8ad" providerId="LiveId" clId="{20A73371-510C-40F2-90B8-40EEA8FB6387}" dt="2024-07-02T08:40:14.112" v="110"/>
          <ac:spMkLst>
            <pc:docMk/>
            <pc:sldMk cId="341046309" sldId="336"/>
            <ac:spMk id="6" creationId="{416C064E-628E-47C0-A712-DB178FE9901E}"/>
          </ac:spMkLst>
        </pc:spChg>
      </pc:sldChg>
      <pc:sldChg chg="modSp mod">
        <pc:chgData name="Alfred Smith" userId="3c60a3631c0db8ad" providerId="LiveId" clId="{20A73371-510C-40F2-90B8-40EEA8FB6387}" dt="2024-07-02T08:38:53.355" v="104"/>
        <pc:sldMkLst>
          <pc:docMk/>
          <pc:sldMk cId="1461059970" sldId="337"/>
        </pc:sldMkLst>
        <pc:spChg chg="mod">
          <ac:chgData name="Alfred Smith" userId="3c60a3631c0db8ad" providerId="LiveId" clId="{20A73371-510C-40F2-90B8-40EEA8FB6387}" dt="2024-07-02T08:27:54.864" v="43"/>
          <ac:spMkLst>
            <pc:docMk/>
            <pc:sldMk cId="1461059970" sldId="337"/>
            <ac:spMk id="4" creationId="{9A13E2D8-2F59-44C1-B1D2-79C300C26DD4}"/>
          </ac:spMkLst>
        </pc:spChg>
        <pc:spChg chg="mod">
          <ac:chgData name="Alfred Smith" userId="3c60a3631c0db8ad" providerId="LiveId" clId="{20A73371-510C-40F2-90B8-40EEA8FB6387}" dt="2024-07-02T08:38:53.355" v="104"/>
          <ac:spMkLst>
            <pc:docMk/>
            <pc:sldMk cId="1461059970" sldId="337"/>
            <ac:spMk id="6" creationId="{416C064E-628E-47C0-A712-DB178FE9901E}"/>
          </ac:spMkLst>
        </pc:spChg>
      </pc:sldChg>
    </pc:docChg>
  </pc:docChgLst>
  <pc:docChgLst>
    <pc:chgData name="Leonie Smith" userId="fed1330f33f5650e" providerId="LiveId" clId="{B3C14F93-5673-47E7-868C-3C8494C40424}"/>
    <pc:docChg chg="custSel modSld">
      <pc:chgData name="Leonie Smith" userId="fed1330f33f5650e" providerId="LiveId" clId="{B3C14F93-5673-47E7-868C-3C8494C40424}" dt="2023-11-02T04:34:07.556" v="191" actId="20577"/>
      <pc:docMkLst>
        <pc:docMk/>
      </pc:docMkLst>
      <pc:sldChg chg="addSp delSp modSp mod modTransition modAnim">
        <pc:chgData name="Leonie Smith" userId="fed1330f33f5650e" providerId="LiveId" clId="{B3C14F93-5673-47E7-868C-3C8494C40424}" dt="2023-11-01T05:58:34.067" v="5"/>
        <pc:sldMkLst>
          <pc:docMk/>
          <pc:sldMk cId="525752733" sldId="258"/>
        </pc:sldMkLst>
        <pc:picChg chg="del">
          <ac:chgData name="Leonie Smith" userId="fed1330f33f5650e" providerId="LiveId" clId="{B3C14F93-5673-47E7-868C-3C8494C40424}" dt="2023-11-01T05:58:28.482" v="4"/>
          <ac:picMkLst>
            <pc:docMk/>
            <pc:sldMk cId="525752733" sldId="258"/>
            <ac:picMk id="2" creationId="{03E4C330-689F-4D37-B9E8-F5C1A98F5D17}"/>
          </ac:picMkLst>
        </pc:picChg>
        <pc:picChg chg="add del mod">
          <ac:chgData name="Leonie Smith" userId="fed1330f33f5650e" providerId="LiveId" clId="{B3C14F93-5673-47E7-868C-3C8494C40424}" dt="2023-11-01T05:58:34.067" v="5"/>
          <ac:picMkLst>
            <pc:docMk/>
            <pc:sldMk cId="525752733" sldId="258"/>
            <ac:picMk id="8" creationId="{C992AB45-6835-9CE6-B27E-A0217F5DBA3B}"/>
          </ac:picMkLst>
        </pc:picChg>
        <pc:picChg chg="add mod">
          <ac:chgData name="Leonie Smith" userId="fed1330f33f5650e" providerId="LiveId" clId="{B3C14F93-5673-47E7-868C-3C8494C40424}" dt="2023-11-01T05:58:34.067" v="5"/>
          <ac:picMkLst>
            <pc:docMk/>
            <pc:sldMk cId="525752733" sldId="258"/>
            <ac:picMk id="9" creationId="{2D23B37F-3372-D690-6037-93A66610F87D}"/>
          </ac:picMkLst>
        </pc:picChg>
      </pc:sldChg>
      <pc:sldChg chg="addSp delSp modSp mod modTransition modAnim">
        <pc:chgData name="Leonie Smith" userId="fed1330f33f5650e" providerId="LiveId" clId="{B3C14F93-5673-47E7-868C-3C8494C40424}" dt="2023-11-01T05:59:42.474" v="11"/>
        <pc:sldMkLst>
          <pc:docMk/>
          <pc:sldMk cId="980020407" sldId="259"/>
        </pc:sldMkLst>
        <pc:picChg chg="add del mod">
          <ac:chgData name="Leonie Smith" userId="fed1330f33f5650e" providerId="LiveId" clId="{B3C14F93-5673-47E7-868C-3C8494C40424}" dt="2023-11-01T05:59:42.474" v="11"/>
          <ac:picMkLst>
            <pc:docMk/>
            <pc:sldMk cId="980020407" sldId="259"/>
            <ac:picMk id="3" creationId="{32C1582E-9B3B-16BD-03C9-056271AD18B0}"/>
          </ac:picMkLst>
        </pc:picChg>
        <pc:picChg chg="add mod">
          <ac:chgData name="Leonie Smith" userId="fed1330f33f5650e" providerId="LiveId" clId="{B3C14F93-5673-47E7-868C-3C8494C40424}" dt="2023-11-01T05:59:42.474" v="11"/>
          <ac:picMkLst>
            <pc:docMk/>
            <pc:sldMk cId="980020407" sldId="259"/>
            <ac:picMk id="5" creationId="{F5343763-8DD1-C87A-86F8-34DA1B9337D0}"/>
          </ac:picMkLst>
        </pc:picChg>
        <pc:picChg chg="del">
          <ac:chgData name="Leonie Smith" userId="fed1330f33f5650e" providerId="LiveId" clId="{B3C14F93-5673-47E7-868C-3C8494C40424}" dt="2023-11-01T05:59:34.541" v="10"/>
          <ac:picMkLst>
            <pc:docMk/>
            <pc:sldMk cId="980020407" sldId="259"/>
            <ac:picMk id="7" creationId="{2323519A-B3DC-458E-B604-035A5B1F74B3}"/>
          </ac:picMkLst>
        </pc:picChg>
      </pc:sldChg>
      <pc:sldChg chg="addSp delSp modSp mod modTransition modAnim">
        <pc:chgData name="Leonie Smith" userId="fed1330f33f5650e" providerId="LiveId" clId="{B3C14F93-5673-47E7-868C-3C8494C40424}" dt="2023-11-01T06:00:15.053" v="14"/>
        <pc:sldMkLst>
          <pc:docMk/>
          <pc:sldMk cId="983591882" sldId="260"/>
        </pc:sldMkLst>
        <pc:picChg chg="del">
          <ac:chgData name="Leonie Smith" userId="fed1330f33f5650e" providerId="LiveId" clId="{B3C14F93-5673-47E7-868C-3C8494C40424}" dt="2023-11-01T05:59:56.305" v="13"/>
          <ac:picMkLst>
            <pc:docMk/>
            <pc:sldMk cId="983591882" sldId="260"/>
            <ac:picMk id="3" creationId="{047C75E0-8538-4D8D-97AE-4745A9F15448}"/>
          </ac:picMkLst>
        </pc:picChg>
        <pc:picChg chg="add del mod">
          <ac:chgData name="Leonie Smith" userId="fed1330f33f5650e" providerId="LiveId" clId="{B3C14F93-5673-47E7-868C-3C8494C40424}" dt="2023-11-01T06:00:15.053" v="14"/>
          <ac:picMkLst>
            <pc:docMk/>
            <pc:sldMk cId="983591882" sldId="260"/>
            <ac:picMk id="5" creationId="{11B93DDB-4EF9-652D-DC0F-4DDF81CCCFD3}"/>
          </ac:picMkLst>
        </pc:picChg>
        <pc:picChg chg="add mod">
          <ac:chgData name="Leonie Smith" userId="fed1330f33f5650e" providerId="LiveId" clId="{B3C14F93-5673-47E7-868C-3C8494C40424}" dt="2023-11-01T06:00:15.053" v="14"/>
          <ac:picMkLst>
            <pc:docMk/>
            <pc:sldMk cId="983591882" sldId="260"/>
            <ac:picMk id="7" creationId="{D86C4946-BDD4-CFAA-12D9-DC270D063F3A}"/>
          </ac:picMkLst>
        </pc:picChg>
      </pc:sldChg>
      <pc:sldChg chg="addSp delSp modSp mod modTransition modAnim">
        <pc:chgData name="Leonie Smith" userId="fed1330f33f5650e" providerId="LiveId" clId="{B3C14F93-5673-47E7-868C-3C8494C40424}" dt="2023-11-01T06:02:06.798" v="20"/>
        <pc:sldMkLst>
          <pc:docMk/>
          <pc:sldMk cId="168569125" sldId="261"/>
        </pc:sldMkLst>
        <pc:picChg chg="add del mod">
          <ac:chgData name="Leonie Smith" userId="fed1330f33f5650e" providerId="LiveId" clId="{B3C14F93-5673-47E7-868C-3C8494C40424}" dt="2023-11-01T06:01:31.552" v="17"/>
          <ac:picMkLst>
            <pc:docMk/>
            <pc:sldMk cId="168569125" sldId="261"/>
            <ac:picMk id="3" creationId="{68F50AC5-ABE0-9B13-5C7D-2EC4EC31FF18}"/>
          </ac:picMkLst>
        </pc:picChg>
        <pc:picChg chg="del">
          <ac:chgData name="Leonie Smith" userId="fed1330f33f5650e" providerId="LiveId" clId="{B3C14F93-5673-47E7-868C-3C8494C40424}" dt="2023-11-01T06:01:20.305" v="16"/>
          <ac:picMkLst>
            <pc:docMk/>
            <pc:sldMk cId="168569125" sldId="261"/>
            <ac:picMk id="5" creationId="{06A06AF0-E5EE-47F8-A67F-6EBAA4B3D9C7}"/>
          </ac:picMkLst>
        </pc:picChg>
        <pc:picChg chg="add del mod">
          <ac:chgData name="Leonie Smith" userId="fed1330f33f5650e" providerId="LiveId" clId="{B3C14F93-5673-47E7-868C-3C8494C40424}" dt="2023-11-01T06:01:34.701" v="19"/>
          <ac:picMkLst>
            <pc:docMk/>
            <pc:sldMk cId="168569125" sldId="261"/>
            <ac:picMk id="7" creationId="{B62E1E07-5C46-DCE7-AEAB-F29DEF24818D}"/>
          </ac:picMkLst>
        </pc:picChg>
        <pc:picChg chg="add del mod ord">
          <ac:chgData name="Leonie Smith" userId="fed1330f33f5650e" providerId="LiveId" clId="{B3C14F93-5673-47E7-868C-3C8494C40424}" dt="2023-11-01T06:02:06.798" v="20"/>
          <ac:picMkLst>
            <pc:docMk/>
            <pc:sldMk cId="168569125" sldId="261"/>
            <ac:picMk id="10" creationId="{6FF98EF1-A9EC-EAD1-6939-58E64AF6D907}"/>
          </ac:picMkLst>
        </pc:picChg>
        <pc:picChg chg="add mod">
          <ac:chgData name="Leonie Smith" userId="fed1330f33f5650e" providerId="LiveId" clId="{B3C14F93-5673-47E7-868C-3C8494C40424}" dt="2023-11-01T06:02:06.798" v="20"/>
          <ac:picMkLst>
            <pc:docMk/>
            <pc:sldMk cId="168569125" sldId="261"/>
            <ac:picMk id="11" creationId="{EF10604E-AB46-4977-AEFC-69E2D695B9F5}"/>
          </ac:picMkLst>
        </pc:picChg>
      </pc:sldChg>
      <pc:sldChg chg="addSp delSp modSp mod modTransition modAnim">
        <pc:chgData name="Leonie Smith" userId="fed1330f33f5650e" providerId="LiveId" clId="{B3C14F93-5673-47E7-868C-3C8494C40424}" dt="2023-11-01T06:04:05.172" v="23"/>
        <pc:sldMkLst>
          <pc:docMk/>
          <pc:sldMk cId="3355606737" sldId="262"/>
        </pc:sldMkLst>
        <pc:picChg chg="del">
          <ac:chgData name="Leonie Smith" userId="fed1330f33f5650e" providerId="LiveId" clId="{B3C14F93-5673-47E7-868C-3C8494C40424}" dt="2023-11-01T06:03:39.724" v="22"/>
          <ac:picMkLst>
            <pc:docMk/>
            <pc:sldMk cId="3355606737" sldId="262"/>
            <ac:picMk id="2" creationId="{A0DD8D4B-4A56-491F-ABC1-6AA71F8096E9}"/>
          </ac:picMkLst>
        </pc:picChg>
        <pc:picChg chg="add del mod">
          <ac:chgData name="Leonie Smith" userId="fed1330f33f5650e" providerId="LiveId" clId="{B3C14F93-5673-47E7-868C-3C8494C40424}" dt="2023-11-01T06:04:05.172" v="23"/>
          <ac:picMkLst>
            <pc:docMk/>
            <pc:sldMk cId="3355606737" sldId="262"/>
            <ac:picMk id="5" creationId="{E6764621-E0AF-44D4-D892-539DF3698E59}"/>
          </ac:picMkLst>
        </pc:picChg>
        <pc:picChg chg="add mod">
          <ac:chgData name="Leonie Smith" userId="fed1330f33f5650e" providerId="LiveId" clId="{B3C14F93-5673-47E7-868C-3C8494C40424}" dt="2023-11-01T06:04:05.172" v="23"/>
          <ac:picMkLst>
            <pc:docMk/>
            <pc:sldMk cId="3355606737" sldId="262"/>
            <ac:picMk id="7" creationId="{3A8B4F84-7EC7-3182-82D9-EBCD7A849F43}"/>
          </ac:picMkLst>
        </pc:picChg>
      </pc:sldChg>
      <pc:sldChg chg="addSp delSp modSp mod modTransition modAnim">
        <pc:chgData name="Leonie Smith" userId="fed1330f33f5650e" providerId="LiveId" clId="{B3C14F93-5673-47E7-868C-3C8494C40424}" dt="2023-11-01T06:05:46.206" v="29"/>
        <pc:sldMkLst>
          <pc:docMk/>
          <pc:sldMk cId="4108464800" sldId="264"/>
        </pc:sldMkLst>
        <pc:picChg chg="add del mod">
          <ac:chgData name="Leonie Smith" userId="fed1330f33f5650e" providerId="LiveId" clId="{B3C14F93-5673-47E7-868C-3C8494C40424}" dt="2023-11-01T06:05:11.119" v="26"/>
          <ac:picMkLst>
            <pc:docMk/>
            <pc:sldMk cId="4108464800" sldId="264"/>
            <ac:picMk id="3" creationId="{79CE290C-0DB7-E5A1-8DEB-07B1A0BB2987}"/>
          </ac:picMkLst>
        </pc:picChg>
        <pc:picChg chg="add del mod">
          <ac:chgData name="Leonie Smith" userId="fed1330f33f5650e" providerId="LiveId" clId="{B3C14F93-5673-47E7-868C-3C8494C40424}" dt="2023-11-01T06:05:31.039" v="28"/>
          <ac:picMkLst>
            <pc:docMk/>
            <pc:sldMk cId="4108464800" sldId="264"/>
            <ac:picMk id="5" creationId="{F114C2C4-0166-02BB-5716-BB22C7CFE170}"/>
          </ac:picMkLst>
        </pc:picChg>
        <pc:picChg chg="add del mod ord">
          <ac:chgData name="Leonie Smith" userId="fed1330f33f5650e" providerId="LiveId" clId="{B3C14F93-5673-47E7-868C-3C8494C40424}" dt="2023-11-01T06:05:46.206" v="29"/>
          <ac:picMkLst>
            <pc:docMk/>
            <pc:sldMk cId="4108464800" sldId="264"/>
            <ac:picMk id="10" creationId="{A8EC02A6-87DD-8BB3-4B0A-8FDCBE437E0A}"/>
          </ac:picMkLst>
        </pc:picChg>
        <pc:picChg chg="add mod">
          <ac:chgData name="Leonie Smith" userId="fed1330f33f5650e" providerId="LiveId" clId="{B3C14F93-5673-47E7-868C-3C8494C40424}" dt="2023-11-01T06:05:46.206" v="29"/>
          <ac:picMkLst>
            <pc:docMk/>
            <pc:sldMk cId="4108464800" sldId="264"/>
            <ac:picMk id="11" creationId="{5AE434F9-1E23-56C4-7212-0F8A005801A1}"/>
          </ac:picMkLst>
        </pc:picChg>
        <pc:picChg chg="del">
          <ac:chgData name="Leonie Smith" userId="fed1330f33f5650e" providerId="LiveId" clId="{B3C14F93-5673-47E7-868C-3C8494C40424}" dt="2023-11-01T06:04:55.249" v="25"/>
          <ac:picMkLst>
            <pc:docMk/>
            <pc:sldMk cId="4108464800" sldId="264"/>
            <ac:picMk id="12" creationId="{35461B9B-6439-495A-8301-C5826D5A310D}"/>
          </ac:picMkLst>
        </pc:picChg>
      </pc:sldChg>
      <pc:sldChg chg="addSp delSp modSp mod modTransition modAnim">
        <pc:chgData name="Leonie Smith" userId="fed1330f33f5650e" providerId="LiveId" clId="{B3C14F93-5673-47E7-868C-3C8494C40424}" dt="2023-11-01T06:06:43.191" v="35"/>
        <pc:sldMkLst>
          <pc:docMk/>
          <pc:sldMk cId="1367905874" sldId="267"/>
        </pc:sldMkLst>
        <pc:picChg chg="add del mod">
          <ac:chgData name="Leonie Smith" userId="fed1330f33f5650e" providerId="LiveId" clId="{B3C14F93-5673-47E7-868C-3C8494C40424}" dt="2023-11-01T06:06:30.407" v="32"/>
          <ac:picMkLst>
            <pc:docMk/>
            <pc:sldMk cId="1367905874" sldId="267"/>
            <ac:picMk id="3" creationId="{D8C0DBE0-C24E-B7A9-71DB-34B49674AEC2}"/>
          </ac:picMkLst>
        </pc:picChg>
        <pc:picChg chg="del">
          <ac:chgData name="Leonie Smith" userId="fed1330f33f5650e" providerId="LiveId" clId="{B3C14F93-5673-47E7-868C-3C8494C40424}" dt="2023-11-01T06:06:20.925" v="31"/>
          <ac:picMkLst>
            <pc:docMk/>
            <pc:sldMk cId="1367905874" sldId="267"/>
            <ac:picMk id="5" creationId="{A4BF27AC-A869-441C-9189-1169A88DFC3A}"/>
          </ac:picMkLst>
        </pc:picChg>
        <pc:picChg chg="add del mod">
          <ac:chgData name="Leonie Smith" userId="fed1330f33f5650e" providerId="LiveId" clId="{B3C14F93-5673-47E7-868C-3C8494C40424}" dt="2023-11-01T06:06:33.287" v="34"/>
          <ac:picMkLst>
            <pc:docMk/>
            <pc:sldMk cId="1367905874" sldId="267"/>
            <ac:picMk id="7" creationId="{68CB3656-DE52-E2B8-0324-A90C01774217}"/>
          </ac:picMkLst>
        </pc:picChg>
        <pc:picChg chg="add del mod ord">
          <ac:chgData name="Leonie Smith" userId="fed1330f33f5650e" providerId="LiveId" clId="{B3C14F93-5673-47E7-868C-3C8494C40424}" dt="2023-11-01T06:06:43.191" v="35"/>
          <ac:picMkLst>
            <pc:docMk/>
            <pc:sldMk cId="1367905874" sldId="267"/>
            <ac:picMk id="10" creationId="{8FEE1F94-A2F7-F578-B3D4-1B28CB2738AE}"/>
          </ac:picMkLst>
        </pc:picChg>
        <pc:picChg chg="add mod">
          <ac:chgData name="Leonie Smith" userId="fed1330f33f5650e" providerId="LiveId" clId="{B3C14F93-5673-47E7-868C-3C8494C40424}" dt="2023-11-01T06:06:43.191" v="35"/>
          <ac:picMkLst>
            <pc:docMk/>
            <pc:sldMk cId="1367905874" sldId="267"/>
            <ac:picMk id="11" creationId="{54F28C69-258F-E952-708A-EB292BB4854C}"/>
          </ac:picMkLst>
        </pc:picChg>
      </pc:sldChg>
      <pc:sldChg chg="addSp delSp modSp mod modTransition modAnim">
        <pc:chgData name="Leonie Smith" userId="fed1330f33f5650e" providerId="LiveId" clId="{B3C14F93-5673-47E7-868C-3C8494C40424}" dt="2023-11-01T05:59:12.218" v="8"/>
        <pc:sldMkLst>
          <pc:docMk/>
          <pc:sldMk cId="3011863555" sldId="269"/>
        </pc:sldMkLst>
        <pc:picChg chg="del">
          <ac:chgData name="Leonie Smith" userId="fed1330f33f5650e" providerId="LiveId" clId="{B3C14F93-5673-47E7-868C-3C8494C40424}" dt="2023-11-01T05:58:56.303" v="7"/>
          <ac:picMkLst>
            <pc:docMk/>
            <pc:sldMk cId="3011863555" sldId="269"/>
            <ac:picMk id="2" creationId="{BAD50C10-7D16-47FF-BBC6-6BACC0E156D4}"/>
          </ac:picMkLst>
        </pc:picChg>
        <pc:picChg chg="add del mod">
          <ac:chgData name="Leonie Smith" userId="fed1330f33f5650e" providerId="LiveId" clId="{B3C14F93-5673-47E7-868C-3C8494C40424}" dt="2023-11-01T05:59:12.218" v="8"/>
          <ac:picMkLst>
            <pc:docMk/>
            <pc:sldMk cId="3011863555" sldId="269"/>
            <ac:picMk id="5" creationId="{6A3256F0-E915-984F-7B6B-2308B20189C7}"/>
          </ac:picMkLst>
        </pc:picChg>
        <pc:picChg chg="add mod">
          <ac:chgData name="Leonie Smith" userId="fed1330f33f5650e" providerId="LiveId" clId="{B3C14F93-5673-47E7-868C-3C8494C40424}" dt="2023-11-01T05:59:12.218" v="8"/>
          <ac:picMkLst>
            <pc:docMk/>
            <pc:sldMk cId="3011863555" sldId="269"/>
            <ac:picMk id="7" creationId="{42EC17D1-BA37-4773-65ED-36C14FB94C31}"/>
          </ac:picMkLst>
        </pc:picChg>
      </pc:sldChg>
      <pc:sldChg chg="addSp delSp modSp mod modTransition modAnim">
        <pc:chgData name="Leonie Smith" userId="fed1330f33f5650e" providerId="LiveId" clId="{B3C14F93-5673-47E7-868C-3C8494C40424}" dt="2023-11-01T06:08:19.753" v="44"/>
        <pc:sldMkLst>
          <pc:docMk/>
          <pc:sldMk cId="3136930047" sldId="270"/>
        </pc:sldMkLst>
        <pc:picChg chg="add del mod">
          <ac:chgData name="Leonie Smith" userId="fed1330f33f5650e" providerId="LiveId" clId="{B3C14F93-5673-47E7-868C-3C8494C40424}" dt="2023-11-01T06:07:14.197" v="38"/>
          <ac:picMkLst>
            <pc:docMk/>
            <pc:sldMk cId="3136930047" sldId="270"/>
            <ac:picMk id="3" creationId="{56060C38-C884-7830-67B5-DC30BFC6D5FD}"/>
          </ac:picMkLst>
        </pc:picChg>
        <pc:picChg chg="add del mod">
          <ac:chgData name="Leonie Smith" userId="fed1330f33f5650e" providerId="LiveId" clId="{B3C14F93-5673-47E7-868C-3C8494C40424}" dt="2023-11-01T06:07:36.120" v="40"/>
          <ac:picMkLst>
            <pc:docMk/>
            <pc:sldMk cId="3136930047" sldId="270"/>
            <ac:picMk id="5" creationId="{B81C3662-56D1-AEEF-4544-BD2F1ADDA3AD}"/>
          </ac:picMkLst>
        </pc:picChg>
        <pc:picChg chg="del">
          <ac:chgData name="Leonie Smith" userId="fed1330f33f5650e" providerId="LiveId" clId="{B3C14F93-5673-47E7-868C-3C8494C40424}" dt="2023-11-01T06:07:00.209" v="37"/>
          <ac:picMkLst>
            <pc:docMk/>
            <pc:sldMk cId="3136930047" sldId="270"/>
            <ac:picMk id="7" creationId="{5CC7D104-5A50-43D6-B9B5-C414764065AD}"/>
          </ac:picMkLst>
        </pc:picChg>
        <pc:picChg chg="add del mod ord">
          <ac:chgData name="Leonie Smith" userId="fed1330f33f5650e" providerId="LiveId" clId="{B3C14F93-5673-47E7-868C-3C8494C40424}" dt="2023-11-01T06:07:50.342" v="41"/>
          <ac:picMkLst>
            <pc:docMk/>
            <pc:sldMk cId="3136930047" sldId="270"/>
            <ac:picMk id="11" creationId="{2B2E4A27-5AE0-6708-ABBD-3F0EE990F6AE}"/>
          </ac:picMkLst>
        </pc:picChg>
        <pc:picChg chg="add del mod">
          <ac:chgData name="Leonie Smith" userId="fed1330f33f5650e" providerId="LiveId" clId="{B3C14F93-5673-47E7-868C-3C8494C40424}" dt="2023-11-01T06:08:06.141" v="43"/>
          <ac:picMkLst>
            <pc:docMk/>
            <pc:sldMk cId="3136930047" sldId="270"/>
            <ac:picMk id="12" creationId="{616E4838-9375-8339-D649-6149EB757F11}"/>
          </ac:picMkLst>
        </pc:picChg>
        <pc:picChg chg="add del mod ord">
          <ac:chgData name="Leonie Smith" userId="fed1330f33f5650e" providerId="LiveId" clId="{B3C14F93-5673-47E7-868C-3C8494C40424}" dt="2023-11-01T06:08:19.753" v="44"/>
          <ac:picMkLst>
            <pc:docMk/>
            <pc:sldMk cId="3136930047" sldId="270"/>
            <ac:picMk id="16" creationId="{E7D2E930-5917-6B96-5361-ED98B868DAB2}"/>
          </ac:picMkLst>
        </pc:picChg>
        <pc:picChg chg="add mod">
          <ac:chgData name="Leonie Smith" userId="fed1330f33f5650e" providerId="LiveId" clId="{B3C14F93-5673-47E7-868C-3C8494C40424}" dt="2023-11-01T06:08:19.753" v="44"/>
          <ac:picMkLst>
            <pc:docMk/>
            <pc:sldMk cId="3136930047" sldId="270"/>
            <ac:picMk id="17" creationId="{9D6F6356-68A3-00EF-31E5-290FAF8D3088}"/>
          </ac:picMkLst>
        </pc:picChg>
      </pc:sldChg>
      <pc:sldChg chg="addSp delSp modSp mod modTransition modAnim">
        <pc:chgData name="Leonie Smith" userId="fed1330f33f5650e" providerId="LiveId" clId="{B3C14F93-5673-47E7-868C-3C8494C40424}" dt="2023-11-01T06:09:42.708" v="50"/>
        <pc:sldMkLst>
          <pc:docMk/>
          <pc:sldMk cId="3185506906" sldId="272"/>
        </pc:sldMkLst>
        <pc:picChg chg="add del mod">
          <ac:chgData name="Leonie Smith" userId="fed1330f33f5650e" providerId="LiveId" clId="{B3C14F93-5673-47E7-868C-3C8494C40424}" dt="2023-11-01T06:08:56.847" v="47"/>
          <ac:picMkLst>
            <pc:docMk/>
            <pc:sldMk cId="3185506906" sldId="272"/>
            <ac:picMk id="3" creationId="{49FEC83C-8DD6-9B27-7B32-E5B8412792D1}"/>
          </ac:picMkLst>
        </pc:picChg>
        <pc:picChg chg="add del mod">
          <ac:chgData name="Leonie Smith" userId="fed1330f33f5650e" providerId="LiveId" clId="{B3C14F93-5673-47E7-868C-3C8494C40424}" dt="2023-11-01T06:09:24.300" v="49"/>
          <ac:picMkLst>
            <pc:docMk/>
            <pc:sldMk cId="3185506906" sldId="272"/>
            <ac:picMk id="5" creationId="{243C9CFB-8231-7F86-AC58-009E75B0155B}"/>
          </ac:picMkLst>
        </pc:picChg>
        <pc:picChg chg="del">
          <ac:chgData name="Leonie Smith" userId="fed1330f33f5650e" providerId="LiveId" clId="{B3C14F93-5673-47E7-868C-3C8494C40424}" dt="2023-11-01T06:08:38.647" v="46"/>
          <ac:picMkLst>
            <pc:docMk/>
            <pc:sldMk cId="3185506906" sldId="272"/>
            <ac:picMk id="9" creationId="{12A52356-426D-48B3-BA4C-471F8BAF61B9}"/>
          </ac:picMkLst>
        </pc:picChg>
        <pc:picChg chg="add del mod ord">
          <ac:chgData name="Leonie Smith" userId="fed1330f33f5650e" providerId="LiveId" clId="{B3C14F93-5673-47E7-868C-3C8494C40424}" dt="2023-11-01T06:09:42.708" v="50"/>
          <ac:picMkLst>
            <pc:docMk/>
            <pc:sldMk cId="3185506906" sldId="272"/>
            <ac:picMk id="11" creationId="{9F00B4C3-DFE7-D2C4-2BC6-77F190CAB7D5}"/>
          </ac:picMkLst>
        </pc:picChg>
        <pc:picChg chg="add mod">
          <ac:chgData name="Leonie Smith" userId="fed1330f33f5650e" providerId="LiveId" clId="{B3C14F93-5673-47E7-868C-3C8494C40424}" dt="2023-11-01T06:09:42.708" v="50"/>
          <ac:picMkLst>
            <pc:docMk/>
            <pc:sldMk cId="3185506906" sldId="272"/>
            <ac:picMk id="12" creationId="{0B9C87F8-FD87-928B-03BD-580B5B1D355E}"/>
          </ac:picMkLst>
        </pc:picChg>
      </pc:sldChg>
      <pc:sldChg chg="addSp delSp modSp mod modTransition modAnim">
        <pc:chgData name="Leonie Smith" userId="fed1330f33f5650e" providerId="LiveId" clId="{B3C14F93-5673-47E7-868C-3C8494C40424}" dt="2023-11-01T06:10:15.942" v="53"/>
        <pc:sldMkLst>
          <pc:docMk/>
          <pc:sldMk cId="1348811974" sldId="273"/>
        </pc:sldMkLst>
        <pc:picChg chg="add del mod">
          <ac:chgData name="Leonie Smith" userId="fed1330f33f5650e" providerId="LiveId" clId="{B3C14F93-5673-47E7-868C-3C8494C40424}" dt="2023-11-01T06:10:15.942" v="53"/>
          <ac:picMkLst>
            <pc:docMk/>
            <pc:sldMk cId="1348811974" sldId="273"/>
            <ac:picMk id="3" creationId="{2F24A88A-1789-5A10-D3F2-EB670B4748D3}"/>
          </ac:picMkLst>
        </pc:picChg>
        <pc:picChg chg="add mod">
          <ac:chgData name="Leonie Smith" userId="fed1330f33f5650e" providerId="LiveId" clId="{B3C14F93-5673-47E7-868C-3C8494C40424}" dt="2023-11-01T06:10:15.942" v="53"/>
          <ac:picMkLst>
            <pc:docMk/>
            <pc:sldMk cId="1348811974" sldId="273"/>
            <ac:picMk id="5" creationId="{34CAB974-C15D-43CA-A6B7-F91330C5E4E4}"/>
          </ac:picMkLst>
        </pc:picChg>
        <pc:picChg chg="del">
          <ac:chgData name="Leonie Smith" userId="fed1330f33f5650e" providerId="LiveId" clId="{B3C14F93-5673-47E7-868C-3C8494C40424}" dt="2023-11-01T06:10:05.970" v="52"/>
          <ac:picMkLst>
            <pc:docMk/>
            <pc:sldMk cId="1348811974" sldId="273"/>
            <ac:picMk id="7" creationId="{E583385B-4AD5-447E-B017-E04793643DBC}"/>
          </ac:picMkLst>
        </pc:picChg>
      </pc:sldChg>
      <pc:sldChg chg="addSp delSp modSp mod modTransition modAnim">
        <pc:chgData name="Leonie Smith" userId="fed1330f33f5650e" providerId="LiveId" clId="{B3C14F93-5673-47E7-868C-3C8494C40424}" dt="2023-11-01T06:11:21.020" v="59"/>
        <pc:sldMkLst>
          <pc:docMk/>
          <pc:sldMk cId="3773349616" sldId="274"/>
        </pc:sldMkLst>
        <pc:picChg chg="del">
          <ac:chgData name="Leonie Smith" userId="fed1330f33f5650e" providerId="LiveId" clId="{B3C14F93-5673-47E7-868C-3C8494C40424}" dt="2023-11-01T06:10:29.282" v="55"/>
          <ac:picMkLst>
            <pc:docMk/>
            <pc:sldMk cId="3773349616" sldId="274"/>
            <ac:picMk id="3" creationId="{A888387D-D217-41BA-AEBC-3AAD67BB9479}"/>
          </ac:picMkLst>
        </pc:picChg>
        <pc:picChg chg="add del mod">
          <ac:chgData name="Leonie Smith" userId="fed1330f33f5650e" providerId="LiveId" clId="{B3C14F93-5673-47E7-868C-3C8494C40424}" dt="2023-11-01T06:10:47.457" v="56"/>
          <ac:picMkLst>
            <pc:docMk/>
            <pc:sldMk cId="3773349616" sldId="274"/>
            <ac:picMk id="5" creationId="{11CA3B5D-52A6-D671-E625-B98467405B20}"/>
          </ac:picMkLst>
        </pc:picChg>
        <pc:picChg chg="add del mod">
          <ac:chgData name="Leonie Smith" userId="fed1330f33f5650e" providerId="LiveId" clId="{B3C14F93-5673-47E7-868C-3C8494C40424}" dt="2023-11-01T06:11:03.137" v="58"/>
          <ac:picMkLst>
            <pc:docMk/>
            <pc:sldMk cId="3773349616" sldId="274"/>
            <ac:picMk id="7" creationId="{E3A2E58C-C182-57F3-213B-04E4FD485CF9}"/>
          </ac:picMkLst>
        </pc:picChg>
        <pc:picChg chg="add del mod ord">
          <ac:chgData name="Leonie Smith" userId="fed1330f33f5650e" providerId="LiveId" clId="{B3C14F93-5673-47E7-868C-3C8494C40424}" dt="2023-11-01T06:11:21.020" v="59"/>
          <ac:picMkLst>
            <pc:docMk/>
            <pc:sldMk cId="3773349616" sldId="274"/>
            <ac:picMk id="11" creationId="{FE653A61-3299-391C-CA58-5A7240B2216E}"/>
          </ac:picMkLst>
        </pc:picChg>
        <pc:picChg chg="add mod">
          <ac:chgData name="Leonie Smith" userId="fed1330f33f5650e" providerId="LiveId" clId="{B3C14F93-5673-47E7-868C-3C8494C40424}" dt="2023-11-01T06:11:21.020" v="59"/>
          <ac:picMkLst>
            <pc:docMk/>
            <pc:sldMk cId="3773349616" sldId="274"/>
            <ac:picMk id="12" creationId="{E7995083-BEC0-EB92-F55E-FF88E8DE5B50}"/>
          </ac:picMkLst>
        </pc:picChg>
      </pc:sldChg>
      <pc:sldChg chg="addSp delSp modSp mod modTransition modAnim">
        <pc:chgData name="Leonie Smith" userId="fed1330f33f5650e" providerId="LiveId" clId="{B3C14F93-5673-47E7-868C-3C8494C40424}" dt="2023-11-01T06:13:24.965" v="71"/>
        <pc:sldMkLst>
          <pc:docMk/>
          <pc:sldMk cId="3736042514" sldId="275"/>
        </pc:sldMkLst>
        <pc:picChg chg="add del mod">
          <ac:chgData name="Leonie Smith" userId="fed1330f33f5650e" providerId="LiveId" clId="{B3C14F93-5673-47E7-868C-3C8494C40424}" dt="2023-11-01T06:12:03.052" v="62"/>
          <ac:picMkLst>
            <pc:docMk/>
            <pc:sldMk cId="3736042514" sldId="275"/>
            <ac:picMk id="3" creationId="{89F5A169-A3D3-E583-6807-D4B7D413E3CA}"/>
          </ac:picMkLst>
        </pc:picChg>
        <pc:picChg chg="add del mod">
          <ac:chgData name="Leonie Smith" userId="fed1330f33f5650e" providerId="LiveId" clId="{B3C14F93-5673-47E7-868C-3C8494C40424}" dt="2023-11-01T06:12:27.611" v="64"/>
          <ac:picMkLst>
            <pc:docMk/>
            <pc:sldMk cId="3736042514" sldId="275"/>
            <ac:picMk id="5" creationId="{68271E78-D827-B427-B7F0-F73569A1BC8F}"/>
          </ac:picMkLst>
        </pc:picChg>
        <pc:picChg chg="del">
          <ac:chgData name="Leonie Smith" userId="fed1330f33f5650e" providerId="LiveId" clId="{B3C14F93-5673-47E7-868C-3C8494C40424}" dt="2023-11-01T06:11:45.630" v="61"/>
          <ac:picMkLst>
            <pc:docMk/>
            <pc:sldMk cId="3736042514" sldId="275"/>
            <ac:picMk id="7" creationId="{ACB8213F-3180-4436-9BC0-F996B5575862}"/>
          </ac:picMkLst>
        </pc:picChg>
        <pc:picChg chg="add del mod ord">
          <ac:chgData name="Leonie Smith" userId="fed1330f33f5650e" providerId="LiveId" clId="{B3C14F93-5673-47E7-868C-3C8494C40424}" dt="2023-11-01T06:12:36.944" v="65"/>
          <ac:picMkLst>
            <pc:docMk/>
            <pc:sldMk cId="3736042514" sldId="275"/>
            <ac:picMk id="9" creationId="{4D9AF75E-9AC4-C987-B0D1-4111230F7C74}"/>
          </ac:picMkLst>
        </pc:picChg>
        <pc:picChg chg="add del mod">
          <ac:chgData name="Leonie Smith" userId="fed1330f33f5650e" providerId="LiveId" clId="{B3C14F93-5673-47E7-868C-3C8494C40424}" dt="2023-11-01T06:12:39.585" v="67"/>
          <ac:picMkLst>
            <pc:docMk/>
            <pc:sldMk cId="3736042514" sldId="275"/>
            <ac:picMk id="10" creationId="{DDBF5EA9-34F0-BE34-2C7B-66E3C788EE77}"/>
          </ac:picMkLst>
        </pc:picChg>
        <pc:picChg chg="add del mod ord">
          <ac:chgData name="Leonie Smith" userId="fed1330f33f5650e" providerId="LiveId" clId="{B3C14F93-5673-47E7-868C-3C8494C40424}" dt="2023-11-01T06:12:54.276" v="68"/>
          <ac:picMkLst>
            <pc:docMk/>
            <pc:sldMk cId="3736042514" sldId="275"/>
            <ac:picMk id="13" creationId="{AD78B530-D61C-8937-B30A-B7A5A52B48DA}"/>
          </ac:picMkLst>
        </pc:picChg>
        <pc:picChg chg="add del mod">
          <ac:chgData name="Leonie Smith" userId="fed1330f33f5650e" providerId="LiveId" clId="{B3C14F93-5673-47E7-868C-3C8494C40424}" dt="2023-11-01T06:13:08.769" v="70"/>
          <ac:picMkLst>
            <pc:docMk/>
            <pc:sldMk cId="3736042514" sldId="275"/>
            <ac:picMk id="14" creationId="{FE755BE3-517F-7631-856D-D72F6B2BD66A}"/>
          </ac:picMkLst>
        </pc:picChg>
        <pc:picChg chg="add del mod ord">
          <ac:chgData name="Leonie Smith" userId="fed1330f33f5650e" providerId="LiveId" clId="{B3C14F93-5673-47E7-868C-3C8494C40424}" dt="2023-11-01T06:13:24.965" v="71"/>
          <ac:picMkLst>
            <pc:docMk/>
            <pc:sldMk cId="3736042514" sldId="275"/>
            <ac:picMk id="18" creationId="{242E4E5F-293A-CBC2-8C64-FF89BDEF6D90}"/>
          </ac:picMkLst>
        </pc:picChg>
        <pc:picChg chg="add mod">
          <ac:chgData name="Leonie Smith" userId="fed1330f33f5650e" providerId="LiveId" clId="{B3C14F93-5673-47E7-868C-3C8494C40424}" dt="2023-11-01T06:13:24.965" v="71"/>
          <ac:picMkLst>
            <pc:docMk/>
            <pc:sldMk cId="3736042514" sldId="275"/>
            <ac:picMk id="19" creationId="{E91C2A4D-3AE8-AB7E-E6E9-B5213EACD1E7}"/>
          </ac:picMkLst>
        </pc:picChg>
      </pc:sldChg>
      <pc:sldChg chg="addSp delSp modSp mod modTransition modAnim">
        <pc:chgData name="Leonie Smith" userId="fed1330f33f5650e" providerId="LiveId" clId="{B3C14F93-5673-47E7-868C-3C8494C40424}" dt="2023-11-01T06:13:58.383" v="74"/>
        <pc:sldMkLst>
          <pc:docMk/>
          <pc:sldMk cId="4039326446" sldId="276"/>
        </pc:sldMkLst>
        <pc:picChg chg="del">
          <ac:chgData name="Leonie Smith" userId="fed1330f33f5650e" providerId="LiveId" clId="{B3C14F93-5673-47E7-868C-3C8494C40424}" dt="2023-11-01T06:13:47.495" v="73"/>
          <ac:picMkLst>
            <pc:docMk/>
            <pc:sldMk cId="4039326446" sldId="276"/>
            <ac:picMk id="3" creationId="{0CF1A7EB-8C62-4ECA-89A7-1AB7FCB7103E}"/>
          </ac:picMkLst>
        </pc:picChg>
        <pc:picChg chg="add del mod">
          <ac:chgData name="Leonie Smith" userId="fed1330f33f5650e" providerId="LiveId" clId="{B3C14F93-5673-47E7-868C-3C8494C40424}" dt="2023-11-01T06:13:58.383" v="74"/>
          <ac:picMkLst>
            <pc:docMk/>
            <pc:sldMk cId="4039326446" sldId="276"/>
            <ac:picMk id="5" creationId="{11821B03-75C5-9CA7-7E2F-14E08045981D}"/>
          </ac:picMkLst>
        </pc:picChg>
        <pc:picChg chg="add mod">
          <ac:chgData name="Leonie Smith" userId="fed1330f33f5650e" providerId="LiveId" clId="{B3C14F93-5673-47E7-868C-3C8494C40424}" dt="2023-11-01T06:13:58.383" v="74"/>
          <ac:picMkLst>
            <pc:docMk/>
            <pc:sldMk cId="4039326446" sldId="276"/>
            <ac:picMk id="7" creationId="{5065CB45-EEE0-C02B-5554-A2B94EB62DE8}"/>
          </ac:picMkLst>
        </pc:picChg>
      </pc:sldChg>
      <pc:sldChg chg="addSp delSp modSp mod modTransition modAnim">
        <pc:chgData name="Leonie Smith" userId="fed1330f33f5650e" providerId="LiveId" clId="{B3C14F93-5673-47E7-868C-3C8494C40424}" dt="2023-11-01T06:14:27.270" v="77"/>
        <pc:sldMkLst>
          <pc:docMk/>
          <pc:sldMk cId="2951122100" sldId="277"/>
        </pc:sldMkLst>
        <pc:picChg chg="add del mod">
          <ac:chgData name="Leonie Smith" userId="fed1330f33f5650e" providerId="LiveId" clId="{B3C14F93-5673-47E7-868C-3C8494C40424}" dt="2023-11-01T06:14:27.270" v="77"/>
          <ac:picMkLst>
            <pc:docMk/>
            <pc:sldMk cId="2951122100" sldId="277"/>
            <ac:picMk id="3" creationId="{D42B398C-81E0-1FF6-0F8F-F262F1FE2026}"/>
          </ac:picMkLst>
        </pc:picChg>
        <pc:picChg chg="add mod">
          <ac:chgData name="Leonie Smith" userId="fed1330f33f5650e" providerId="LiveId" clId="{B3C14F93-5673-47E7-868C-3C8494C40424}" dt="2023-11-01T06:14:27.270" v="77"/>
          <ac:picMkLst>
            <pc:docMk/>
            <pc:sldMk cId="2951122100" sldId="277"/>
            <ac:picMk id="5" creationId="{431DFD1F-A72B-887E-322A-0CFD09848C3D}"/>
          </ac:picMkLst>
        </pc:picChg>
        <pc:picChg chg="del">
          <ac:chgData name="Leonie Smith" userId="fed1330f33f5650e" providerId="LiveId" clId="{B3C14F93-5673-47E7-868C-3C8494C40424}" dt="2023-11-01T06:14:14.970" v="76"/>
          <ac:picMkLst>
            <pc:docMk/>
            <pc:sldMk cId="2951122100" sldId="277"/>
            <ac:picMk id="7" creationId="{A36FD2E4-8107-41BC-9069-D7957F1DC72C}"/>
          </ac:picMkLst>
        </pc:picChg>
      </pc:sldChg>
      <pc:sldChg chg="addSp delSp modSp mod modTransition modAnim">
        <pc:chgData name="Leonie Smith" userId="fed1330f33f5650e" providerId="LiveId" clId="{B3C14F93-5673-47E7-868C-3C8494C40424}" dt="2023-11-01T06:15:13.798" v="83"/>
        <pc:sldMkLst>
          <pc:docMk/>
          <pc:sldMk cId="2221499139" sldId="278"/>
        </pc:sldMkLst>
        <pc:picChg chg="del">
          <ac:chgData name="Leonie Smith" userId="fed1330f33f5650e" providerId="LiveId" clId="{B3C14F93-5673-47E7-868C-3C8494C40424}" dt="2023-11-01T06:14:47.352" v="79"/>
          <ac:picMkLst>
            <pc:docMk/>
            <pc:sldMk cId="2221499139" sldId="278"/>
            <ac:picMk id="3" creationId="{31A66DF0-D81A-4298-9717-4258C97F9CFB}"/>
          </ac:picMkLst>
        </pc:picChg>
        <pc:picChg chg="add del mod">
          <ac:chgData name="Leonie Smith" userId="fed1330f33f5650e" providerId="LiveId" clId="{B3C14F93-5673-47E7-868C-3C8494C40424}" dt="2023-11-01T06:14:55.219" v="80"/>
          <ac:picMkLst>
            <pc:docMk/>
            <pc:sldMk cId="2221499139" sldId="278"/>
            <ac:picMk id="5" creationId="{CC9C74C8-BE8E-4248-1E0D-F77D4AFD8B4C}"/>
          </ac:picMkLst>
        </pc:picChg>
        <pc:picChg chg="add del mod">
          <ac:chgData name="Leonie Smith" userId="fed1330f33f5650e" providerId="LiveId" clId="{B3C14F93-5673-47E7-868C-3C8494C40424}" dt="2023-11-01T06:15:01.565" v="82"/>
          <ac:picMkLst>
            <pc:docMk/>
            <pc:sldMk cId="2221499139" sldId="278"/>
            <ac:picMk id="7" creationId="{CDF1DCA9-1DEA-77B0-E84D-9CDD05D4FB4A}"/>
          </ac:picMkLst>
        </pc:picChg>
        <pc:picChg chg="add del mod ord">
          <ac:chgData name="Leonie Smith" userId="fed1330f33f5650e" providerId="LiveId" clId="{B3C14F93-5673-47E7-868C-3C8494C40424}" dt="2023-11-01T06:15:13.798" v="83"/>
          <ac:picMkLst>
            <pc:docMk/>
            <pc:sldMk cId="2221499139" sldId="278"/>
            <ac:picMk id="10" creationId="{37A268F8-1104-CC91-22A4-BCF0FD05FF28}"/>
          </ac:picMkLst>
        </pc:picChg>
        <pc:picChg chg="add mod">
          <ac:chgData name="Leonie Smith" userId="fed1330f33f5650e" providerId="LiveId" clId="{B3C14F93-5673-47E7-868C-3C8494C40424}" dt="2023-11-01T06:15:13.798" v="83"/>
          <ac:picMkLst>
            <pc:docMk/>
            <pc:sldMk cId="2221499139" sldId="278"/>
            <ac:picMk id="11" creationId="{59DB30BB-3950-E181-681D-DA6AAE12EA43}"/>
          </ac:picMkLst>
        </pc:picChg>
      </pc:sldChg>
      <pc:sldChg chg="addSp delSp modSp mod modTransition modAnim">
        <pc:chgData name="Leonie Smith" userId="fed1330f33f5650e" providerId="LiveId" clId="{B3C14F93-5673-47E7-868C-3C8494C40424}" dt="2023-11-01T06:15:44.500" v="86"/>
        <pc:sldMkLst>
          <pc:docMk/>
          <pc:sldMk cId="1242076889" sldId="279"/>
        </pc:sldMkLst>
        <pc:picChg chg="del">
          <ac:chgData name="Leonie Smith" userId="fed1330f33f5650e" providerId="LiveId" clId="{B3C14F93-5673-47E7-868C-3C8494C40424}" dt="2023-11-01T06:15:32.199" v="85"/>
          <ac:picMkLst>
            <pc:docMk/>
            <pc:sldMk cId="1242076889" sldId="279"/>
            <ac:picMk id="3" creationId="{13F84BCE-CB00-4160-B512-4235596CF906}"/>
          </ac:picMkLst>
        </pc:picChg>
        <pc:picChg chg="add del mod">
          <ac:chgData name="Leonie Smith" userId="fed1330f33f5650e" providerId="LiveId" clId="{B3C14F93-5673-47E7-868C-3C8494C40424}" dt="2023-11-01T06:15:44.500" v="86"/>
          <ac:picMkLst>
            <pc:docMk/>
            <pc:sldMk cId="1242076889" sldId="279"/>
            <ac:picMk id="5" creationId="{D8E1C68F-E0DF-EB0B-8BB8-327C6E977CDD}"/>
          </ac:picMkLst>
        </pc:picChg>
        <pc:picChg chg="add mod">
          <ac:chgData name="Leonie Smith" userId="fed1330f33f5650e" providerId="LiveId" clId="{B3C14F93-5673-47E7-868C-3C8494C40424}" dt="2023-11-01T06:15:44.500" v="86"/>
          <ac:picMkLst>
            <pc:docMk/>
            <pc:sldMk cId="1242076889" sldId="279"/>
            <ac:picMk id="7" creationId="{2A6CB0E3-9EBF-255E-A53C-0B44931B7045}"/>
          </ac:picMkLst>
        </pc:picChg>
      </pc:sldChg>
      <pc:sldChg chg="addSp delSp modSp mod modTransition modAnim">
        <pc:chgData name="Leonie Smith" userId="fed1330f33f5650e" providerId="LiveId" clId="{B3C14F93-5673-47E7-868C-3C8494C40424}" dt="2023-11-01T06:16:17.568" v="89"/>
        <pc:sldMkLst>
          <pc:docMk/>
          <pc:sldMk cId="198317451" sldId="280"/>
        </pc:sldMkLst>
        <pc:picChg chg="del">
          <ac:chgData name="Leonie Smith" userId="fed1330f33f5650e" providerId="LiveId" clId="{B3C14F93-5673-47E7-868C-3C8494C40424}" dt="2023-11-01T06:16:01.998" v="88"/>
          <ac:picMkLst>
            <pc:docMk/>
            <pc:sldMk cId="198317451" sldId="280"/>
            <ac:picMk id="3" creationId="{C6EDC2B4-3580-417A-A45B-04088313F5FB}"/>
          </ac:picMkLst>
        </pc:picChg>
        <pc:picChg chg="add del mod">
          <ac:chgData name="Leonie Smith" userId="fed1330f33f5650e" providerId="LiveId" clId="{B3C14F93-5673-47E7-868C-3C8494C40424}" dt="2023-11-01T06:16:17.568" v="89"/>
          <ac:picMkLst>
            <pc:docMk/>
            <pc:sldMk cId="198317451" sldId="280"/>
            <ac:picMk id="5" creationId="{9B26A8EF-46AF-466A-654F-BA0C95DF3D8E}"/>
          </ac:picMkLst>
        </pc:picChg>
        <pc:picChg chg="add mod">
          <ac:chgData name="Leonie Smith" userId="fed1330f33f5650e" providerId="LiveId" clId="{B3C14F93-5673-47E7-868C-3C8494C40424}" dt="2023-11-01T06:16:17.568" v="89"/>
          <ac:picMkLst>
            <pc:docMk/>
            <pc:sldMk cId="198317451" sldId="280"/>
            <ac:picMk id="7" creationId="{56A108A9-52B9-B169-84BF-810A128860CE}"/>
          </ac:picMkLst>
        </pc:picChg>
      </pc:sldChg>
      <pc:sldChg chg="addSp delSp modSp mod modTransition modAnim">
        <pc:chgData name="Leonie Smith" userId="fed1330f33f5650e" providerId="LiveId" clId="{B3C14F93-5673-47E7-868C-3C8494C40424}" dt="2023-11-01T06:16:54.550" v="92"/>
        <pc:sldMkLst>
          <pc:docMk/>
          <pc:sldMk cId="3568893207" sldId="281"/>
        </pc:sldMkLst>
        <pc:picChg chg="del">
          <ac:chgData name="Leonie Smith" userId="fed1330f33f5650e" providerId="LiveId" clId="{B3C14F93-5673-47E7-868C-3C8494C40424}" dt="2023-11-01T06:16:41.476" v="91"/>
          <ac:picMkLst>
            <pc:docMk/>
            <pc:sldMk cId="3568893207" sldId="281"/>
            <ac:picMk id="3" creationId="{2A599AAD-B6BC-461F-B1D4-2086A1D7EE44}"/>
          </ac:picMkLst>
        </pc:picChg>
        <pc:picChg chg="add del mod">
          <ac:chgData name="Leonie Smith" userId="fed1330f33f5650e" providerId="LiveId" clId="{B3C14F93-5673-47E7-868C-3C8494C40424}" dt="2023-11-01T06:16:54.550" v="92"/>
          <ac:picMkLst>
            <pc:docMk/>
            <pc:sldMk cId="3568893207" sldId="281"/>
            <ac:picMk id="5" creationId="{1DDA644E-20B7-604B-7144-4CE0F669B255}"/>
          </ac:picMkLst>
        </pc:picChg>
        <pc:picChg chg="add mod">
          <ac:chgData name="Leonie Smith" userId="fed1330f33f5650e" providerId="LiveId" clId="{B3C14F93-5673-47E7-868C-3C8494C40424}" dt="2023-11-01T06:16:54.550" v="92"/>
          <ac:picMkLst>
            <pc:docMk/>
            <pc:sldMk cId="3568893207" sldId="281"/>
            <ac:picMk id="7" creationId="{7FAEAE2E-C72F-639B-2412-8ACBEB5DB295}"/>
          </ac:picMkLst>
        </pc:picChg>
      </pc:sldChg>
      <pc:sldChg chg="addSp delSp modSp mod modTransition modAnim">
        <pc:chgData name="Leonie Smith" userId="fed1330f33f5650e" providerId="LiveId" clId="{B3C14F93-5673-47E7-868C-3C8494C40424}" dt="2023-11-01T06:17:42.088" v="95"/>
        <pc:sldMkLst>
          <pc:docMk/>
          <pc:sldMk cId="2477137984" sldId="282"/>
        </pc:sldMkLst>
        <pc:picChg chg="del">
          <ac:chgData name="Leonie Smith" userId="fed1330f33f5650e" providerId="LiveId" clId="{B3C14F93-5673-47E7-868C-3C8494C40424}" dt="2023-11-01T06:17:29.104" v="94"/>
          <ac:picMkLst>
            <pc:docMk/>
            <pc:sldMk cId="2477137984" sldId="282"/>
            <ac:picMk id="3" creationId="{1626FF5D-542E-4CB5-9B74-2A6B906A1F61}"/>
          </ac:picMkLst>
        </pc:picChg>
        <pc:picChg chg="add del mod">
          <ac:chgData name="Leonie Smith" userId="fed1330f33f5650e" providerId="LiveId" clId="{B3C14F93-5673-47E7-868C-3C8494C40424}" dt="2023-11-01T06:17:42.088" v="95"/>
          <ac:picMkLst>
            <pc:docMk/>
            <pc:sldMk cId="2477137984" sldId="282"/>
            <ac:picMk id="5" creationId="{C2392578-EF5B-DE5E-B236-F043A416A8E5}"/>
          </ac:picMkLst>
        </pc:picChg>
        <pc:picChg chg="add mod">
          <ac:chgData name="Leonie Smith" userId="fed1330f33f5650e" providerId="LiveId" clId="{B3C14F93-5673-47E7-868C-3C8494C40424}" dt="2023-11-01T06:17:42.088" v="95"/>
          <ac:picMkLst>
            <pc:docMk/>
            <pc:sldMk cId="2477137984" sldId="282"/>
            <ac:picMk id="7" creationId="{22EE1269-E14B-14EB-6BF7-76540A7F9427}"/>
          </ac:picMkLst>
        </pc:picChg>
      </pc:sldChg>
      <pc:sldChg chg="addSp delSp modSp mod modTransition modAnim">
        <pc:chgData name="Leonie Smith" userId="fed1330f33f5650e" providerId="LiveId" clId="{B3C14F93-5673-47E7-868C-3C8494C40424}" dt="2023-11-01T06:19:25.544" v="104"/>
        <pc:sldMkLst>
          <pc:docMk/>
          <pc:sldMk cId="3611269626" sldId="283"/>
        </pc:sldMkLst>
        <pc:picChg chg="del">
          <ac:chgData name="Leonie Smith" userId="fed1330f33f5650e" providerId="LiveId" clId="{B3C14F93-5673-47E7-868C-3C8494C40424}" dt="2023-11-01T06:17:57.608" v="97"/>
          <ac:picMkLst>
            <pc:docMk/>
            <pc:sldMk cId="3611269626" sldId="283"/>
            <ac:picMk id="2" creationId="{E9DD3D0F-881A-4FBB-819B-C4F65C1C5EF9}"/>
          </ac:picMkLst>
        </pc:picChg>
        <pc:picChg chg="add del mod">
          <ac:chgData name="Leonie Smith" userId="fed1330f33f5650e" providerId="LiveId" clId="{B3C14F93-5673-47E7-868C-3C8494C40424}" dt="2023-11-01T06:18:14.460" v="98"/>
          <ac:picMkLst>
            <pc:docMk/>
            <pc:sldMk cId="3611269626" sldId="283"/>
            <ac:picMk id="5" creationId="{067CFC76-3069-D5FE-32DD-82E5C7A8A5DD}"/>
          </ac:picMkLst>
        </pc:picChg>
        <pc:picChg chg="add del mod">
          <ac:chgData name="Leonie Smith" userId="fed1330f33f5650e" providerId="LiveId" clId="{B3C14F93-5673-47E7-868C-3C8494C40424}" dt="2023-11-01T06:18:24.867" v="100"/>
          <ac:picMkLst>
            <pc:docMk/>
            <pc:sldMk cId="3611269626" sldId="283"/>
            <ac:picMk id="7" creationId="{74D70DBD-7516-D316-0D5D-9849A6058737}"/>
          </ac:picMkLst>
        </pc:picChg>
        <pc:picChg chg="add del mod ord">
          <ac:chgData name="Leonie Smith" userId="fed1330f33f5650e" providerId="LiveId" clId="{B3C14F93-5673-47E7-868C-3C8494C40424}" dt="2023-11-01T06:18:41.450" v="101"/>
          <ac:picMkLst>
            <pc:docMk/>
            <pc:sldMk cId="3611269626" sldId="283"/>
            <ac:picMk id="11" creationId="{707E3FDD-C611-D0B5-CEC4-5A95C7C2F550}"/>
          </ac:picMkLst>
        </pc:picChg>
        <pc:picChg chg="add del mod">
          <ac:chgData name="Leonie Smith" userId="fed1330f33f5650e" providerId="LiveId" clId="{B3C14F93-5673-47E7-868C-3C8494C40424}" dt="2023-11-01T06:19:08.594" v="103"/>
          <ac:picMkLst>
            <pc:docMk/>
            <pc:sldMk cId="3611269626" sldId="283"/>
            <ac:picMk id="12" creationId="{9F46AF87-A6BC-F972-2072-015358C061FB}"/>
          </ac:picMkLst>
        </pc:picChg>
        <pc:picChg chg="add del mod ord">
          <ac:chgData name="Leonie Smith" userId="fed1330f33f5650e" providerId="LiveId" clId="{B3C14F93-5673-47E7-868C-3C8494C40424}" dt="2023-11-01T06:19:25.544" v="104"/>
          <ac:picMkLst>
            <pc:docMk/>
            <pc:sldMk cId="3611269626" sldId="283"/>
            <ac:picMk id="17" creationId="{D64FF2AB-47E3-16AA-B9BD-410F117D1FA7}"/>
          </ac:picMkLst>
        </pc:picChg>
        <pc:picChg chg="add mod">
          <ac:chgData name="Leonie Smith" userId="fed1330f33f5650e" providerId="LiveId" clId="{B3C14F93-5673-47E7-868C-3C8494C40424}" dt="2023-11-01T06:19:25.544" v="104"/>
          <ac:picMkLst>
            <pc:docMk/>
            <pc:sldMk cId="3611269626" sldId="283"/>
            <ac:picMk id="18" creationId="{B0DAFBB9-0156-D1CE-824A-59BB99FFDB01}"/>
          </ac:picMkLst>
        </pc:picChg>
      </pc:sldChg>
      <pc:sldChg chg="addSp delSp modSp mod modTransition modAnim">
        <pc:chgData name="Leonie Smith" userId="fed1330f33f5650e" providerId="LiveId" clId="{B3C14F93-5673-47E7-868C-3C8494C40424}" dt="2023-11-01T06:20:15.326" v="110"/>
        <pc:sldMkLst>
          <pc:docMk/>
          <pc:sldMk cId="2400801023" sldId="284"/>
        </pc:sldMkLst>
        <pc:picChg chg="del">
          <ac:chgData name="Leonie Smith" userId="fed1330f33f5650e" providerId="LiveId" clId="{B3C14F93-5673-47E7-868C-3C8494C40424}" dt="2023-11-01T06:19:47.486" v="106"/>
          <ac:picMkLst>
            <pc:docMk/>
            <pc:sldMk cId="2400801023" sldId="284"/>
            <ac:picMk id="2" creationId="{013B84AB-4E5F-4EDF-A05B-A122520E0CF3}"/>
          </ac:picMkLst>
        </pc:picChg>
        <pc:picChg chg="add del mod">
          <ac:chgData name="Leonie Smith" userId="fed1330f33f5650e" providerId="LiveId" clId="{B3C14F93-5673-47E7-868C-3C8494C40424}" dt="2023-11-01T06:19:58.298" v="107"/>
          <ac:picMkLst>
            <pc:docMk/>
            <pc:sldMk cId="2400801023" sldId="284"/>
            <ac:picMk id="5" creationId="{1D9FBF71-EDA0-F10D-518A-7A4F19AF4E10}"/>
          </ac:picMkLst>
        </pc:picChg>
        <pc:picChg chg="add del mod">
          <ac:chgData name="Leonie Smith" userId="fed1330f33f5650e" providerId="LiveId" clId="{B3C14F93-5673-47E7-868C-3C8494C40424}" dt="2023-11-01T06:20:02.168" v="109"/>
          <ac:picMkLst>
            <pc:docMk/>
            <pc:sldMk cId="2400801023" sldId="284"/>
            <ac:picMk id="7" creationId="{2F20C541-8C06-D033-C28C-7B34623B994D}"/>
          </ac:picMkLst>
        </pc:picChg>
        <pc:picChg chg="add del mod ord">
          <ac:chgData name="Leonie Smith" userId="fed1330f33f5650e" providerId="LiveId" clId="{B3C14F93-5673-47E7-868C-3C8494C40424}" dt="2023-11-01T06:20:15.326" v="110"/>
          <ac:picMkLst>
            <pc:docMk/>
            <pc:sldMk cId="2400801023" sldId="284"/>
            <ac:picMk id="10" creationId="{C4387E13-F2BE-F765-9E4E-25FF92A8E723}"/>
          </ac:picMkLst>
        </pc:picChg>
        <pc:picChg chg="add mod">
          <ac:chgData name="Leonie Smith" userId="fed1330f33f5650e" providerId="LiveId" clId="{B3C14F93-5673-47E7-868C-3C8494C40424}" dt="2023-11-01T06:20:15.326" v="110"/>
          <ac:picMkLst>
            <pc:docMk/>
            <pc:sldMk cId="2400801023" sldId="284"/>
            <ac:picMk id="11" creationId="{737073DB-6149-7FA1-5CC9-6B9E88F8EB2E}"/>
          </ac:picMkLst>
        </pc:picChg>
      </pc:sldChg>
      <pc:sldChg chg="addSp delSp modSp mod modTransition modAnim">
        <pc:chgData name="Leonie Smith" userId="fed1330f33f5650e" providerId="LiveId" clId="{B3C14F93-5673-47E7-868C-3C8494C40424}" dt="2023-11-02T04:33:28.738" v="185"/>
        <pc:sldMkLst>
          <pc:docMk/>
          <pc:sldMk cId="3029461364" sldId="285"/>
        </pc:sldMkLst>
        <pc:picChg chg="del">
          <ac:chgData name="Leonie Smith" userId="fed1330f33f5650e" providerId="LiveId" clId="{B3C14F93-5673-47E7-868C-3C8494C40424}" dt="2023-11-01T06:20:31.634" v="112"/>
          <ac:picMkLst>
            <pc:docMk/>
            <pc:sldMk cId="3029461364" sldId="285"/>
            <ac:picMk id="2" creationId="{DD7DDB90-AE16-4A4B-B487-8F5B0CD78948}"/>
          </ac:picMkLst>
        </pc:picChg>
        <pc:picChg chg="add del mod ord">
          <ac:chgData name="Leonie Smith" userId="fed1330f33f5650e" providerId="LiveId" clId="{B3C14F93-5673-47E7-868C-3C8494C40424}" dt="2023-11-02T04:32:53.685" v="182"/>
          <ac:picMkLst>
            <pc:docMk/>
            <pc:sldMk cId="3029461364" sldId="285"/>
            <ac:picMk id="5" creationId="{A2CED5F6-C3C4-9D9A-3589-35773EE76642}"/>
          </ac:picMkLst>
        </pc:picChg>
        <pc:picChg chg="add del mod">
          <ac:chgData name="Leonie Smith" userId="fed1330f33f5650e" providerId="LiveId" clId="{B3C14F93-5673-47E7-868C-3C8494C40424}" dt="2023-11-01T06:20:43.686" v="113"/>
          <ac:picMkLst>
            <pc:docMk/>
            <pc:sldMk cId="3029461364" sldId="285"/>
            <ac:picMk id="5" creationId="{BF8B5501-2DDC-507C-3929-4601F55448AC}"/>
          </ac:picMkLst>
        </pc:picChg>
        <pc:picChg chg="add del mod">
          <ac:chgData name="Leonie Smith" userId="fed1330f33f5650e" providerId="LiveId" clId="{B3C14F93-5673-47E7-868C-3C8494C40424}" dt="2023-11-02T04:33:13.699" v="184"/>
          <ac:picMkLst>
            <pc:docMk/>
            <pc:sldMk cId="3029461364" sldId="285"/>
            <ac:picMk id="7" creationId="{EAC1311B-158F-4701-E722-E0B84ACA7E40}"/>
          </ac:picMkLst>
        </pc:picChg>
        <pc:picChg chg="add del mod">
          <ac:chgData name="Leonie Smith" userId="fed1330f33f5650e" providerId="LiveId" clId="{B3C14F93-5673-47E7-868C-3C8494C40424}" dt="2023-11-01T06:20:47.545" v="115"/>
          <ac:picMkLst>
            <pc:docMk/>
            <pc:sldMk cId="3029461364" sldId="285"/>
            <ac:picMk id="7" creationId="{ECF25C1A-3D37-80A8-3E9C-1D4436E04934}"/>
          </ac:picMkLst>
        </pc:picChg>
        <pc:picChg chg="add del mod ord">
          <ac:chgData name="Leonie Smith" userId="fed1330f33f5650e" providerId="LiveId" clId="{B3C14F93-5673-47E7-868C-3C8494C40424}" dt="2023-11-01T06:21:01.167" v="116"/>
          <ac:picMkLst>
            <pc:docMk/>
            <pc:sldMk cId="3029461364" sldId="285"/>
            <ac:picMk id="10" creationId="{4579307E-577D-9874-AFC7-FAB32B15DD7B}"/>
          </ac:picMkLst>
        </pc:picChg>
        <pc:picChg chg="add del mod">
          <ac:chgData name="Leonie Smith" userId="fed1330f33f5650e" providerId="LiveId" clId="{B3C14F93-5673-47E7-868C-3C8494C40424}" dt="2023-11-02T04:32:39.459" v="181"/>
          <ac:picMkLst>
            <pc:docMk/>
            <pc:sldMk cId="3029461364" sldId="285"/>
            <ac:picMk id="11" creationId="{E9EAB646-55EE-7DA7-F133-5DFC44E00C0A}"/>
          </ac:picMkLst>
        </pc:picChg>
        <pc:picChg chg="add del mod ord">
          <ac:chgData name="Leonie Smith" userId="fed1330f33f5650e" providerId="LiveId" clId="{B3C14F93-5673-47E7-868C-3C8494C40424}" dt="2023-11-02T04:33:28.738" v="185"/>
          <ac:picMkLst>
            <pc:docMk/>
            <pc:sldMk cId="3029461364" sldId="285"/>
            <ac:picMk id="13" creationId="{C2DC9FC4-61E9-C6EE-5350-6CF7E07D6036}"/>
          </ac:picMkLst>
        </pc:picChg>
        <pc:picChg chg="add mod">
          <ac:chgData name="Leonie Smith" userId="fed1330f33f5650e" providerId="LiveId" clId="{B3C14F93-5673-47E7-868C-3C8494C40424}" dt="2023-11-02T04:33:28.738" v="185"/>
          <ac:picMkLst>
            <pc:docMk/>
            <pc:sldMk cId="3029461364" sldId="285"/>
            <ac:picMk id="14" creationId="{742668A4-0D46-81A5-5653-40D8A7C78C3A}"/>
          </ac:picMkLst>
        </pc:picChg>
      </pc:sldChg>
      <pc:sldChg chg="addSp delSp modSp mod modTransition modAnim">
        <pc:chgData name="Leonie Smith" userId="fed1330f33f5650e" providerId="LiveId" clId="{B3C14F93-5673-47E7-868C-3C8494C40424}" dt="2023-11-01T06:21:40.526" v="119"/>
        <pc:sldMkLst>
          <pc:docMk/>
          <pc:sldMk cId="1139137957" sldId="286"/>
        </pc:sldMkLst>
        <pc:picChg chg="add del mod">
          <ac:chgData name="Leonie Smith" userId="fed1330f33f5650e" providerId="LiveId" clId="{B3C14F93-5673-47E7-868C-3C8494C40424}" dt="2023-11-01T06:21:40.526" v="119"/>
          <ac:picMkLst>
            <pc:docMk/>
            <pc:sldMk cId="1139137957" sldId="286"/>
            <ac:picMk id="3" creationId="{2E8902F1-F633-43D7-9ECD-F05505354CCF}"/>
          </ac:picMkLst>
        </pc:picChg>
        <pc:picChg chg="add mod">
          <ac:chgData name="Leonie Smith" userId="fed1330f33f5650e" providerId="LiveId" clId="{B3C14F93-5673-47E7-868C-3C8494C40424}" dt="2023-11-01T06:21:40.526" v="119"/>
          <ac:picMkLst>
            <pc:docMk/>
            <pc:sldMk cId="1139137957" sldId="286"/>
            <ac:picMk id="5" creationId="{EF71455E-ACCE-D662-EE3E-F0C9E9786688}"/>
          </ac:picMkLst>
        </pc:picChg>
        <pc:picChg chg="del">
          <ac:chgData name="Leonie Smith" userId="fed1330f33f5650e" providerId="LiveId" clId="{B3C14F93-5673-47E7-868C-3C8494C40424}" dt="2023-11-01T06:21:24.371" v="118"/>
          <ac:picMkLst>
            <pc:docMk/>
            <pc:sldMk cId="1139137957" sldId="286"/>
            <ac:picMk id="7" creationId="{394C34D4-19B6-43AF-AF1C-AB2D0267F2AB}"/>
          </ac:picMkLst>
        </pc:picChg>
      </pc:sldChg>
      <pc:sldChg chg="addSp delSp modSp mod modTransition modAnim">
        <pc:chgData name="Leonie Smith" userId="fed1330f33f5650e" providerId="LiveId" clId="{B3C14F93-5673-47E7-868C-3C8494C40424}" dt="2023-11-01T06:22:19.241" v="122"/>
        <pc:sldMkLst>
          <pc:docMk/>
          <pc:sldMk cId="2471179099" sldId="287"/>
        </pc:sldMkLst>
        <pc:picChg chg="add del mod">
          <ac:chgData name="Leonie Smith" userId="fed1330f33f5650e" providerId="LiveId" clId="{B3C14F93-5673-47E7-868C-3C8494C40424}" dt="2023-11-01T06:22:19.241" v="122"/>
          <ac:picMkLst>
            <pc:docMk/>
            <pc:sldMk cId="2471179099" sldId="287"/>
            <ac:picMk id="3" creationId="{B074F355-139D-BFE3-4146-7CDD69BFBCD5}"/>
          </ac:picMkLst>
        </pc:picChg>
        <pc:picChg chg="add mod">
          <ac:chgData name="Leonie Smith" userId="fed1330f33f5650e" providerId="LiveId" clId="{B3C14F93-5673-47E7-868C-3C8494C40424}" dt="2023-11-01T06:22:19.241" v="122"/>
          <ac:picMkLst>
            <pc:docMk/>
            <pc:sldMk cId="2471179099" sldId="287"/>
            <ac:picMk id="5" creationId="{E13AECD3-752E-0423-3064-44F111EC4E17}"/>
          </ac:picMkLst>
        </pc:picChg>
        <pc:picChg chg="del">
          <ac:chgData name="Leonie Smith" userId="fed1330f33f5650e" providerId="LiveId" clId="{B3C14F93-5673-47E7-868C-3C8494C40424}" dt="2023-11-01T06:22:04.629" v="121"/>
          <ac:picMkLst>
            <pc:docMk/>
            <pc:sldMk cId="2471179099" sldId="287"/>
            <ac:picMk id="7" creationId="{27DF36F0-5A69-4176-A363-F08985501BC7}"/>
          </ac:picMkLst>
        </pc:picChg>
      </pc:sldChg>
      <pc:sldChg chg="addSp delSp modSp mod modTransition modAnim">
        <pc:chgData name="Leonie Smith" userId="fed1330f33f5650e" providerId="LiveId" clId="{B3C14F93-5673-47E7-868C-3C8494C40424}" dt="2023-11-01T06:31:34.713" v="167"/>
        <pc:sldMkLst>
          <pc:docMk/>
          <pc:sldMk cId="1206678836" sldId="289"/>
        </pc:sldMkLst>
        <pc:picChg chg="del">
          <ac:chgData name="Leonie Smith" userId="fed1330f33f5650e" providerId="LiveId" clId="{B3C14F93-5673-47E7-868C-3C8494C40424}" dt="2023-11-01T06:31:16.639" v="166"/>
          <ac:picMkLst>
            <pc:docMk/>
            <pc:sldMk cId="1206678836" sldId="289"/>
            <ac:picMk id="2" creationId="{0F767CC7-EDD9-4710-BB8F-0F9CD90E950B}"/>
          </ac:picMkLst>
        </pc:picChg>
        <pc:picChg chg="add del mod">
          <ac:chgData name="Leonie Smith" userId="fed1330f33f5650e" providerId="LiveId" clId="{B3C14F93-5673-47E7-868C-3C8494C40424}" dt="2023-11-01T06:31:34.713" v="167"/>
          <ac:picMkLst>
            <pc:docMk/>
            <pc:sldMk cId="1206678836" sldId="289"/>
            <ac:picMk id="5" creationId="{5194D202-FB67-C483-B308-C4DDC5500A74}"/>
          </ac:picMkLst>
        </pc:picChg>
        <pc:picChg chg="add mod">
          <ac:chgData name="Leonie Smith" userId="fed1330f33f5650e" providerId="LiveId" clId="{B3C14F93-5673-47E7-868C-3C8494C40424}" dt="2023-11-01T06:31:34.713" v="167"/>
          <ac:picMkLst>
            <pc:docMk/>
            <pc:sldMk cId="1206678836" sldId="289"/>
            <ac:picMk id="7" creationId="{80637FB8-D45E-ACC5-7388-F48A06D89C5E}"/>
          </ac:picMkLst>
        </pc:picChg>
      </pc:sldChg>
      <pc:sldChg chg="addSp delSp modSp mod modTransition modAnim">
        <pc:chgData name="Leonie Smith" userId="fed1330f33f5650e" providerId="LiveId" clId="{B3C14F93-5673-47E7-868C-3C8494C40424}" dt="2023-11-01T06:23:38.127" v="131"/>
        <pc:sldMkLst>
          <pc:docMk/>
          <pc:sldMk cId="2219405182" sldId="290"/>
        </pc:sldMkLst>
        <pc:picChg chg="del">
          <ac:chgData name="Leonie Smith" userId="fed1330f33f5650e" providerId="LiveId" clId="{B3C14F93-5673-47E7-868C-3C8494C40424}" dt="2023-11-01T06:22:40.642" v="124"/>
          <ac:picMkLst>
            <pc:docMk/>
            <pc:sldMk cId="2219405182" sldId="290"/>
            <ac:picMk id="3" creationId="{3F0DB4A9-9E0F-4FEB-A0A2-03161C58B367}"/>
          </ac:picMkLst>
        </pc:picChg>
        <pc:picChg chg="add del mod">
          <ac:chgData name="Leonie Smith" userId="fed1330f33f5650e" providerId="LiveId" clId="{B3C14F93-5673-47E7-868C-3C8494C40424}" dt="2023-11-01T06:22:48.457" v="125"/>
          <ac:picMkLst>
            <pc:docMk/>
            <pc:sldMk cId="2219405182" sldId="290"/>
            <ac:picMk id="5" creationId="{3A6F96AB-E9C2-3E34-DD8F-B44CCA62EAD3}"/>
          </ac:picMkLst>
        </pc:picChg>
        <pc:picChg chg="add del mod">
          <ac:chgData name="Leonie Smith" userId="fed1330f33f5650e" providerId="LiveId" clId="{B3C14F93-5673-47E7-868C-3C8494C40424}" dt="2023-11-01T06:23:15.973" v="127"/>
          <ac:picMkLst>
            <pc:docMk/>
            <pc:sldMk cId="2219405182" sldId="290"/>
            <ac:picMk id="7" creationId="{9127AEEA-44C2-07EF-DA05-6407366973B4}"/>
          </ac:picMkLst>
        </pc:picChg>
        <pc:picChg chg="add del mod ord">
          <ac:chgData name="Leonie Smith" userId="fed1330f33f5650e" providerId="LiveId" clId="{B3C14F93-5673-47E7-868C-3C8494C40424}" dt="2023-11-01T06:23:23.674" v="128"/>
          <ac:picMkLst>
            <pc:docMk/>
            <pc:sldMk cId="2219405182" sldId="290"/>
            <ac:picMk id="10" creationId="{07EBDD7C-51BA-FB60-3C49-A1E4B170A838}"/>
          </ac:picMkLst>
        </pc:picChg>
        <pc:picChg chg="add del mod">
          <ac:chgData name="Leonie Smith" userId="fed1330f33f5650e" providerId="LiveId" clId="{B3C14F93-5673-47E7-868C-3C8494C40424}" dt="2023-11-01T06:23:26.787" v="130"/>
          <ac:picMkLst>
            <pc:docMk/>
            <pc:sldMk cId="2219405182" sldId="290"/>
            <ac:picMk id="11" creationId="{50FDCBDE-7973-5F53-10DC-5E5CC8EAEA4B}"/>
          </ac:picMkLst>
        </pc:picChg>
        <pc:picChg chg="add del mod ord">
          <ac:chgData name="Leonie Smith" userId="fed1330f33f5650e" providerId="LiveId" clId="{B3C14F93-5673-47E7-868C-3C8494C40424}" dt="2023-11-01T06:23:38.127" v="131"/>
          <ac:picMkLst>
            <pc:docMk/>
            <pc:sldMk cId="2219405182" sldId="290"/>
            <ac:picMk id="14" creationId="{27E6BC6E-1B4F-C78D-2BD4-59BF583D7723}"/>
          </ac:picMkLst>
        </pc:picChg>
        <pc:picChg chg="add mod">
          <ac:chgData name="Leonie Smith" userId="fed1330f33f5650e" providerId="LiveId" clId="{B3C14F93-5673-47E7-868C-3C8494C40424}" dt="2023-11-01T06:23:38.127" v="131"/>
          <ac:picMkLst>
            <pc:docMk/>
            <pc:sldMk cId="2219405182" sldId="290"/>
            <ac:picMk id="15" creationId="{0D236960-AE2B-82DB-8055-3C7D60FE6189}"/>
          </ac:picMkLst>
        </pc:picChg>
      </pc:sldChg>
      <pc:sldChg chg="addSp delSp modSp mod modTransition modAnim">
        <pc:chgData name="Leonie Smith" userId="fed1330f33f5650e" providerId="LiveId" clId="{B3C14F93-5673-47E7-868C-3C8494C40424}" dt="2023-11-01T06:25:36.347" v="146"/>
        <pc:sldMkLst>
          <pc:docMk/>
          <pc:sldMk cId="4140729339" sldId="292"/>
        </pc:sldMkLst>
        <pc:picChg chg="del">
          <ac:chgData name="Leonie Smith" userId="fed1330f33f5650e" providerId="LiveId" clId="{B3C14F93-5673-47E7-868C-3C8494C40424}" dt="2023-11-01T06:23:53.252" v="133"/>
          <ac:picMkLst>
            <pc:docMk/>
            <pc:sldMk cId="4140729339" sldId="292"/>
            <ac:picMk id="3" creationId="{244C5CA1-A9EE-4CC5-9958-5E1B7C674E54}"/>
          </ac:picMkLst>
        </pc:picChg>
        <pc:picChg chg="add del mod">
          <ac:chgData name="Leonie Smith" userId="fed1330f33f5650e" providerId="LiveId" clId="{B3C14F93-5673-47E7-868C-3C8494C40424}" dt="2023-11-01T06:24:04.987" v="134"/>
          <ac:picMkLst>
            <pc:docMk/>
            <pc:sldMk cId="4140729339" sldId="292"/>
            <ac:picMk id="5" creationId="{9BA289FA-5935-81CA-B48A-CF0D1F73D644}"/>
          </ac:picMkLst>
        </pc:picChg>
        <pc:picChg chg="add del mod">
          <ac:chgData name="Leonie Smith" userId="fed1330f33f5650e" providerId="LiveId" clId="{B3C14F93-5673-47E7-868C-3C8494C40424}" dt="2023-11-01T06:24:23.518" v="136"/>
          <ac:picMkLst>
            <pc:docMk/>
            <pc:sldMk cId="4140729339" sldId="292"/>
            <ac:picMk id="7" creationId="{58D85EB8-3B7A-1A6E-D566-94BAE5AFF24E}"/>
          </ac:picMkLst>
        </pc:picChg>
        <pc:picChg chg="add del mod ord">
          <ac:chgData name="Leonie Smith" userId="fed1330f33f5650e" providerId="LiveId" clId="{B3C14F93-5673-47E7-868C-3C8494C40424}" dt="2023-11-01T06:24:30.276" v="137"/>
          <ac:picMkLst>
            <pc:docMk/>
            <pc:sldMk cId="4140729339" sldId="292"/>
            <ac:picMk id="12" creationId="{DE6B2D02-180E-E591-E2E2-CFB2AA58E65C}"/>
          </ac:picMkLst>
        </pc:picChg>
        <pc:picChg chg="add del mod">
          <ac:chgData name="Leonie Smith" userId="fed1330f33f5650e" providerId="LiveId" clId="{B3C14F93-5673-47E7-868C-3C8494C40424}" dt="2023-11-01T06:24:33.480" v="139"/>
          <ac:picMkLst>
            <pc:docMk/>
            <pc:sldMk cId="4140729339" sldId="292"/>
            <ac:picMk id="13" creationId="{9ABD1C8D-1E8B-9A75-A273-F8DBE7F6AA43}"/>
          </ac:picMkLst>
        </pc:picChg>
        <pc:picChg chg="add del mod ord">
          <ac:chgData name="Leonie Smith" userId="fed1330f33f5650e" providerId="LiveId" clId="{B3C14F93-5673-47E7-868C-3C8494C40424}" dt="2023-11-01T06:24:45.326" v="140"/>
          <ac:picMkLst>
            <pc:docMk/>
            <pc:sldMk cId="4140729339" sldId="292"/>
            <ac:picMk id="16" creationId="{A5529C32-5389-21C1-4BD8-D710DD77F69C}"/>
          </ac:picMkLst>
        </pc:picChg>
        <pc:picChg chg="add del mod">
          <ac:chgData name="Leonie Smith" userId="fed1330f33f5650e" providerId="LiveId" clId="{B3C14F93-5673-47E7-868C-3C8494C40424}" dt="2023-11-01T06:25:09.604" v="142"/>
          <ac:picMkLst>
            <pc:docMk/>
            <pc:sldMk cId="4140729339" sldId="292"/>
            <ac:picMk id="17" creationId="{D5F72E24-427B-6B55-B964-A1CA29349D86}"/>
          </ac:picMkLst>
        </pc:picChg>
        <pc:picChg chg="add del mod ord">
          <ac:chgData name="Leonie Smith" userId="fed1330f33f5650e" providerId="LiveId" clId="{B3C14F93-5673-47E7-868C-3C8494C40424}" dt="2023-11-01T06:25:14.707" v="143"/>
          <ac:picMkLst>
            <pc:docMk/>
            <pc:sldMk cId="4140729339" sldId="292"/>
            <ac:picMk id="21" creationId="{6632BBFA-D208-7292-611D-D2CBB9E8A015}"/>
          </ac:picMkLst>
        </pc:picChg>
        <pc:picChg chg="add del mod">
          <ac:chgData name="Leonie Smith" userId="fed1330f33f5650e" providerId="LiveId" clId="{B3C14F93-5673-47E7-868C-3C8494C40424}" dt="2023-11-01T06:25:25.198" v="145"/>
          <ac:picMkLst>
            <pc:docMk/>
            <pc:sldMk cId="4140729339" sldId="292"/>
            <ac:picMk id="22" creationId="{AD5DF725-2E80-95D6-C6C7-C31A94665D16}"/>
          </ac:picMkLst>
        </pc:picChg>
        <pc:picChg chg="add del mod ord">
          <ac:chgData name="Leonie Smith" userId="fed1330f33f5650e" providerId="LiveId" clId="{B3C14F93-5673-47E7-868C-3C8494C40424}" dt="2023-11-01T06:25:36.347" v="146"/>
          <ac:picMkLst>
            <pc:docMk/>
            <pc:sldMk cId="4140729339" sldId="292"/>
            <ac:picMk id="25" creationId="{CB450069-B904-F746-CC62-94C37F8D805E}"/>
          </ac:picMkLst>
        </pc:picChg>
        <pc:picChg chg="add mod">
          <ac:chgData name="Leonie Smith" userId="fed1330f33f5650e" providerId="LiveId" clId="{B3C14F93-5673-47E7-868C-3C8494C40424}" dt="2023-11-01T06:25:36.347" v="146"/>
          <ac:picMkLst>
            <pc:docMk/>
            <pc:sldMk cId="4140729339" sldId="292"/>
            <ac:picMk id="26" creationId="{464789A6-2CCF-4CEA-D767-1F6EC11953BF}"/>
          </ac:picMkLst>
        </pc:picChg>
      </pc:sldChg>
      <pc:sldChg chg="addSp delSp modSp mod modTransition modAnim">
        <pc:chgData name="Leonie Smith" userId="fed1330f33f5650e" providerId="LiveId" clId="{B3C14F93-5673-47E7-868C-3C8494C40424}" dt="2023-11-01T06:26:08.776" v="149"/>
        <pc:sldMkLst>
          <pc:docMk/>
          <pc:sldMk cId="726033485" sldId="293"/>
        </pc:sldMkLst>
        <pc:picChg chg="add del mod">
          <ac:chgData name="Leonie Smith" userId="fed1330f33f5650e" providerId="LiveId" clId="{B3C14F93-5673-47E7-868C-3C8494C40424}" dt="2023-11-01T06:26:08.776" v="149"/>
          <ac:picMkLst>
            <pc:docMk/>
            <pc:sldMk cId="726033485" sldId="293"/>
            <ac:picMk id="3" creationId="{45825E71-625D-A646-ECC4-DB8B80C8E056}"/>
          </ac:picMkLst>
        </pc:picChg>
        <pc:picChg chg="add mod">
          <ac:chgData name="Leonie Smith" userId="fed1330f33f5650e" providerId="LiveId" clId="{B3C14F93-5673-47E7-868C-3C8494C40424}" dt="2023-11-01T06:26:08.776" v="149"/>
          <ac:picMkLst>
            <pc:docMk/>
            <pc:sldMk cId="726033485" sldId="293"/>
            <ac:picMk id="5" creationId="{FBAB8723-7C32-4D68-4DF9-CEA9EB0C023D}"/>
          </ac:picMkLst>
        </pc:picChg>
        <pc:picChg chg="del">
          <ac:chgData name="Leonie Smith" userId="fed1330f33f5650e" providerId="LiveId" clId="{B3C14F93-5673-47E7-868C-3C8494C40424}" dt="2023-11-01T06:25:52.028" v="148"/>
          <ac:picMkLst>
            <pc:docMk/>
            <pc:sldMk cId="726033485" sldId="293"/>
            <ac:picMk id="7" creationId="{B0EE41CF-F50D-4749-B674-6CA55F60A68F}"/>
          </ac:picMkLst>
        </pc:picChg>
      </pc:sldChg>
      <pc:sldChg chg="addSp delSp modSp mod modTransition modAnim">
        <pc:chgData name="Leonie Smith" userId="fed1330f33f5650e" providerId="LiveId" clId="{B3C14F93-5673-47E7-868C-3C8494C40424}" dt="2023-11-01T06:26:44.534" v="152"/>
        <pc:sldMkLst>
          <pc:docMk/>
          <pc:sldMk cId="1583636259" sldId="296"/>
        </pc:sldMkLst>
        <pc:picChg chg="del">
          <ac:chgData name="Leonie Smith" userId="fed1330f33f5650e" providerId="LiveId" clId="{B3C14F93-5673-47E7-868C-3C8494C40424}" dt="2023-11-01T06:26:37.631" v="151"/>
          <ac:picMkLst>
            <pc:docMk/>
            <pc:sldMk cId="1583636259" sldId="296"/>
            <ac:picMk id="2" creationId="{C234B39C-A28E-4F6E-B609-63F512D5E7FF}"/>
          </ac:picMkLst>
        </pc:picChg>
        <pc:picChg chg="add del mod">
          <ac:chgData name="Leonie Smith" userId="fed1330f33f5650e" providerId="LiveId" clId="{B3C14F93-5673-47E7-868C-3C8494C40424}" dt="2023-11-01T06:26:44.534" v="152"/>
          <ac:picMkLst>
            <pc:docMk/>
            <pc:sldMk cId="1583636259" sldId="296"/>
            <ac:picMk id="5" creationId="{DCB86DDD-5BE7-EE03-FFD1-962196107A40}"/>
          </ac:picMkLst>
        </pc:picChg>
        <pc:picChg chg="add mod">
          <ac:chgData name="Leonie Smith" userId="fed1330f33f5650e" providerId="LiveId" clId="{B3C14F93-5673-47E7-868C-3C8494C40424}" dt="2023-11-01T06:26:44.534" v="152"/>
          <ac:picMkLst>
            <pc:docMk/>
            <pc:sldMk cId="1583636259" sldId="296"/>
            <ac:picMk id="7" creationId="{7DDB645A-9C04-34F6-4CA5-219B009E333B}"/>
          </ac:picMkLst>
        </pc:picChg>
      </pc:sldChg>
      <pc:sldChg chg="addSp delSp modSp mod modTransition modAnim">
        <pc:chgData name="Leonie Smith" userId="fed1330f33f5650e" providerId="LiveId" clId="{B3C14F93-5673-47E7-868C-3C8494C40424}" dt="2023-11-01T06:30:00.559" v="161"/>
        <pc:sldMkLst>
          <pc:docMk/>
          <pc:sldMk cId="2642384007" sldId="300"/>
        </pc:sldMkLst>
        <pc:picChg chg="del">
          <ac:chgData name="Leonie Smith" userId="fed1330f33f5650e" providerId="LiveId" clId="{B3C14F93-5673-47E7-868C-3C8494C40424}" dt="2023-11-01T06:29:40.959" v="160"/>
          <ac:picMkLst>
            <pc:docMk/>
            <pc:sldMk cId="2642384007" sldId="300"/>
            <ac:picMk id="2" creationId="{11CE5C9E-28FA-41BD-B251-86EEEA642CAE}"/>
          </ac:picMkLst>
        </pc:picChg>
        <pc:picChg chg="add del mod">
          <ac:chgData name="Leonie Smith" userId="fed1330f33f5650e" providerId="LiveId" clId="{B3C14F93-5673-47E7-868C-3C8494C40424}" dt="2023-11-01T06:30:00.559" v="161"/>
          <ac:picMkLst>
            <pc:docMk/>
            <pc:sldMk cId="2642384007" sldId="300"/>
            <ac:picMk id="9" creationId="{1E6F64C6-1F17-21A5-2C18-DB43D7381109}"/>
          </ac:picMkLst>
        </pc:picChg>
        <pc:picChg chg="add mod">
          <ac:chgData name="Leonie Smith" userId="fed1330f33f5650e" providerId="LiveId" clId="{B3C14F93-5673-47E7-868C-3C8494C40424}" dt="2023-11-01T06:30:00.559" v="161"/>
          <ac:picMkLst>
            <pc:docMk/>
            <pc:sldMk cId="2642384007" sldId="300"/>
            <ac:picMk id="10" creationId="{9A5238EE-2316-89D6-1959-DAAE4D0E7318}"/>
          </ac:picMkLst>
        </pc:picChg>
      </pc:sldChg>
      <pc:sldChg chg="addSp delSp modSp mod modTransition modAnim">
        <pc:chgData name="Leonie Smith" userId="fed1330f33f5650e" providerId="LiveId" clId="{B3C14F93-5673-47E7-868C-3C8494C40424}" dt="2023-11-01T06:30:45.124" v="164"/>
        <pc:sldMkLst>
          <pc:docMk/>
          <pc:sldMk cId="449817101" sldId="301"/>
        </pc:sldMkLst>
        <pc:picChg chg="del">
          <ac:chgData name="Leonie Smith" userId="fed1330f33f5650e" providerId="LiveId" clId="{B3C14F93-5673-47E7-868C-3C8494C40424}" dt="2023-11-01T06:30:24.285" v="163"/>
          <ac:picMkLst>
            <pc:docMk/>
            <pc:sldMk cId="449817101" sldId="301"/>
            <ac:picMk id="2" creationId="{229B2B10-6AD1-4957-AC40-667DEA3E457D}"/>
          </ac:picMkLst>
        </pc:picChg>
        <pc:picChg chg="add del mod">
          <ac:chgData name="Leonie Smith" userId="fed1330f33f5650e" providerId="LiveId" clId="{B3C14F93-5673-47E7-868C-3C8494C40424}" dt="2023-11-01T06:30:45.124" v="164"/>
          <ac:picMkLst>
            <pc:docMk/>
            <pc:sldMk cId="449817101" sldId="301"/>
            <ac:picMk id="5" creationId="{DD9F6AC2-05F6-0856-78A3-5DED97D20415}"/>
          </ac:picMkLst>
        </pc:picChg>
        <pc:picChg chg="add mod">
          <ac:chgData name="Leonie Smith" userId="fed1330f33f5650e" providerId="LiveId" clId="{B3C14F93-5673-47E7-868C-3C8494C40424}" dt="2023-11-01T06:30:45.124" v="164"/>
          <ac:picMkLst>
            <pc:docMk/>
            <pc:sldMk cId="449817101" sldId="301"/>
            <ac:picMk id="7" creationId="{939D2FA4-D5BA-A81C-6111-58B71F8455CD}"/>
          </ac:picMkLst>
        </pc:picChg>
      </pc:sldChg>
      <pc:sldChg chg="addSp delSp modSp mod modTransition modAnim modNotesTx">
        <pc:chgData name="Leonie Smith" userId="fed1330f33f5650e" providerId="LiveId" clId="{B3C14F93-5673-47E7-868C-3C8494C40424}" dt="2023-11-02T04:34:07.556" v="191" actId="20577"/>
        <pc:sldMkLst>
          <pc:docMk/>
          <pc:sldMk cId="3163095521" sldId="333"/>
        </pc:sldMkLst>
        <pc:picChg chg="del">
          <ac:chgData name="Leonie Smith" userId="fed1330f33f5650e" providerId="LiveId" clId="{B3C14F93-5673-47E7-868C-3C8494C40424}" dt="2023-11-01T05:57:54.346" v="1"/>
          <ac:picMkLst>
            <pc:docMk/>
            <pc:sldMk cId="3163095521" sldId="333"/>
            <ac:picMk id="4" creationId="{7038653F-2057-4D86-B5B2-2A338A96E6DE}"/>
          </ac:picMkLst>
        </pc:picChg>
        <pc:picChg chg="add del mod">
          <ac:chgData name="Leonie Smith" userId="fed1330f33f5650e" providerId="LiveId" clId="{B3C14F93-5673-47E7-868C-3C8494C40424}" dt="2023-11-01T05:58:00.633" v="2"/>
          <ac:picMkLst>
            <pc:docMk/>
            <pc:sldMk cId="3163095521" sldId="333"/>
            <ac:picMk id="7" creationId="{E1879538-931A-EFF1-C5E1-5CEBE44BC4EE}"/>
          </ac:picMkLst>
        </pc:picChg>
        <pc:picChg chg="add mod">
          <ac:chgData name="Leonie Smith" userId="fed1330f33f5650e" providerId="LiveId" clId="{B3C14F93-5673-47E7-868C-3C8494C40424}" dt="2023-11-01T05:58:00.633" v="2"/>
          <ac:picMkLst>
            <pc:docMk/>
            <pc:sldMk cId="3163095521" sldId="333"/>
            <ac:picMk id="8" creationId="{11907A42-7B2D-B388-D7F7-DAF3BC929710}"/>
          </ac:picMkLst>
        </pc:picChg>
      </pc:sldChg>
      <pc:sldChg chg="addSp delSp modSp mod modTransition modAnim">
        <pc:chgData name="Leonie Smith" userId="fed1330f33f5650e" providerId="LiveId" clId="{B3C14F93-5673-47E7-868C-3C8494C40424}" dt="2023-11-01T06:32:11.225" v="170"/>
        <pc:sldMkLst>
          <pc:docMk/>
          <pc:sldMk cId="1772297442" sldId="334"/>
        </pc:sldMkLst>
        <pc:picChg chg="add del mod">
          <ac:chgData name="Leonie Smith" userId="fed1330f33f5650e" providerId="LiveId" clId="{B3C14F93-5673-47E7-868C-3C8494C40424}" dt="2023-11-01T06:32:11.225" v="170"/>
          <ac:picMkLst>
            <pc:docMk/>
            <pc:sldMk cId="1772297442" sldId="334"/>
            <ac:picMk id="3" creationId="{F8DB93D5-D376-79E4-ECEB-CDA8506437D4}"/>
          </ac:picMkLst>
        </pc:picChg>
        <pc:picChg chg="del">
          <ac:chgData name="Leonie Smith" userId="fed1330f33f5650e" providerId="LiveId" clId="{B3C14F93-5673-47E7-868C-3C8494C40424}" dt="2023-11-01T06:31:56.746" v="169"/>
          <ac:picMkLst>
            <pc:docMk/>
            <pc:sldMk cId="1772297442" sldId="334"/>
            <ac:picMk id="5" creationId="{6DCD0AE7-6771-49A8-997D-2636CFE4CF3E}"/>
          </ac:picMkLst>
        </pc:picChg>
        <pc:picChg chg="add mod">
          <ac:chgData name="Leonie Smith" userId="fed1330f33f5650e" providerId="LiveId" clId="{B3C14F93-5673-47E7-868C-3C8494C40424}" dt="2023-11-01T06:32:11.225" v="170"/>
          <ac:picMkLst>
            <pc:docMk/>
            <pc:sldMk cId="1772297442" sldId="334"/>
            <ac:picMk id="7" creationId="{083F1EC8-68C0-A11A-E121-AC1EB1120865}"/>
          </ac:picMkLst>
        </pc:picChg>
      </pc:sldChg>
      <pc:sldChg chg="addSp delSp modSp mod modTransition modAnim">
        <pc:chgData name="Leonie Smith" userId="fed1330f33f5650e" providerId="LiveId" clId="{B3C14F93-5673-47E7-868C-3C8494C40424}" dt="2023-11-01T06:34:05.831" v="176"/>
        <pc:sldMkLst>
          <pc:docMk/>
          <pc:sldMk cId="2850799132" sldId="335"/>
        </pc:sldMkLst>
        <pc:picChg chg="add del mod">
          <ac:chgData name="Leonie Smith" userId="fed1330f33f5650e" providerId="LiveId" clId="{B3C14F93-5673-47E7-868C-3C8494C40424}" dt="2023-11-01T06:32:57.253" v="173"/>
          <ac:picMkLst>
            <pc:docMk/>
            <pc:sldMk cId="2850799132" sldId="335"/>
            <ac:picMk id="3" creationId="{32C27938-4A83-777C-2EDF-A56FE7EEE080}"/>
          </ac:picMkLst>
        </pc:picChg>
        <pc:picChg chg="add del mod">
          <ac:chgData name="Leonie Smith" userId="fed1330f33f5650e" providerId="LiveId" clId="{B3C14F93-5673-47E7-868C-3C8494C40424}" dt="2023-11-01T06:33:42.032" v="175"/>
          <ac:picMkLst>
            <pc:docMk/>
            <pc:sldMk cId="2850799132" sldId="335"/>
            <ac:picMk id="5" creationId="{6F48A9F9-8471-81B4-C055-BD47949A9450}"/>
          </ac:picMkLst>
        </pc:picChg>
        <pc:picChg chg="del">
          <ac:chgData name="Leonie Smith" userId="fed1330f33f5650e" providerId="LiveId" clId="{B3C14F93-5673-47E7-868C-3C8494C40424}" dt="2023-11-01T06:32:33.313" v="172"/>
          <ac:picMkLst>
            <pc:docMk/>
            <pc:sldMk cId="2850799132" sldId="335"/>
            <ac:picMk id="8" creationId="{1A31E76C-5043-4286-88A6-DDCEE34039AA}"/>
          </ac:picMkLst>
        </pc:picChg>
        <pc:picChg chg="add del mod ord">
          <ac:chgData name="Leonie Smith" userId="fed1330f33f5650e" providerId="LiveId" clId="{B3C14F93-5673-47E7-868C-3C8494C40424}" dt="2023-11-01T06:34:05.831" v="176"/>
          <ac:picMkLst>
            <pc:docMk/>
            <pc:sldMk cId="2850799132" sldId="335"/>
            <ac:picMk id="12" creationId="{7D76BC3B-2317-79E1-A646-121CF0CD690D}"/>
          </ac:picMkLst>
        </pc:picChg>
        <pc:picChg chg="add mod">
          <ac:chgData name="Leonie Smith" userId="fed1330f33f5650e" providerId="LiveId" clId="{B3C14F93-5673-47E7-868C-3C8494C40424}" dt="2023-11-01T06:34:05.831" v="176"/>
          <ac:picMkLst>
            <pc:docMk/>
            <pc:sldMk cId="2850799132" sldId="335"/>
            <ac:picMk id="13" creationId="{C7249819-7A44-6A75-B8EC-1E1DBA93EDC8}"/>
          </ac:picMkLst>
        </pc:picChg>
      </pc:sldChg>
      <pc:sldChg chg="addSp delSp modSp mod modTransition modAnim">
        <pc:chgData name="Leonie Smith" userId="fed1330f33f5650e" providerId="LiveId" clId="{B3C14F93-5673-47E7-868C-3C8494C40424}" dt="2023-11-01T06:34:48.030" v="179"/>
        <pc:sldMkLst>
          <pc:docMk/>
          <pc:sldMk cId="341046309" sldId="336"/>
        </pc:sldMkLst>
        <pc:picChg chg="del">
          <ac:chgData name="Leonie Smith" userId="fed1330f33f5650e" providerId="LiveId" clId="{B3C14F93-5673-47E7-868C-3C8494C40424}" dt="2023-11-01T06:34:37.032" v="178"/>
          <ac:picMkLst>
            <pc:docMk/>
            <pc:sldMk cId="341046309" sldId="336"/>
            <ac:picMk id="2" creationId="{C3EF98EB-A52D-4A3F-B7CD-7E6243D6C52B}"/>
          </ac:picMkLst>
        </pc:picChg>
        <pc:picChg chg="add del mod">
          <ac:chgData name="Leonie Smith" userId="fed1330f33f5650e" providerId="LiveId" clId="{B3C14F93-5673-47E7-868C-3C8494C40424}" dt="2023-11-01T06:34:48.030" v="179"/>
          <ac:picMkLst>
            <pc:docMk/>
            <pc:sldMk cId="341046309" sldId="336"/>
            <ac:picMk id="5" creationId="{E909CEAC-F8F0-27F3-FBAD-2111C01D0069}"/>
          </ac:picMkLst>
        </pc:picChg>
        <pc:picChg chg="add mod">
          <ac:chgData name="Leonie Smith" userId="fed1330f33f5650e" providerId="LiveId" clId="{B3C14F93-5673-47E7-868C-3C8494C40424}" dt="2023-11-01T06:34:48.030" v="179"/>
          <ac:picMkLst>
            <pc:docMk/>
            <pc:sldMk cId="341046309" sldId="336"/>
            <ac:picMk id="7" creationId="{75462041-9E41-90AD-5C3E-E08123EAEC4A}"/>
          </ac:picMkLst>
        </pc:picChg>
      </pc:sldChg>
      <pc:sldChg chg="addSp delSp modSp mod modTransition modAnim">
        <pc:chgData name="Leonie Smith" userId="fed1330f33f5650e" providerId="LiveId" clId="{B3C14F93-5673-47E7-868C-3C8494C40424}" dt="2023-11-01T06:29:07.789" v="158"/>
        <pc:sldMkLst>
          <pc:docMk/>
          <pc:sldMk cId="1461059970" sldId="337"/>
        </pc:sldMkLst>
        <pc:picChg chg="add del mod">
          <ac:chgData name="Leonie Smith" userId="fed1330f33f5650e" providerId="LiveId" clId="{B3C14F93-5673-47E7-868C-3C8494C40424}" dt="2023-11-01T06:27:10.881" v="155"/>
          <ac:picMkLst>
            <pc:docMk/>
            <pc:sldMk cId="1461059970" sldId="337"/>
            <ac:picMk id="3" creationId="{D54ED21D-C07A-2824-AB84-B647950AD21B}"/>
          </ac:picMkLst>
        </pc:picChg>
        <pc:picChg chg="del">
          <ac:chgData name="Leonie Smith" userId="fed1330f33f5650e" providerId="LiveId" clId="{B3C14F93-5673-47E7-868C-3C8494C40424}" dt="2023-11-01T06:27:06.294" v="154"/>
          <ac:picMkLst>
            <pc:docMk/>
            <pc:sldMk cId="1461059970" sldId="337"/>
            <ac:picMk id="5" creationId="{C1D62726-62BE-4AB3-A786-0D73F1171063}"/>
          </ac:picMkLst>
        </pc:picChg>
        <pc:picChg chg="add del mod">
          <ac:chgData name="Leonie Smith" userId="fed1330f33f5650e" providerId="LiveId" clId="{B3C14F93-5673-47E7-868C-3C8494C40424}" dt="2023-11-01T06:28:55.879" v="157"/>
          <ac:picMkLst>
            <pc:docMk/>
            <pc:sldMk cId="1461059970" sldId="337"/>
            <ac:picMk id="7" creationId="{9AC80DCC-ABFA-3F9F-D80A-618F21D030F9}"/>
          </ac:picMkLst>
        </pc:picChg>
        <pc:picChg chg="add del mod ord">
          <ac:chgData name="Leonie Smith" userId="fed1330f33f5650e" providerId="LiveId" clId="{B3C14F93-5673-47E7-868C-3C8494C40424}" dt="2023-11-01T06:29:07.789" v="158"/>
          <ac:picMkLst>
            <pc:docMk/>
            <pc:sldMk cId="1461059970" sldId="337"/>
            <ac:picMk id="13" creationId="{AA8CC071-124E-027E-62A0-45C91EB8BCFB}"/>
          </ac:picMkLst>
        </pc:picChg>
        <pc:picChg chg="add mod">
          <ac:chgData name="Leonie Smith" userId="fed1330f33f5650e" providerId="LiveId" clId="{B3C14F93-5673-47E7-868C-3C8494C40424}" dt="2023-11-01T06:29:07.789" v="158"/>
          <ac:picMkLst>
            <pc:docMk/>
            <pc:sldMk cId="1461059970" sldId="337"/>
            <ac:picMk id="14" creationId="{24EF6352-C501-3855-51CF-1B90FBA0F598}"/>
          </ac:picMkLst>
        </pc:picChg>
      </pc:sldChg>
    </pc:docChg>
  </pc:docChgLst>
  <pc:docChgLst>
    <pc:chgData name="Leonie Smith" userId="fed1330f33f5650e" providerId="LiveId" clId="{88DDDFCE-2438-4DEC-93FB-CDC6097B91BA}"/>
    <pc:docChg chg="undo custSel addSld delSld modSld sldOrd">
      <pc:chgData name="Leonie Smith" userId="fed1330f33f5650e" providerId="LiveId" clId="{88DDDFCE-2438-4DEC-93FB-CDC6097B91BA}" dt="2022-02-23T05:13:37.801" v="517"/>
      <pc:docMkLst>
        <pc:docMk/>
      </pc:docMkLst>
      <pc:sldChg chg="addSp modSp mod">
        <pc:chgData name="Leonie Smith" userId="fed1330f33f5650e" providerId="LiveId" clId="{88DDDFCE-2438-4DEC-93FB-CDC6097B91BA}" dt="2022-02-22T06:18:34.131" v="339"/>
        <pc:sldMkLst>
          <pc:docMk/>
          <pc:sldMk cId="525752733" sldId="258"/>
        </pc:sldMkLst>
        <pc:spChg chg="mod">
          <ac:chgData name="Leonie Smith" userId="fed1330f33f5650e" providerId="LiveId" clId="{88DDDFCE-2438-4DEC-93FB-CDC6097B91BA}" dt="2022-02-18T08:00:13.966" v="23" actId="404"/>
          <ac:spMkLst>
            <pc:docMk/>
            <pc:sldMk cId="525752733" sldId="258"/>
            <ac:spMk id="6" creationId="{416C064E-628E-47C0-A712-DB178FE9901E}"/>
          </ac:spMkLst>
        </pc:spChg>
        <pc:picChg chg="add mod">
          <ac:chgData name="Leonie Smith" userId="fed1330f33f5650e" providerId="LiveId" clId="{88DDDFCE-2438-4DEC-93FB-CDC6097B91BA}" dt="2022-02-22T06:18:34.131" v="339"/>
          <ac:picMkLst>
            <pc:docMk/>
            <pc:sldMk cId="525752733" sldId="258"/>
            <ac:picMk id="2" creationId="{03E4C330-689F-4D37-B9E8-F5C1A98F5D17}"/>
          </ac:picMkLst>
        </pc:picChg>
      </pc:sldChg>
      <pc:sldChg chg="addSp delSp modSp mod">
        <pc:chgData name="Leonie Smith" userId="fed1330f33f5650e" providerId="LiveId" clId="{88DDDFCE-2438-4DEC-93FB-CDC6097B91BA}" dt="2022-02-22T06:25:20.929" v="344"/>
        <pc:sldMkLst>
          <pc:docMk/>
          <pc:sldMk cId="980020407" sldId="259"/>
        </pc:sldMkLst>
        <pc:spChg chg="mod">
          <ac:chgData name="Leonie Smith" userId="fed1330f33f5650e" providerId="LiveId" clId="{88DDDFCE-2438-4DEC-93FB-CDC6097B91BA}" dt="2022-02-18T08:04:44.904" v="32" actId="20577"/>
          <ac:spMkLst>
            <pc:docMk/>
            <pc:sldMk cId="980020407" sldId="259"/>
            <ac:spMk id="4" creationId="{9A13E2D8-2F59-44C1-B1D2-79C300C26DD4}"/>
          </ac:spMkLst>
        </pc:spChg>
        <pc:picChg chg="add del mod">
          <ac:chgData name="Leonie Smith" userId="fed1330f33f5650e" providerId="LiveId" clId="{88DDDFCE-2438-4DEC-93FB-CDC6097B91BA}" dt="2022-02-22T06:25:02.641" v="342"/>
          <ac:picMkLst>
            <pc:docMk/>
            <pc:sldMk cId="980020407" sldId="259"/>
            <ac:picMk id="2" creationId="{54A4F167-B319-4975-BA3A-45615D2F27A5}"/>
          </ac:picMkLst>
        </pc:picChg>
        <pc:picChg chg="add del mod">
          <ac:chgData name="Leonie Smith" userId="fed1330f33f5650e" providerId="LiveId" clId="{88DDDFCE-2438-4DEC-93FB-CDC6097B91BA}" dt="2022-02-22T06:25:11.605" v="343"/>
          <ac:picMkLst>
            <pc:docMk/>
            <pc:sldMk cId="980020407" sldId="259"/>
            <ac:picMk id="3" creationId="{2790F7C3-4445-4052-A1A6-A35BB9B8D5BE}"/>
          </ac:picMkLst>
        </pc:picChg>
        <pc:picChg chg="add del mod">
          <ac:chgData name="Leonie Smith" userId="fed1330f33f5650e" providerId="LiveId" clId="{88DDDFCE-2438-4DEC-93FB-CDC6097B91BA}" dt="2022-02-22T06:25:20.929" v="344"/>
          <ac:picMkLst>
            <pc:docMk/>
            <pc:sldMk cId="980020407" sldId="259"/>
            <ac:picMk id="5" creationId="{6C226766-E346-472F-B068-5F27E2E979DC}"/>
          </ac:picMkLst>
        </pc:picChg>
        <pc:picChg chg="add mod">
          <ac:chgData name="Leonie Smith" userId="fed1330f33f5650e" providerId="LiveId" clId="{88DDDFCE-2438-4DEC-93FB-CDC6097B91BA}" dt="2022-02-22T06:25:20.929" v="344"/>
          <ac:picMkLst>
            <pc:docMk/>
            <pc:sldMk cId="980020407" sldId="259"/>
            <ac:picMk id="7" creationId="{2323519A-B3DC-458E-B604-035A5B1F74B3}"/>
          </ac:picMkLst>
        </pc:picChg>
      </pc:sldChg>
      <pc:sldChg chg="addSp delSp modSp mod">
        <pc:chgData name="Leonie Smith" userId="fed1330f33f5650e" providerId="LiveId" clId="{88DDDFCE-2438-4DEC-93FB-CDC6097B91BA}" dt="2022-02-22T06:26:23.516" v="347"/>
        <pc:sldMkLst>
          <pc:docMk/>
          <pc:sldMk cId="983591882" sldId="260"/>
        </pc:sldMkLst>
        <pc:spChg chg="mod">
          <ac:chgData name="Leonie Smith" userId="fed1330f33f5650e" providerId="LiveId" clId="{88DDDFCE-2438-4DEC-93FB-CDC6097B91BA}" dt="2022-02-18T08:05:19.565" v="40" actId="5793"/>
          <ac:spMkLst>
            <pc:docMk/>
            <pc:sldMk cId="983591882" sldId="260"/>
            <ac:spMk id="4" creationId="{9A13E2D8-2F59-44C1-B1D2-79C300C26DD4}"/>
          </ac:spMkLst>
        </pc:spChg>
        <pc:picChg chg="add del mod">
          <ac:chgData name="Leonie Smith" userId="fed1330f33f5650e" providerId="LiveId" clId="{88DDDFCE-2438-4DEC-93FB-CDC6097B91BA}" dt="2022-02-22T06:26:23.516" v="347"/>
          <ac:picMkLst>
            <pc:docMk/>
            <pc:sldMk cId="983591882" sldId="260"/>
            <ac:picMk id="2" creationId="{9703BCCD-866A-4236-8858-59F9FF529544}"/>
          </ac:picMkLst>
        </pc:picChg>
        <pc:picChg chg="add mod">
          <ac:chgData name="Leonie Smith" userId="fed1330f33f5650e" providerId="LiveId" clId="{88DDDFCE-2438-4DEC-93FB-CDC6097B91BA}" dt="2022-02-22T06:26:23.516" v="347"/>
          <ac:picMkLst>
            <pc:docMk/>
            <pc:sldMk cId="983591882" sldId="260"/>
            <ac:picMk id="3" creationId="{047C75E0-8538-4D8D-97AE-4745A9F15448}"/>
          </ac:picMkLst>
        </pc:picChg>
      </pc:sldChg>
      <pc:sldChg chg="addSp delSp modSp mod">
        <pc:chgData name="Leonie Smith" userId="fed1330f33f5650e" providerId="LiveId" clId="{88DDDFCE-2438-4DEC-93FB-CDC6097B91BA}" dt="2022-02-22T06:28:31.949" v="350"/>
        <pc:sldMkLst>
          <pc:docMk/>
          <pc:sldMk cId="168569125" sldId="261"/>
        </pc:sldMkLst>
        <pc:spChg chg="mod">
          <ac:chgData name="Leonie Smith" userId="fed1330f33f5650e" providerId="LiveId" clId="{88DDDFCE-2438-4DEC-93FB-CDC6097B91BA}" dt="2022-02-18T08:05:51.329" v="53" actId="20577"/>
          <ac:spMkLst>
            <pc:docMk/>
            <pc:sldMk cId="168569125" sldId="261"/>
            <ac:spMk id="4" creationId="{9A13E2D8-2F59-44C1-B1D2-79C300C26DD4}"/>
          </ac:spMkLst>
        </pc:spChg>
        <pc:picChg chg="add del mod">
          <ac:chgData name="Leonie Smith" userId="fed1330f33f5650e" providerId="LiveId" clId="{88DDDFCE-2438-4DEC-93FB-CDC6097B91BA}" dt="2022-02-22T06:28:15.588" v="349"/>
          <ac:picMkLst>
            <pc:docMk/>
            <pc:sldMk cId="168569125" sldId="261"/>
            <ac:picMk id="2" creationId="{AC65A839-CC43-4581-B777-081E1AD9CF48}"/>
          </ac:picMkLst>
        </pc:picChg>
        <pc:picChg chg="add del mod">
          <ac:chgData name="Leonie Smith" userId="fed1330f33f5650e" providerId="LiveId" clId="{88DDDFCE-2438-4DEC-93FB-CDC6097B91BA}" dt="2022-02-22T06:28:31.949" v="350"/>
          <ac:picMkLst>
            <pc:docMk/>
            <pc:sldMk cId="168569125" sldId="261"/>
            <ac:picMk id="3" creationId="{8AC12351-22B0-4AE5-8B4F-C27EA4452383}"/>
          </ac:picMkLst>
        </pc:picChg>
        <pc:picChg chg="add mod">
          <ac:chgData name="Leonie Smith" userId="fed1330f33f5650e" providerId="LiveId" clId="{88DDDFCE-2438-4DEC-93FB-CDC6097B91BA}" dt="2022-02-22T06:28:31.949" v="350"/>
          <ac:picMkLst>
            <pc:docMk/>
            <pc:sldMk cId="168569125" sldId="261"/>
            <ac:picMk id="5" creationId="{06A06AF0-E5EE-47F8-A67F-6EBAA4B3D9C7}"/>
          </ac:picMkLst>
        </pc:picChg>
      </pc:sldChg>
      <pc:sldChg chg="addSp modSp mod">
        <pc:chgData name="Leonie Smith" userId="fed1330f33f5650e" providerId="LiveId" clId="{88DDDFCE-2438-4DEC-93FB-CDC6097B91BA}" dt="2022-02-22T06:29:24.157" v="351"/>
        <pc:sldMkLst>
          <pc:docMk/>
          <pc:sldMk cId="3355606737" sldId="262"/>
        </pc:sldMkLst>
        <pc:spChg chg="mod">
          <ac:chgData name="Leonie Smith" userId="fed1330f33f5650e" providerId="LiveId" clId="{88DDDFCE-2438-4DEC-93FB-CDC6097B91BA}" dt="2022-02-18T08:06:37.985" v="57" actId="5793"/>
          <ac:spMkLst>
            <pc:docMk/>
            <pc:sldMk cId="3355606737" sldId="262"/>
            <ac:spMk id="4" creationId="{9A13E2D8-2F59-44C1-B1D2-79C300C26DD4}"/>
          </ac:spMkLst>
        </pc:spChg>
        <pc:picChg chg="add mod">
          <ac:chgData name="Leonie Smith" userId="fed1330f33f5650e" providerId="LiveId" clId="{88DDDFCE-2438-4DEC-93FB-CDC6097B91BA}" dt="2022-02-22T06:29:24.157" v="351"/>
          <ac:picMkLst>
            <pc:docMk/>
            <pc:sldMk cId="3355606737" sldId="262"/>
            <ac:picMk id="2" creationId="{A0DD8D4B-4A56-491F-ABC1-6AA71F8096E9}"/>
          </ac:picMkLst>
        </pc:picChg>
      </pc:sldChg>
      <pc:sldChg chg="addSp delSp modSp">
        <pc:chgData name="Leonie Smith" userId="fed1330f33f5650e" providerId="LiveId" clId="{88DDDFCE-2438-4DEC-93FB-CDC6097B91BA}" dt="2022-02-22T06:35:46.597" v="360"/>
        <pc:sldMkLst>
          <pc:docMk/>
          <pc:sldMk cId="4108464800" sldId="264"/>
        </pc:sldMkLst>
        <pc:picChg chg="add del mod">
          <ac:chgData name="Leonie Smith" userId="fed1330f33f5650e" providerId="LiveId" clId="{88DDDFCE-2438-4DEC-93FB-CDC6097B91BA}" dt="2022-02-22T06:31:13.813" v="353"/>
          <ac:picMkLst>
            <pc:docMk/>
            <pc:sldMk cId="4108464800" sldId="264"/>
            <ac:picMk id="2" creationId="{9B9ED8E8-AC27-4673-9B0A-A0C4C25D493E}"/>
          </ac:picMkLst>
        </pc:picChg>
        <pc:picChg chg="add del mod">
          <ac:chgData name="Leonie Smith" userId="fed1330f33f5650e" providerId="LiveId" clId="{88DDDFCE-2438-4DEC-93FB-CDC6097B91BA}" dt="2022-02-22T06:31:52.686" v="354"/>
          <ac:picMkLst>
            <pc:docMk/>
            <pc:sldMk cId="4108464800" sldId="264"/>
            <ac:picMk id="3" creationId="{9734D087-8F52-4997-B679-570EADBFBA7A}"/>
          </ac:picMkLst>
        </pc:picChg>
        <pc:picChg chg="add del mod">
          <ac:chgData name="Leonie Smith" userId="fed1330f33f5650e" providerId="LiveId" clId="{88DDDFCE-2438-4DEC-93FB-CDC6097B91BA}" dt="2022-02-22T06:32:43.210" v="355"/>
          <ac:picMkLst>
            <pc:docMk/>
            <pc:sldMk cId="4108464800" sldId="264"/>
            <ac:picMk id="5" creationId="{460D191B-6538-4B35-B829-A49E6BC4AEA7}"/>
          </ac:picMkLst>
        </pc:picChg>
        <pc:picChg chg="add del mod">
          <ac:chgData name="Leonie Smith" userId="fed1330f33f5650e" providerId="LiveId" clId="{88DDDFCE-2438-4DEC-93FB-CDC6097B91BA}" dt="2022-02-22T06:33:28.183" v="356"/>
          <ac:picMkLst>
            <pc:docMk/>
            <pc:sldMk cId="4108464800" sldId="264"/>
            <ac:picMk id="7" creationId="{73DCDAB9-1597-476E-9A56-2EE6A0EDE446}"/>
          </ac:picMkLst>
        </pc:picChg>
        <pc:picChg chg="add del mod">
          <ac:chgData name="Leonie Smith" userId="fed1330f33f5650e" providerId="LiveId" clId="{88DDDFCE-2438-4DEC-93FB-CDC6097B91BA}" dt="2022-02-22T06:34:27.997" v="357"/>
          <ac:picMkLst>
            <pc:docMk/>
            <pc:sldMk cId="4108464800" sldId="264"/>
            <ac:picMk id="8" creationId="{97CD08DE-A2D6-46B4-8778-8B67F7776AD7}"/>
          </ac:picMkLst>
        </pc:picChg>
        <pc:picChg chg="add del mod">
          <ac:chgData name="Leonie Smith" userId="fed1330f33f5650e" providerId="LiveId" clId="{88DDDFCE-2438-4DEC-93FB-CDC6097B91BA}" dt="2022-02-22T06:35:02.928" v="358"/>
          <ac:picMkLst>
            <pc:docMk/>
            <pc:sldMk cId="4108464800" sldId="264"/>
            <ac:picMk id="9" creationId="{66F43BCE-7F21-4E4D-8175-A18A2D89E40A}"/>
          </ac:picMkLst>
        </pc:picChg>
        <pc:picChg chg="add del mod">
          <ac:chgData name="Leonie Smith" userId="fed1330f33f5650e" providerId="LiveId" clId="{88DDDFCE-2438-4DEC-93FB-CDC6097B91BA}" dt="2022-02-22T06:35:28.295" v="359"/>
          <ac:picMkLst>
            <pc:docMk/>
            <pc:sldMk cId="4108464800" sldId="264"/>
            <ac:picMk id="10" creationId="{D3906B96-7661-4A8B-A4C4-DC05B2024F0B}"/>
          </ac:picMkLst>
        </pc:picChg>
        <pc:picChg chg="add del mod">
          <ac:chgData name="Leonie Smith" userId="fed1330f33f5650e" providerId="LiveId" clId="{88DDDFCE-2438-4DEC-93FB-CDC6097B91BA}" dt="2022-02-22T06:35:46.597" v="360"/>
          <ac:picMkLst>
            <pc:docMk/>
            <pc:sldMk cId="4108464800" sldId="264"/>
            <ac:picMk id="11" creationId="{5B7BACC7-291E-4918-846F-E9584FFD739C}"/>
          </ac:picMkLst>
        </pc:picChg>
        <pc:picChg chg="add mod">
          <ac:chgData name="Leonie Smith" userId="fed1330f33f5650e" providerId="LiveId" clId="{88DDDFCE-2438-4DEC-93FB-CDC6097B91BA}" dt="2022-02-22T06:35:46.597" v="360"/>
          <ac:picMkLst>
            <pc:docMk/>
            <pc:sldMk cId="4108464800" sldId="264"/>
            <ac:picMk id="12" creationId="{35461B9B-6439-495A-8301-C5826D5A310D}"/>
          </ac:picMkLst>
        </pc:picChg>
      </pc:sldChg>
      <pc:sldChg chg="del">
        <pc:chgData name="Leonie Smith" userId="fed1330f33f5650e" providerId="LiveId" clId="{88DDDFCE-2438-4DEC-93FB-CDC6097B91BA}" dt="2022-02-18T08:06:59.995" v="58" actId="47"/>
        <pc:sldMkLst>
          <pc:docMk/>
          <pc:sldMk cId="2713273768" sldId="265"/>
        </pc:sldMkLst>
      </pc:sldChg>
      <pc:sldChg chg="del">
        <pc:chgData name="Leonie Smith" userId="fed1330f33f5650e" providerId="LiveId" clId="{88DDDFCE-2438-4DEC-93FB-CDC6097B91BA}" dt="2022-02-18T08:07:05.364" v="59" actId="47"/>
        <pc:sldMkLst>
          <pc:docMk/>
          <pc:sldMk cId="2683668394" sldId="266"/>
        </pc:sldMkLst>
      </pc:sldChg>
      <pc:sldChg chg="addSp delSp modSp mod">
        <pc:chgData name="Leonie Smith" userId="fed1330f33f5650e" providerId="LiveId" clId="{88DDDFCE-2438-4DEC-93FB-CDC6097B91BA}" dt="2022-02-22T06:37:04.975" v="363"/>
        <pc:sldMkLst>
          <pc:docMk/>
          <pc:sldMk cId="1367905874" sldId="267"/>
        </pc:sldMkLst>
        <pc:spChg chg="mod">
          <ac:chgData name="Leonie Smith" userId="fed1330f33f5650e" providerId="LiveId" clId="{88DDDFCE-2438-4DEC-93FB-CDC6097B91BA}" dt="2022-02-18T08:07:21.541" v="63" actId="5793"/>
          <ac:spMkLst>
            <pc:docMk/>
            <pc:sldMk cId="1367905874" sldId="267"/>
            <ac:spMk id="4" creationId="{9A13E2D8-2F59-44C1-B1D2-79C300C26DD4}"/>
          </ac:spMkLst>
        </pc:spChg>
        <pc:picChg chg="add del mod">
          <ac:chgData name="Leonie Smith" userId="fed1330f33f5650e" providerId="LiveId" clId="{88DDDFCE-2438-4DEC-93FB-CDC6097B91BA}" dt="2022-02-22T06:36:48.957" v="362"/>
          <ac:picMkLst>
            <pc:docMk/>
            <pc:sldMk cId="1367905874" sldId="267"/>
            <ac:picMk id="2" creationId="{CDF2A2FA-0DC9-49A4-B048-A9CAE0FFCA90}"/>
          </ac:picMkLst>
        </pc:picChg>
        <pc:picChg chg="add del mod">
          <ac:chgData name="Leonie Smith" userId="fed1330f33f5650e" providerId="LiveId" clId="{88DDDFCE-2438-4DEC-93FB-CDC6097B91BA}" dt="2022-02-22T06:37:04.975" v="363"/>
          <ac:picMkLst>
            <pc:docMk/>
            <pc:sldMk cId="1367905874" sldId="267"/>
            <ac:picMk id="3" creationId="{E3B87AC8-00F0-4052-A734-DB6BC01BE8B3}"/>
          </ac:picMkLst>
        </pc:picChg>
        <pc:picChg chg="add mod">
          <ac:chgData name="Leonie Smith" userId="fed1330f33f5650e" providerId="LiveId" clId="{88DDDFCE-2438-4DEC-93FB-CDC6097B91BA}" dt="2022-02-22T06:37:04.975" v="363"/>
          <ac:picMkLst>
            <pc:docMk/>
            <pc:sldMk cId="1367905874" sldId="267"/>
            <ac:picMk id="5" creationId="{A4BF27AC-A869-441C-9189-1169A88DFC3A}"/>
          </ac:picMkLst>
        </pc:picChg>
      </pc:sldChg>
      <pc:sldChg chg="addSp modSp mod">
        <pc:chgData name="Leonie Smith" userId="fed1330f33f5650e" providerId="LiveId" clId="{88DDDFCE-2438-4DEC-93FB-CDC6097B91BA}" dt="2022-02-22T06:21:05.950" v="340"/>
        <pc:sldMkLst>
          <pc:docMk/>
          <pc:sldMk cId="3011863555" sldId="269"/>
        </pc:sldMkLst>
        <pc:spChg chg="mod">
          <ac:chgData name="Leonie Smith" userId="fed1330f33f5650e" providerId="LiveId" clId="{88DDDFCE-2438-4DEC-93FB-CDC6097B91BA}" dt="2022-02-18T08:04:32.978" v="27" actId="5793"/>
          <ac:spMkLst>
            <pc:docMk/>
            <pc:sldMk cId="3011863555" sldId="269"/>
            <ac:spMk id="4" creationId="{9A13E2D8-2F59-44C1-B1D2-79C300C26DD4}"/>
          </ac:spMkLst>
        </pc:spChg>
        <pc:picChg chg="add mod">
          <ac:chgData name="Leonie Smith" userId="fed1330f33f5650e" providerId="LiveId" clId="{88DDDFCE-2438-4DEC-93FB-CDC6097B91BA}" dt="2022-02-22T06:21:05.950" v="340"/>
          <ac:picMkLst>
            <pc:docMk/>
            <pc:sldMk cId="3011863555" sldId="269"/>
            <ac:picMk id="2" creationId="{BAD50C10-7D16-47FF-BBC6-6BACC0E156D4}"/>
          </ac:picMkLst>
        </pc:picChg>
      </pc:sldChg>
      <pc:sldChg chg="addSp delSp modSp">
        <pc:chgData name="Leonie Smith" userId="fed1330f33f5650e" providerId="LiveId" clId="{88DDDFCE-2438-4DEC-93FB-CDC6097B91BA}" dt="2022-02-22T06:40:25.026" v="367"/>
        <pc:sldMkLst>
          <pc:docMk/>
          <pc:sldMk cId="3136930047" sldId="270"/>
        </pc:sldMkLst>
        <pc:picChg chg="add del mod">
          <ac:chgData name="Leonie Smith" userId="fed1330f33f5650e" providerId="LiveId" clId="{88DDDFCE-2438-4DEC-93FB-CDC6097B91BA}" dt="2022-02-22T06:39:20.102" v="365"/>
          <ac:picMkLst>
            <pc:docMk/>
            <pc:sldMk cId="3136930047" sldId="270"/>
            <ac:picMk id="2" creationId="{9AECB8B0-7BF3-484A-82F2-0A2E1BC9D795}"/>
          </ac:picMkLst>
        </pc:picChg>
        <pc:picChg chg="add del mod">
          <ac:chgData name="Leonie Smith" userId="fed1330f33f5650e" providerId="LiveId" clId="{88DDDFCE-2438-4DEC-93FB-CDC6097B91BA}" dt="2022-02-22T06:39:56.091" v="366"/>
          <ac:picMkLst>
            <pc:docMk/>
            <pc:sldMk cId="3136930047" sldId="270"/>
            <ac:picMk id="3" creationId="{36F362E9-DB1B-4633-BA43-D0BA614791F2}"/>
          </ac:picMkLst>
        </pc:picChg>
        <pc:picChg chg="add del mod">
          <ac:chgData name="Leonie Smith" userId="fed1330f33f5650e" providerId="LiveId" clId="{88DDDFCE-2438-4DEC-93FB-CDC6097B91BA}" dt="2022-02-22T06:40:25.026" v="367"/>
          <ac:picMkLst>
            <pc:docMk/>
            <pc:sldMk cId="3136930047" sldId="270"/>
            <ac:picMk id="5" creationId="{42BDE4C9-2A5A-484F-BFF8-7CA4D6C1B0E8}"/>
          </ac:picMkLst>
        </pc:picChg>
        <pc:picChg chg="add mod">
          <ac:chgData name="Leonie Smith" userId="fed1330f33f5650e" providerId="LiveId" clId="{88DDDFCE-2438-4DEC-93FB-CDC6097B91BA}" dt="2022-02-22T06:40:25.026" v="367"/>
          <ac:picMkLst>
            <pc:docMk/>
            <pc:sldMk cId="3136930047" sldId="270"/>
            <ac:picMk id="7" creationId="{5CC7D104-5A50-43D6-B9B5-C414764065AD}"/>
          </ac:picMkLst>
        </pc:picChg>
      </pc:sldChg>
      <pc:sldChg chg="addSp delSp modSp">
        <pc:chgData name="Leonie Smith" userId="fed1330f33f5650e" providerId="LiveId" clId="{88DDDFCE-2438-4DEC-93FB-CDC6097B91BA}" dt="2022-02-22T06:42:24.129" v="373"/>
        <pc:sldMkLst>
          <pc:docMk/>
          <pc:sldMk cId="3185506906" sldId="272"/>
        </pc:sldMkLst>
        <pc:picChg chg="add del mod">
          <ac:chgData name="Leonie Smith" userId="fed1330f33f5650e" providerId="LiveId" clId="{88DDDFCE-2438-4DEC-93FB-CDC6097B91BA}" dt="2022-02-22T06:41:36.551" v="369"/>
          <ac:picMkLst>
            <pc:docMk/>
            <pc:sldMk cId="3185506906" sldId="272"/>
            <ac:picMk id="2" creationId="{D0D92F70-C1EE-4C22-B3F3-12E94B76FA95}"/>
          </ac:picMkLst>
        </pc:picChg>
        <pc:picChg chg="add del mod">
          <ac:chgData name="Leonie Smith" userId="fed1330f33f5650e" providerId="LiveId" clId="{88DDDFCE-2438-4DEC-93FB-CDC6097B91BA}" dt="2022-02-22T06:41:46.847" v="370"/>
          <ac:picMkLst>
            <pc:docMk/>
            <pc:sldMk cId="3185506906" sldId="272"/>
            <ac:picMk id="3" creationId="{08865D93-7403-4DC8-B8AB-015EE04EFA16}"/>
          </ac:picMkLst>
        </pc:picChg>
        <pc:picChg chg="add del mod">
          <ac:chgData name="Leonie Smith" userId="fed1330f33f5650e" providerId="LiveId" clId="{88DDDFCE-2438-4DEC-93FB-CDC6097B91BA}" dt="2022-02-22T06:41:52.711" v="371"/>
          <ac:picMkLst>
            <pc:docMk/>
            <pc:sldMk cId="3185506906" sldId="272"/>
            <ac:picMk id="5" creationId="{7A9EE0ED-C858-4899-8C25-00B014AE2E40}"/>
          </ac:picMkLst>
        </pc:picChg>
        <pc:picChg chg="add del mod">
          <ac:chgData name="Leonie Smith" userId="fed1330f33f5650e" providerId="LiveId" clId="{88DDDFCE-2438-4DEC-93FB-CDC6097B91BA}" dt="2022-02-22T06:42:03.590" v="372"/>
          <ac:picMkLst>
            <pc:docMk/>
            <pc:sldMk cId="3185506906" sldId="272"/>
            <ac:picMk id="7" creationId="{295FF2C5-845E-411B-87D0-4C2CCC663F6F}"/>
          </ac:picMkLst>
        </pc:picChg>
        <pc:picChg chg="add del mod">
          <ac:chgData name="Leonie Smith" userId="fed1330f33f5650e" providerId="LiveId" clId="{88DDDFCE-2438-4DEC-93FB-CDC6097B91BA}" dt="2022-02-22T06:42:24.129" v="373"/>
          <ac:picMkLst>
            <pc:docMk/>
            <pc:sldMk cId="3185506906" sldId="272"/>
            <ac:picMk id="8" creationId="{2019765D-5055-4418-A4A4-D7805307EC3D}"/>
          </ac:picMkLst>
        </pc:picChg>
        <pc:picChg chg="add mod">
          <ac:chgData name="Leonie Smith" userId="fed1330f33f5650e" providerId="LiveId" clId="{88DDDFCE-2438-4DEC-93FB-CDC6097B91BA}" dt="2022-02-22T06:42:24.129" v="373"/>
          <ac:picMkLst>
            <pc:docMk/>
            <pc:sldMk cId="3185506906" sldId="272"/>
            <ac:picMk id="9" creationId="{12A52356-426D-48B3-BA4C-471F8BAF61B9}"/>
          </ac:picMkLst>
        </pc:picChg>
      </pc:sldChg>
      <pc:sldChg chg="addSp delSp modSp">
        <pc:chgData name="Leonie Smith" userId="fed1330f33f5650e" providerId="LiveId" clId="{88DDDFCE-2438-4DEC-93FB-CDC6097B91BA}" dt="2022-02-22T06:44:48.927" v="378"/>
        <pc:sldMkLst>
          <pc:docMk/>
          <pc:sldMk cId="1348811974" sldId="273"/>
        </pc:sldMkLst>
        <pc:picChg chg="add del mod">
          <ac:chgData name="Leonie Smith" userId="fed1330f33f5650e" providerId="LiveId" clId="{88DDDFCE-2438-4DEC-93FB-CDC6097B91BA}" dt="2022-02-22T06:44:09.736" v="375"/>
          <ac:picMkLst>
            <pc:docMk/>
            <pc:sldMk cId="1348811974" sldId="273"/>
            <ac:picMk id="2" creationId="{76D3C7B0-FC75-48AA-B566-56F9723620CE}"/>
          </ac:picMkLst>
        </pc:picChg>
        <pc:picChg chg="add del mod">
          <ac:chgData name="Leonie Smith" userId="fed1330f33f5650e" providerId="LiveId" clId="{88DDDFCE-2438-4DEC-93FB-CDC6097B91BA}" dt="2022-02-22T06:44:36.909" v="377"/>
          <ac:picMkLst>
            <pc:docMk/>
            <pc:sldMk cId="1348811974" sldId="273"/>
            <ac:picMk id="3" creationId="{3F22A396-F5BD-4FAF-BA46-5110FEEA0225}"/>
          </ac:picMkLst>
        </pc:picChg>
        <pc:picChg chg="add del mod">
          <ac:chgData name="Leonie Smith" userId="fed1330f33f5650e" providerId="LiveId" clId="{88DDDFCE-2438-4DEC-93FB-CDC6097B91BA}" dt="2022-02-22T06:44:48.927" v="378"/>
          <ac:picMkLst>
            <pc:docMk/>
            <pc:sldMk cId="1348811974" sldId="273"/>
            <ac:picMk id="5" creationId="{FCB2F9E8-A6EF-4C96-BC6E-130CEAF4E3E4}"/>
          </ac:picMkLst>
        </pc:picChg>
        <pc:picChg chg="add mod">
          <ac:chgData name="Leonie Smith" userId="fed1330f33f5650e" providerId="LiveId" clId="{88DDDFCE-2438-4DEC-93FB-CDC6097B91BA}" dt="2022-02-22T06:44:48.927" v="378"/>
          <ac:picMkLst>
            <pc:docMk/>
            <pc:sldMk cId="1348811974" sldId="273"/>
            <ac:picMk id="7" creationId="{E583385B-4AD5-447E-B017-E04793643DBC}"/>
          </ac:picMkLst>
        </pc:picChg>
      </pc:sldChg>
      <pc:sldChg chg="addSp delSp modSp mod">
        <pc:chgData name="Leonie Smith" userId="fed1330f33f5650e" providerId="LiveId" clId="{88DDDFCE-2438-4DEC-93FB-CDC6097B91BA}" dt="2022-02-22T06:47:31.680" v="380"/>
        <pc:sldMkLst>
          <pc:docMk/>
          <pc:sldMk cId="3773349616" sldId="274"/>
        </pc:sldMkLst>
        <pc:spChg chg="mod">
          <ac:chgData name="Leonie Smith" userId="fed1330f33f5650e" providerId="LiveId" clId="{88DDDFCE-2438-4DEC-93FB-CDC6097B91BA}" dt="2022-02-18T08:08:42.213" v="67" actId="5793"/>
          <ac:spMkLst>
            <pc:docMk/>
            <pc:sldMk cId="3773349616" sldId="274"/>
            <ac:spMk id="4" creationId="{9A13E2D8-2F59-44C1-B1D2-79C300C26DD4}"/>
          </ac:spMkLst>
        </pc:spChg>
        <pc:picChg chg="add del mod">
          <ac:chgData name="Leonie Smith" userId="fed1330f33f5650e" providerId="LiveId" clId="{88DDDFCE-2438-4DEC-93FB-CDC6097B91BA}" dt="2022-02-22T06:47:31.680" v="380"/>
          <ac:picMkLst>
            <pc:docMk/>
            <pc:sldMk cId="3773349616" sldId="274"/>
            <ac:picMk id="2" creationId="{BD4ABAF2-5DD5-42FD-8BBB-5C6357DCF7CE}"/>
          </ac:picMkLst>
        </pc:picChg>
        <pc:picChg chg="add mod">
          <ac:chgData name="Leonie Smith" userId="fed1330f33f5650e" providerId="LiveId" clId="{88DDDFCE-2438-4DEC-93FB-CDC6097B91BA}" dt="2022-02-22T06:47:31.680" v="380"/>
          <ac:picMkLst>
            <pc:docMk/>
            <pc:sldMk cId="3773349616" sldId="274"/>
            <ac:picMk id="3" creationId="{A888387D-D217-41BA-AEBC-3AAD67BB9479}"/>
          </ac:picMkLst>
        </pc:picChg>
      </pc:sldChg>
      <pc:sldChg chg="addSp delSp modSp">
        <pc:chgData name="Leonie Smith" userId="fed1330f33f5650e" providerId="LiveId" clId="{88DDDFCE-2438-4DEC-93FB-CDC6097B91BA}" dt="2022-02-22T06:51:12.460" v="384"/>
        <pc:sldMkLst>
          <pc:docMk/>
          <pc:sldMk cId="3736042514" sldId="275"/>
        </pc:sldMkLst>
        <pc:picChg chg="add del mod">
          <ac:chgData name="Leonie Smith" userId="fed1330f33f5650e" providerId="LiveId" clId="{88DDDFCE-2438-4DEC-93FB-CDC6097B91BA}" dt="2022-02-22T06:50:13.824" v="382"/>
          <ac:picMkLst>
            <pc:docMk/>
            <pc:sldMk cId="3736042514" sldId="275"/>
            <ac:picMk id="2" creationId="{E19E3AF5-B6E5-4B8F-B82B-9DE33E4CD035}"/>
          </ac:picMkLst>
        </pc:picChg>
        <pc:picChg chg="add del mod">
          <ac:chgData name="Leonie Smith" userId="fed1330f33f5650e" providerId="LiveId" clId="{88DDDFCE-2438-4DEC-93FB-CDC6097B91BA}" dt="2022-02-22T06:50:52.176" v="383"/>
          <ac:picMkLst>
            <pc:docMk/>
            <pc:sldMk cId="3736042514" sldId="275"/>
            <ac:picMk id="3" creationId="{43AEF10A-F87E-4282-BB7E-7CD2AD24C765}"/>
          </ac:picMkLst>
        </pc:picChg>
        <pc:picChg chg="add del mod">
          <ac:chgData name="Leonie Smith" userId="fed1330f33f5650e" providerId="LiveId" clId="{88DDDFCE-2438-4DEC-93FB-CDC6097B91BA}" dt="2022-02-22T06:51:12.460" v="384"/>
          <ac:picMkLst>
            <pc:docMk/>
            <pc:sldMk cId="3736042514" sldId="275"/>
            <ac:picMk id="5" creationId="{93892782-0DC2-45D4-BC06-E1D0CEDD724A}"/>
          </ac:picMkLst>
        </pc:picChg>
        <pc:picChg chg="add mod">
          <ac:chgData name="Leonie Smith" userId="fed1330f33f5650e" providerId="LiveId" clId="{88DDDFCE-2438-4DEC-93FB-CDC6097B91BA}" dt="2022-02-22T06:51:12.460" v="384"/>
          <ac:picMkLst>
            <pc:docMk/>
            <pc:sldMk cId="3736042514" sldId="275"/>
            <ac:picMk id="7" creationId="{ACB8213F-3180-4436-9BC0-F996B5575862}"/>
          </ac:picMkLst>
        </pc:picChg>
      </pc:sldChg>
      <pc:sldChg chg="addSp delSp modSp">
        <pc:chgData name="Leonie Smith" userId="fed1330f33f5650e" providerId="LiveId" clId="{88DDDFCE-2438-4DEC-93FB-CDC6097B91BA}" dt="2022-02-22T06:52:12.243" v="386"/>
        <pc:sldMkLst>
          <pc:docMk/>
          <pc:sldMk cId="4039326446" sldId="276"/>
        </pc:sldMkLst>
        <pc:picChg chg="add del mod">
          <ac:chgData name="Leonie Smith" userId="fed1330f33f5650e" providerId="LiveId" clId="{88DDDFCE-2438-4DEC-93FB-CDC6097B91BA}" dt="2022-02-22T06:52:12.243" v="386"/>
          <ac:picMkLst>
            <pc:docMk/>
            <pc:sldMk cId="4039326446" sldId="276"/>
            <ac:picMk id="2" creationId="{14131CE3-ECD1-47BC-9CAE-FFCF30E3D426}"/>
          </ac:picMkLst>
        </pc:picChg>
        <pc:picChg chg="add mod">
          <ac:chgData name="Leonie Smith" userId="fed1330f33f5650e" providerId="LiveId" clId="{88DDDFCE-2438-4DEC-93FB-CDC6097B91BA}" dt="2022-02-22T06:52:12.243" v="386"/>
          <ac:picMkLst>
            <pc:docMk/>
            <pc:sldMk cId="4039326446" sldId="276"/>
            <ac:picMk id="3" creationId="{0CF1A7EB-8C62-4ECA-89A7-1AB7FCB7103E}"/>
          </ac:picMkLst>
        </pc:picChg>
      </pc:sldChg>
      <pc:sldChg chg="addSp delSp modSp">
        <pc:chgData name="Leonie Smith" userId="fed1330f33f5650e" providerId="LiveId" clId="{88DDDFCE-2438-4DEC-93FB-CDC6097B91BA}" dt="2022-02-22T06:53:58.148" v="390"/>
        <pc:sldMkLst>
          <pc:docMk/>
          <pc:sldMk cId="2951122100" sldId="277"/>
        </pc:sldMkLst>
        <pc:picChg chg="add del mod">
          <ac:chgData name="Leonie Smith" userId="fed1330f33f5650e" providerId="LiveId" clId="{88DDDFCE-2438-4DEC-93FB-CDC6097B91BA}" dt="2022-02-22T06:52:55.466" v="388"/>
          <ac:picMkLst>
            <pc:docMk/>
            <pc:sldMk cId="2951122100" sldId="277"/>
            <ac:picMk id="2" creationId="{C0A160DB-F67E-455D-BE87-80FC72AEDB9D}"/>
          </ac:picMkLst>
        </pc:picChg>
        <pc:picChg chg="add del mod">
          <ac:chgData name="Leonie Smith" userId="fed1330f33f5650e" providerId="LiveId" clId="{88DDDFCE-2438-4DEC-93FB-CDC6097B91BA}" dt="2022-02-22T06:53:09.380" v="389"/>
          <ac:picMkLst>
            <pc:docMk/>
            <pc:sldMk cId="2951122100" sldId="277"/>
            <ac:picMk id="3" creationId="{217CFEAA-CCD9-4F6F-A45C-6CF037AA1BD5}"/>
          </ac:picMkLst>
        </pc:picChg>
        <pc:picChg chg="add del mod">
          <ac:chgData name="Leonie Smith" userId="fed1330f33f5650e" providerId="LiveId" clId="{88DDDFCE-2438-4DEC-93FB-CDC6097B91BA}" dt="2022-02-22T06:53:58.148" v="390"/>
          <ac:picMkLst>
            <pc:docMk/>
            <pc:sldMk cId="2951122100" sldId="277"/>
            <ac:picMk id="5" creationId="{9BABA367-5F0A-4D1D-8856-D6F0B8343CA6}"/>
          </ac:picMkLst>
        </pc:picChg>
        <pc:picChg chg="add mod">
          <ac:chgData name="Leonie Smith" userId="fed1330f33f5650e" providerId="LiveId" clId="{88DDDFCE-2438-4DEC-93FB-CDC6097B91BA}" dt="2022-02-22T06:53:58.148" v="390"/>
          <ac:picMkLst>
            <pc:docMk/>
            <pc:sldMk cId="2951122100" sldId="277"/>
            <ac:picMk id="7" creationId="{A36FD2E4-8107-41BC-9069-D7957F1DC72C}"/>
          </ac:picMkLst>
        </pc:picChg>
      </pc:sldChg>
      <pc:sldChg chg="addSp delSp modSp">
        <pc:chgData name="Leonie Smith" userId="fed1330f33f5650e" providerId="LiveId" clId="{88DDDFCE-2438-4DEC-93FB-CDC6097B91BA}" dt="2022-02-22T06:55:34.398" v="392"/>
        <pc:sldMkLst>
          <pc:docMk/>
          <pc:sldMk cId="2221499139" sldId="278"/>
        </pc:sldMkLst>
        <pc:picChg chg="add del mod">
          <ac:chgData name="Leonie Smith" userId="fed1330f33f5650e" providerId="LiveId" clId="{88DDDFCE-2438-4DEC-93FB-CDC6097B91BA}" dt="2022-02-22T06:55:34.398" v="392"/>
          <ac:picMkLst>
            <pc:docMk/>
            <pc:sldMk cId="2221499139" sldId="278"/>
            <ac:picMk id="2" creationId="{A3F3912E-8F27-4CA9-96C7-365F888FB391}"/>
          </ac:picMkLst>
        </pc:picChg>
        <pc:picChg chg="add mod">
          <ac:chgData name="Leonie Smith" userId="fed1330f33f5650e" providerId="LiveId" clId="{88DDDFCE-2438-4DEC-93FB-CDC6097B91BA}" dt="2022-02-22T06:55:34.398" v="392"/>
          <ac:picMkLst>
            <pc:docMk/>
            <pc:sldMk cId="2221499139" sldId="278"/>
            <ac:picMk id="3" creationId="{31A66DF0-D81A-4298-9717-4258C97F9CFB}"/>
          </ac:picMkLst>
        </pc:picChg>
      </pc:sldChg>
      <pc:sldChg chg="addSp delSp modSp">
        <pc:chgData name="Leonie Smith" userId="fed1330f33f5650e" providerId="LiveId" clId="{88DDDFCE-2438-4DEC-93FB-CDC6097B91BA}" dt="2022-02-22T06:57:14.255" v="394"/>
        <pc:sldMkLst>
          <pc:docMk/>
          <pc:sldMk cId="1242076889" sldId="279"/>
        </pc:sldMkLst>
        <pc:picChg chg="add del mod">
          <ac:chgData name="Leonie Smith" userId="fed1330f33f5650e" providerId="LiveId" clId="{88DDDFCE-2438-4DEC-93FB-CDC6097B91BA}" dt="2022-02-22T06:57:14.255" v="394"/>
          <ac:picMkLst>
            <pc:docMk/>
            <pc:sldMk cId="1242076889" sldId="279"/>
            <ac:picMk id="2" creationId="{A33ABF86-7DF6-41D2-8328-DC28C08708EE}"/>
          </ac:picMkLst>
        </pc:picChg>
        <pc:picChg chg="add mod">
          <ac:chgData name="Leonie Smith" userId="fed1330f33f5650e" providerId="LiveId" clId="{88DDDFCE-2438-4DEC-93FB-CDC6097B91BA}" dt="2022-02-22T06:57:14.255" v="394"/>
          <ac:picMkLst>
            <pc:docMk/>
            <pc:sldMk cId="1242076889" sldId="279"/>
            <ac:picMk id="3" creationId="{13F84BCE-CB00-4160-B512-4235596CF906}"/>
          </ac:picMkLst>
        </pc:picChg>
      </pc:sldChg>
      <pc:sldChg chg="addSp delSp modSp">
        <pc:chgData name="Leonie Smith" userId="fed1330f33f5650e" providerId="LiveId" clId="{88DDDFCE-2438-4DEC-93FB-CDC6097B91BA}" dt="2022-02-22T06:58:53.673" v="396"/>
        <pc:sldMkLst>
          <pc:docMk/>
          <pc:sldMk cId="198317451" sldId="280"/>
        </pc:sldMkLst>
        <pc:picChg chg="add del mod">
          <ac:chgData name="Leonie Smith" userId="fed1330f33f5650e" providerId="LiveId" clId="{88DDDFCE-2438-4DEC-93FB-CDC6097B91BA}" dt="2022-02-22T06:58:53.673" v="396"/>
          <ac:picMkLst>
            <pc:docMk/>
            <pc:sldMk cId="198317451" sldId="280"/>
            <ac:picMk id="2" creationId="{732C28C2-30BA-459A-9D83-953438074550}"/>
          </ac:picMkLst>
        </pc:picChg>
        <pc:picChg chg="add mod">
          <ac:chgData name="Leonie Smith" userId="fed1330f33f5650e" providerId="LiveId" clId="{88DDDFCE-2438-4DEC-93FB-CDC6097B91BA}" dt="2022-02-22T06:58:53.673" v="396"/>
          <ac:picMkLst>
            <pc:docMk/>
            <pc:sldMk cId="198317451" sldId="280"/>
            <ac:picMk id="3" creationId="{C6EDC2B4-3580-417A-A45B-04088313F5FB}"/>
          </ac:picMkLst>
        </pc:picChg>
      </pc:sldChg>
      <pc:sldChg chg="addSp delSp modSp">
        <pc:chgData name="Leonie Smith" userId="fed1330f33f5650e" providerId="LiveId" clId="{88DDDFCE-2438-4DEC-93FB-CDC6097B91BA}" dt="2022-02-22T07:00:14.823" v="398"/>
        <pc:sldMkLst>
          <pc:docMk/>
          <pc:sldMk cId="3568893207" sldId="281"/>
        </pc:sldMkLst>
        <pc:picChg chg="add del mod">
          <ac:chgData name="Leonie Smith" userId="fed1330f33f5650e" providerId="LiveId" clId="{88DDDFCE-2438-4DEC-93FB-CDC6097B91BA}" dt="2022-02-22T07:00:14.823" v="398"/>
          <ac:picMkLst>
            <pc:docMk/>
            <pc:sldMk cId="3568893207" sldId="281"/>
            <ac:picMk id="2" creationId="{E957BEFE-F37E-4E2C-914D-CA7D4FD606AA}"/>
          </ac:picMkLst>
        </pc:picChg>
        <pc:picChg chg="add mod">
          <ac:chgData name="Leonie Smith" userId="fed1330f33f5650e" providerId="LiveId" clId="{88DDDFCE-2438-4DEC-93FB-CDC6097B91BA}" dt="2022-02-22T07:00:14.823" v="398"/>
          <ac:picMkLst>
            <pc:docMk/>
            <pc:sldMk cId="3568893207" sldId="281"/>
            <ac:picMk id="3" creationId="{2A599AAD-B6BC-461F-B1D4-2086A1D7EE44}"/>
          </ac:picMkLst>
        </pc:picChg>
      </pc:sldChg>
      <pc:sldChg chg="addSp delSp modSp mod">
        <pc:chgData name="Leonie Smith" userId="fed1330f33f5650e" providerId="LiveId" clId="{88DDDFCE-2438-4DEC-93FB-CDC6097B91BA}" dt="2022-02-22T07:02:15.689" v="400"/>
        <pc:sldMkLst>
          <pc:docMk/>
          <pc:sldMk cId="2477137984" sldId="282"/>
        </pc:sldMkLst>
        <pc:spChg chg="mod">
          <ac:chgData name="Leonie Smith" userId="fed1330f33f5650e" providerId="LiveId" clId="{88DDDFCE-2438-4DEC-93FB-CDC6097B91BA}" dt="2022-02-18T08:09:39.743" v="72" actId="20577"/>
          <ac:spMkLst>
            <pc:docMk/>
            <pc:sldMk cId="2477137984" sldId="282"/>
            <ac:spMk id="4" creationId="{9A13E2D8-2F59-44C1-B1D2-79C300C26DD4}"/>
          </ac:spMkLst>
        </pc:spChg>
        <pc:picChg chg="add del mod">
          <ac:chgData name="Leonie Smith" userId="fed1330f33f5650e" providerId="LiveId" clId="{88DDDFCE-2438-4DEC-93FB-CDC6097B91BA}" dt="2022-02-22T07:02:15.689" v="400"/>
          <ac:picMkLst>
            <pc:docMk/>
            <pc:sldMk cId="2477137984" sldId="282"/>
            <ac:picMk id="2" creationId="{12F9AFE3-0C1C-47E2-902A-B3C762142941}"/>
          </ac:picMkLst>
        </pc:picChg>
        <pc:picChg chg="add mod">
          <ac:chgData name="Leonie Smith" userId="fed1330f33f5650e" providerId="LiveId" clId="{88DDDFCE-2438-4DEC-93FB-CDC6097B91BA}" dt="2022-02-22T07:02:15.689" v="400"/>
          <ac:picMkLst>
            <pc:docMk/>
            <pc:sldMk cId="2477137984" sldId="282"/>
            <ac:picMk id="3" creationId="{1626FF5D-542E-4CB5-9B74-2A6B906A1F61}"/>
          </ac:picMkLst>
        </pc:picChg>
      </pc:sldChg>
      <pc:sldChg chg="addSp modSp mod">
        <pc:chgData name="Leonie Smith" userId="fed1330f33f5650e" providerId="LiveId" clId="{88DDDFCE-2438-4DEC-93FB-CDC6097B91BA}" dt="2022-02-22T07:04:09.180" v="401"/>
        <pc:sldMkLst>
          <pc:docMk/>
          <pc:sldMk cId="3611269626" sldId="283"/>
        </pc:sldMkLst>
        <pc:spChg chg="mod">
          <ac:chgData name="Leonie Smith" userId="fed1330f33f5650e" providerId="LiveId" clId="{88DDDFCE-2438-4DEC-93FB-CDC6097B91BA}" dt="2022-02-18T08:10:27.034" v="91" actId="20577"/>
          <ac:spMkLst>
            <pc:docMk/>
            <pc:sldMk cId="3611269626" sldId="283"/>
            <ac:spMk id="4" creationId="{9A13E2D8-2F59-44C1-B1D2-79C300C26DD4}"/>
          </ac:spMkLst>
        </pc:spChg>
        <pc:picChg chg="add mod">
          <ac:chgData name="Leonie Smith" userId="fed1330f33f5650e" providerId="LiveId" clId="{88DDDFCE-2438-4DEC-93FB-CDC6097B91BA}" dt="2022-02-22T07:04:09.180" v="401"/>
          <ac:picMkLst>
            <pc:docMk/>
            <pc:sldMk cId="3611269626" sldId="283"/>
            <ac:picMk id="2" creationId="{E9DD3D0F-881A-4FBB-819B-C4F65C1C5EF9}"/>
          </ac:picMkLst>
        </pc:picChg>
      </pc:sldChg>
      <pc:sldChg chg="addSp modSp">
        <pc:chgData name="Leonie Smith" userId="fed1330f33f5650e" providerId="LiveId" clId="{88DDDFCE-2438-4DEC-93FB-CDC6097B91BA}" dt="2022-02-22T07:05:12.558" v="402"/>
        <pc:sldMkLst>
          <pc:docMk/>
          <pc:sldMk cId="2400801023" sldId="284"/>
        </pc:sldMkLst>
        <pc:picChg chg="add mod">
          <ac:chgData name="Leonie Smith" userId="fed1330f33f5650e" providerId="LiveId" clId="{88DDDFCE-2438-4DEC-93FB-CDC6097B91BA}" dt="2022-02-22T07:05:12.558" v="402"/>
          <ac:picMkLst>
            <pc:docMk/>
            <pc:sldMk cId="2400801023" sldId="284"/>
            <ac:picMk id="2" creationId="{013B84AB-4E5F-4EDF-A05B-A122520E0CF3}"/>
          </ac:picMkLst>
        </pc:picChg>
      </pc:sldChg>
      <pc:sldChg chg="addSp modSp">
        <pc:chgData name="Leonie Smith" userId="fed1330f33f5650e" providerId="LiveId" clId="{88DDDFCE-2438-4DEC-93FB-CDC6097B91BA}" dt="2022-02-22T07:05:49.478" v="403"/>
        <pc:sldMkLst>
          <pc:docMk/>
          <pc:sldMk cId="3029461364" sldId="285"/>
        </pc:sldMkLst>
        <pc:picChg chg="add mod">
          <ac:chgData name="Leonie Smith" userId="fed1330f33f5650e" providerId="LiveId" clId="{88DDDFCE-2438-4DEC-93FB-CDC6097B91BA}" dt="2022-02-22T07:05:49.478" v="403"/>
          <ac:picMkLst>
            <pc:docMk/>
            <pc:sldMk cId="3029461364" sldId="285"/>
            <ac:picMk id="2" creationId="{DD7DDB90-AE16-4A4B-B487-8F5B0CD78948}"/>
          </ac:picMkLst>
        </pc:picChg>
      </pc:sldChg>
      <pc:sldChg chg="addSp delSp modSp">
        <pc:chgData name="Leonie Smith" userId="fed1330f33f5650e" providerId="LiveId" clId="{88DDDFCE-2438-4DEC-93FB-CDC6097B91BA}" dt="2022-02-22T07:09:00.619" v="407"/>
        <pc:sldMkLst>
          <pc:docMk/>
          <pc:sldMk cId="1139137957" sldId="286"/>
        </pc:sldMkLst>
        <pc:picChg chg="add del mod">
          <ac:chgData name="Leonie Smith" userId="fed1330f33f5650e" providerId="LiveId" clId="{88DDDFCE-2438-4DEC-93FB-CDC6097B91BA}" dt="2022-02-22T07:07:54.073" v="405"/>
          <ac:picMkLst>
            <pc:docMk/>
            <pc:sldMk cId="1139137957" sldId="286"/>
            <ac:picMk id="2" creationId="{FD280CCD-00D8-4A94-B253-CFC0B5326411}"/>
          </ac:picMkLst>
        </pc:picChg>
        <pc:picChg chg="add del mod">
          <ac:chgData name="Leonie Smith" userId="fed1330f33f5650e" providerId="LiveId" clId="{88DDDFCE-2438-4DEC-93FB-CDC6097B91BA}" dt="2022-02-22T07:08:12.600" v="406"/>
          <ac:picMkLst>
            <pc:docMk/>
            <pc:sldMk cId="1139137957" sldId="286"/>
            <ac:picMk id="3" creationId="{EBCC3414-5E29-4B24-B98A-916BCCBB4983}"/>
          </ac:picMkLst>
        </pc:picChg>
        <pc:picChg chg="add del mod">
          <ac:chgData name="Leonie Smith" userId="fed1330f33f5650e" providerId="LiveId" clId="{88DDDFCE-2438-4DEC-93FB-CDC6097B91BA}" dt="2022-02-22T07:09:00.619" v="407"/>
          <ac:picMkLst>
            <pc:docMk/>
            <pc:sldMk cId="1139137957" sldId="286"/>
            <ac:picMk id="5" creationId="{39C21182-8B54-43D7-AEFD-D1407A4F2828}"/>
          </ac:picMkLst>
        </pc:picChg>
        <pc:picChg chg="add mod">
          <ac:chgData name="Leonie Smith" userId="fed1330f33f5650e" providerId="LiveId" clId="{88DDDFCE-2438-4DEC-93FB-CDC6097B91BA}" dt="2022-02-22T07:09:00.619" v="407"/>
          <ac:picMkLst>
            <pc:docMk/>
            <pc:sldMk cId="1139137957" sldId="286"/>
            <ac:picMk id="7" creationId="{394C34D4-19B6-43AF-AF1C-AB2D0267F2AB}"/>
          </ac:picMkLst>
        </pc:picChg>
      </pc:sldChg>
      <pc:sldChg chg="addSp delSp modSp">
        <pc:chgData name="Leonie Smith" userId="fed1330f33f5650e" providerId="LiveId" clId="{88DDDFCE-2438-4DEC-93FB-CDC6097B91BA}" dt="2022-02-22T07:11:11.819" v="411"/>
        <pc:sldMkLst>
          <pc:docMk/>
          <pc:sldMk cId="2471179099" sldId="287"/>
        </pc:sldMkLst>
        <pc:picChg chg="add del mod">
          <ac:chgData name="Leonie Smith" userId="fed1330f33f5650e" providerId="LiveId" clId="{88DDDFCE-2438-4DEC-93FB-CDC6097B91BA}" dt="2022-02-22T07:10:34.255" v="409"/>
          <ac:picMkLst>
            <pc:docMk/>
            <pc:sldMk cId="2471179099" sldId="287"/>
            <ac:picMk id="2" creationId="{4164ACDF-3AEE-4EFD-9E4F-97D0BA990B25}"/>
          </ac:picMkLst>
        </pc:picChg>
        <pc:picChg chg="add del mod">
          <ac:chgData name="Leonie Smith" userId="fed1330f33f5650e" providerId="LiveId" clId="{88DDDFCE-2438-4DEC-93FB-CDC6097B91BA}" dt="2022-02-22T07:10:54.605" v="410"/>
          <ac:picMkLst>
            <pc:docMk/>
            <pc:sldMk cId="2471179099" sldId="287"/>
            <ac:picMk id="3" creationId="{82D61D71-A9F4-4732-A5CA-58D1CAD1A927}"/>
          </ac:picMkLst>
        </pc:picChg>
        <pc:picChg chg="add del mod">
          <ac:chgData name="Leonie Smith" userId="fed1330f33f5650e" providerId="LiveId" clId="{88DDDFCE-2438-4DEC-93FB-CDC6097B91BA}" dt="2022-02-22T07:11:11.819" v="411"/>
          <ac:picMkLst>
            <pc:docMk/>
            <pc:sldMk cId="2471179099" sldId="287"/>
            <ac:picMk id="5" creationId="{B856C17B-FF32-42FA-8C1A-1BCFC18244A2}"/>
          </ac:picMkLst>
        </pc:picChg>
        <pc:picChg chg="add mod">
          <ac:chgData name="Leonie Smith" userId="fed1330f33f5650e" providerId="LiveId" clId="{88DDDFCE-2438-4DEC-93FB-CDC6097B91BA}" dt="2022-02-22T07:11:11.819" v="411"/>
          <ac:picMkLst>
            <pc:docMk/>
            <pc:sldMk cId="2471179099" sldId="287"/>
            <ac:picMk id="7" creationId="{27DF36F0-5A69-4176-A363-F08985501BC7}"/>
          </ac:picMkLst>
        </pc:picChg>
      </pc:sldChg>
      <pc:sldChg chg="del">
        <pc:chgData name="Leonie Smith" userId="fed1330f33f5650e" providerId="LiveId" clId="{88DDDFCE-2438-4DEC-93FB-CDC6097B91BA}" dt="2022-02-18T08:24:38.195" v="93" actId="47"/>
        <pc:sldMkLst>
          <pc:docMk/>
          <pc:sldMk cId="3454392376" sldId="288"/>
        </pc:sldMkLst>
      </pc:sldChg>
      <pc:sldChg chg="addSp modSp add mod">
        <pc:chgData name="Leonie Smith" userId="fed1330f33f5650e" providerId="LiveId" clId="{88DDDFCE-2438-4DEC-93FB-CDC6097B91BA}" dt="2022-02-23T05:04:35.956" v="508"/>
        <pc:sldMkLst>
          <pc:docMk/>
          <pc:sldMk cId="1206678836" sldId="289"/>
        </pc:sldMkLst>
        <pc:spChg chg="mod">
          <ac:chgData name="Leonie Smith" userId="fed1330f33f5650e" providerId="LiveId" clId="{88DDDFCE-2438-4DEC-93FB-CDC6097B91BA}" dt="2022-02-22T08:42:37.536" v="442" actId="403"/>
          <ac:spMkLst>
            <pc:docMk/>
            <pc:sldMk cId="1206678836" sldId="289"/>
            <ac:spMk id="4" creationId="{9A13E2D8-2F59-44C1-B1D2-79C300C26DD4}"/>
          </ac:spMkLst>
        </pc:spChg>
        <pc:spChg chg="mod">
          <ac:chgData name="Leonie Smith" userId="fed1330f33f5650e" providerId="LiveId" clId="{88DDDFCE-2438-4DEC-93FB-CDC6097B91BA}" dt="2022-02-22T08:46:45.560" v="471" actId="403"/>
          <ac:spMkLst>
            <pc:docMk/>
            <pc:sldMk cId="1206678836" sldId="289"/>
            <ac:spMk id="6" creationId="{416C064E-628E-47C0-A712-DB178FE9901E}"/>
          </ac:spMkLst>
        </pc:spChg>
        <pc:picChg chg="add mod">
          <ac:chgData name="Leonie Smith" userId="fed1330f33f5650e" providerId="LiveId" clId="{88DDDFCE-2438-4DEC-93FB-CDC6097B91BA}" dt="2022-02-23T05:04:35.956" v="508"/>
          <ac:picMkLst>
            <pc:docMk/>
            <pc:sldMk cId="1206678836" sldId="289"/>
            <ac:picMk id="2" creationId="{0F767CC7-EDD9-4710-BB8F-0F9CD90E950B}"/>
          </ac:picMkLst>
        </pc:picChg>
      </pc:sldChg>
      <pc:sldChg chg="del">
        <pc:chgData name="Leonie Smith" userId="fed1330f33f5650e" providerId="LiveId" clId="{88DDDFCE-2438-4DEC-93FB-CDC6097B91BA}" dt="2022-02-18T08:24:34.980" v="92" actId="47"/>
        <pc:sldMkLst>
          <pc:docMk/>
          <pc:sldMk cId="3729377262" sldId="289"/>
        </pc:sldMkLst>
      </pc:sldChg>
      <pc:sldChg chg="addSp delSp modSp mod">
        <pc:chgData name="Leonie Smith" userId="fed1330f33f5650e" providerId="LiveId" clId="{88DDDFCE-2438-4DEC-93FB-CDC6097B91BA}" dt="2022-02-23T04:58:47.190" v="503"/>
        <pc:sldMkLst>
          <pc:docMk/>
          <pc:sldMk cId="2219405182" sldId="290"/>
        </pc:sldMkLst>
        <pc:spChg chg="mod">
          <ac:chgData name="Leonie Smith" userId="fed1330f33f5650e" providerId="LiveId" clId="{88DDDFCE-2438-4DEC-93FB-CDC6097B91BA}" dt="2022-02-18T08:25:03.811" v="98" actId="20577"/>
          <ac:spMkLst>
            <pc:docMk/>
            <pc:sldMk cId="2219405182" sldId="290"/>
            <ac:spMk id="4" creationId="{9A13E2D8-2F59-44C1-B1D2-79C300C26DD4}"/>
          </ac:spMkLst>
        </pc:spChg>
        <pc:picChg chg="add del mod">
          <ac:chgData name="Leonie Smith" userId="fed1330f33f5650e" providerId="LiveId" clId="{88DDDFCE-2438-4DEC-93FB-CDC6097B91BA}" dt="2022-02-23T04:58:47.190" v="503"/>
          <ac:picMkLst>
            <pc:docMk/>
            <pc:sldMk cId="2219405182" sldId="290"/>
            <ac:picMk id="2" creationId="{7DF16D48-882B-4F00-BFC0-CE1B4E155F61}"/>
          </ac:picMkLst>
        </pc:picChg>
        <pc:picChg chg="add mod">
          <ac:chgData name="Leonie Smith" userId="fed1330f33f5650e" providerId="LiveId" clId="{88DDDFCE-2438-4DEC-93FB-CDC6097B91BA}" dt="2022-02-23T04:58:47.190" v="503"/>
          <ac:picMkLst>
            <pc:docMk/>
            <pc:sldMk cId="2219405182" sldId="290"/>
            <ac:picMk id="3" creationId="{3F0DB4A9-9E0F-4FEB-A0A2-03161C58B367}"/>
          </ac:picMkLst>
        </pc:picChg>
      </pc:sldChg>
      <pc:sldChg chg="addSp delSp modSp">
        <pc:chgData name="Leonie Smith" userId="fed1330f33f5650e" providerId="LiveId" clId="{88DDDFCE-2438-4DEC-93FB-CDC6097B91BA}" dt="2022-02-22T07:14:50.280" v="414"/>
        <pc:sldMkLst>
          <pc:docMk/>
          <pc:sldMk cId="4140729339" sldId="292"/>
        </pc:sldMkLst>
        <pc:picChg chg="add del mod">
          <ac:chgData name="Leonie Smith" userId="fed1330f33f5650e" providerId="LiveId" clId="{88DDDFCE-2438-4DEC-93FB-CDC6097B91BA}" dt="2022-02-22T07:14:50.280" v="414"/>
          <ac:picMkLst>
            <pc:docMk/>
            <pc:sldMk cId="4140729339" sldId="292"/>
            <ac:picMk id="2" creationId="{E0DE4409-FD79-4D62-BF9F-90893C14B37B}"/>
          </ac:picMkLst>
        </pc:picChg>
        <pc:picChg chg="add mod">
          <ac:chgData name="Leonie Smith" userId="fed1330f33f5650e" providerId="LiveId" clId="{88DDDFCE-2438-4DEC-93FB-CDC6097B91BA}" dt="2022-02-22T07:14:50.280" v="414"/>
          <ac:picMkLst>
            <pc:docMk/>
            <pc:sldMk cId="4140729339" sldId="292"/>
            <ac:picMk id="3" creationId="{244C5CA1-A9EE-4CC5-9958-5E1B7C674E54}"/>
          </ac:picMkLst>
        </pc:picChg>
      </pc:sldChg>
      <pc:sldChg chg="addSp delSp modSp mod">
        <pc:chgData name="Leonie Smith" userId="fed1330f33f5650e" providerId="LiveId" clId="{88DDDFCE-2438-4DEC-93FB-CDC6097B91BA}" dt="2022-02-22T07:17:47.883" v="418"/>
        <pc:sldMkLst>
          <pc:docMk/>
          <pc:sldMk cId="726033485" sldId="293"/>
        </pc:sldMkLst>
        <pc:spChg chg="mod">
          <ac:chgData name="Leonie Smith" userId="fed1330f33f5650e" providerId="LiveId" clId="{88DDDFCE-2438-4DEC-93FB-CDC6097B91BA}" dt="2022-02-18T08:29:45.837" v="111" actId="20577"/>
          <ac:spMkLst>
            <pc:docMk/>
            <pc:sldMk cId="726033485" sldId="293"/>
            <ac:spMk id="4" creationId="{9A13E2D8-2F59-44C1-B1D2-79C300C26DD4}"/>
          </ac:spMkLst>
        </pc:spChg>
        <pc:picChg chg="add del mod">
          <ac:chgData name="Leonie Smith" userId="fed1330f33f5650e" providerId="LiveId" clId="{88DDDFCE-2438-4DEC-93FB-CDC6097B91BA}" dt="2022-02-22T07:17:22.936" v="416"/>
          <ac:picMkLst>
            <pc:docMk/>
            <pc:sldMk cId="726033485" sldId="293"/>
            <ac:picMk id="2" creationId="{DD1B9932-F491-4DF3-84B5-54D59670B444}"/>
          </ac:picMkLst>
        </pc:picChg>
        <pc:picChg chg="add del mod">
          <ac:chgData name="Leonie Smith" userId="fed1330f33f5650e" providerId="LiveId" clId="{88DDDFCE-2438-4DEC-93FB-CDC6097B91BA}" dt="2022-02-22T07:17:31.663" v="417"/>
          <ac:picMkLst>
            <pc:docMk/>
            <pc:sldMk cId="726033485" sldId="293"/>
            <ac:picMk id="3" creationId="{3A1E12C3-85B5-4B8B-8797-2DD0AAC8F629}"/>
          </ac:picMkLst>
        </pc:picChg>
        <pc:picChg chg="add del mod">
          <ac:chgData name="Leonie Smith" userId="fed1330f33f5650e" providerId="LiveId" clId="{88DDDFCE-2438-4DEC-93FB-CDC6097B91BA}" dt="2022-02-22T07:17:47.883" v="418"/>
          <ac:picMkLst>
            <pc:docMk/>
            <pc:sldMk cId="726033485" sldId="293"/>
            <ac:picMk id="5" creationId="{8FC975DD-1EDE-4C84-AB94-0C5BDD9D2CAB}"/>
          </ac:picMkLst>
        </pc:picChg>
        <pc:picChg chg="add mod">
          <ac:chgData name="Leonie Smith" userId="fed1330f33f5650e" providerId="LiveId" clId="{88DDDFCE-2438-4DEC-93FB-CDC6097B91BA}" dt="2022-02-22T07:17:47.883" v="418"/>
          <ac:picMkLst>
            <pc:docMk/>
            <pc:sldMk cId="726033485" sldId="293"/>
            <ac:picMk id="7" creationId="{B0EE41CF-F50D-4749-B674-6CA55F60A68F}"/>
          </ac:picMkLst>
        </pc:picChg>
      </pc:sldChg>
      <pc:sldChg chg="addSp delSp modSp">
        <pc:chgData name="Leonie Smith" userId="fed1330f33f5650e" providerId="LiveId" clId="{88DDDFCE-2438-4DEC-93FB-CDC6097B91BA}" dt="2022-02-23T05:01:00.457" v="504"/>
        <pc:sldMkLst>
          <pc:docMk/>
          <pc:sldMk cId="1583636259" sldId="296"/>
        </pc:sldMkLst>
        <pc:picChg chg="add del mod">
          <ac:chgData name="Leonie Smith" userId="fed1330f33f5650e" providerId="LiveId" clId="{88DDDFCE-2438-4DEC-93FB-CDC6097B91BA}" dt="2022-02-22T07:20:47.233" v="420"/>
          <ac:picMkLst>
            <pc:docMk/>
            <pc:sldMk cId="1583636259" sldId="296"/>
            <ac:picMk id="2" creationId="{8E3D3C60-D74D-4177-827A-73477BBFEE78}"/>
          </ac:picMkLst>
        </pc:picChg>
        <pc:picChg chg="add mod">
          <ac:chgData name="Leonie Smith" userId="fed1330f33f5650e" providerId="LiveId" clId="{88DDDFCE-2438-4DEC-93FB-CDC6097B91BA}" dt="2022-02-23T05:01:00.457" v="504"/>
          <ac:picMkLst>
            <pc:docMk/>
            <pc:sldMk cId="1583636259" sldId="296"/>
            <ac:picMk id="2" creationId="{C234B39C-A28E-4F6E-B609-63F512D5E7FF}"/>
          </ac:picMkLst>
        </pc:picChg>
        <pc:picChg chg="add del mod">
          <ac:chgData name="Leonie Smith" userId="fed1330f33f5650e" providerId="LiveId" clId="{88DDDFCE-2438-4DEC-93FB-CDC6097B91BA}" dt="2022-02-22T07:21:33.856" v="421"/>
          <ac:picMkLst>
            <pc:docMk/>
            <pc:sldMk cId="1583636259" sldId="296"/>
            <ac:picMk id="3" creationId="{73EF4BF3-F36B-4D44-B365-9685F80CC901}"/>
          </ac:picMkLst>
        </pc:picChg>
        <pc:picChg chg="add del mod">
          <ac:chgData name="Leonie Smith" userId="fed1330f33f5650e" providerId="LiveId" clId="{88DDDFCE-2438-4DEC-93FB-CDC6097B91BA}" dt="2022-02-23T05:01:00.457" v="504"/>
          <ac:picMkLst>
            <pc:docMk/>
            <pc:sldMk cId="1583636259" sldId="296"/>
            <ac:picMk id="5" creationId="{A2055AB4-6F0E-46AC-BA89-8BA62798C56B}"/>
          </ac:picMkLst>
        </pc:picChg>
      </pc:sldChg>
      <pc:sldChg chg="del">
        <pc:chgData name="Leonie Smith" userId="fed1330f33f5650e" providerId="LiveId" clId="{88DDDFCE-2438-4DEC-93FB-CDC6097B91BA}" dt="2022-02-18T08:30:05.724" v="112" actId="47"/>
        <pc:sldMkLst>
          <pc:docMk/>
          <pc:sldMk cId="426145748" sldId="297"/>
        </pc:sldMkLst>
      </pc:sldChg>
      <pc:sldChg chg="addSp modSp mod">
        <pc:chgData name="Leonie Smith" userId="fed1330f33f5650e" providerId="LiveId" clId="{88DDDFCE-2438-4DEC-93FB-CDC6097B91BA}" dt="2022-02-21T08:58:48.253" v="335" actId="14100"/>
        <pc:sldMkLst>
          <pc:docMk/>
          <pc:sldMk cId="1603028964" sldId="298"/>
        </pc:sldMkLst>
        <pc:picChg chg="add mod">
          <ac:chgData name="Leonie Smith" userId="fed1330f33f5650e" providerId="LiveId" clId="{88DDDFCE-2438-4DEC-93FB-CDC6097B91BA}" dt="2022-02-21T08:58:48.253" v="335" actId="14100"/>
          <ac:picMkLst>
            <pc:docMk/>
            <pc:sldMk cId="1603028964" sldId="298"/>
            <ac:picMk id="3" creationId="{238B79E6-AB1F-4122-9A19-C8B5C55C11F1}"/>
          </ac:picMkLst>
        </pc:picChg>
      </pc:sldChg>
      <pc:sldChg chg="addSp modSp mod">
        <pc:chgData name="Leonie Smith" userId="fed1330f33f5650e" providerId="LiveId" clId="{88DDDFCE-2438-4DEC-93FB-CDC6097B91BA}" dt="2022-02-22T07:22:56.704" v="422"/>
        <pc:sldMkLst>
          <pc:docMk/>
          <pc:sldMk cId="2642384007" sldId="300"/>
        </pc:sldMkLst>
        <pc:spChg chg="mod">
          <ac:chgData name="Leonie Smith" userId="fed1330f33f5650e" providerId="LiveId" clId="{88DDDFCE-2438-4DEC-93FB-CDC6097B91BA}" dt="2022-02-18T08:30:18.527" v="119" actId="5793"/>
          <ac:spMkLst>
            <pc:docMk/>
            <pc:sldMk cId="2642384007" sldId="300"/>
            <ac:spMk id="4" creationId="{9A13E2D8-2F59-44C1-B1D2-79C300C26DD4}"/>
          </ac:spMkLst>
        </pc:spChg>
        <pc:picChg chg="add mod">
          <ac:chgData name="Leonie Smith" userId="fed1330f33f5650e" providerId="LiveId" clId="{88DDDFCE-2438-4DEC-93FB-CDC6097B91BA}" dt="2022-02-22T07:22:56.704" v="422"/>
          <ac:picMkLst>
            <pc:docMk/>
            <pc:sldMk cId="2642384007" sldId="300"/>
            <ac:picMk id="2" creationId="{11CE5C9E-28FA-41BD-B251-86EEEA642CAE}"/>
          </ac:picMkLst>
        </pc:picChg>
      </pc:sldChg>
      <pc:sldChg chg="addSp modSp mod">
        <pc:chgData name="Leonie Smith" userId="fed1330f33f5650e" providerId="LiveId" clId="{88DDDFCE-2438-4DEC-93FB-CDC6097B91BA}" dt="2022-02-22T07:23:37.118" v="423"/>
        <pc:sldMkLst>
          <pc:docMk/>
          <pc:sldMk cId="449817101" sldId="301"/>
        </pc:sldMkLst>
        <pc:spChg chg="mod">
          <ac:chgData name="Leonie Smith" userId="fed1330f33f5650e" providerId="LiveId" clId="{88DDDFCE-2438-4DEC-93FB-CDC6097B91BA}" dt="2022-02-18T08:30:32.881" v="123" actId="5793"/>
          <ac:spMkLst>
            <pc:docMk/>
            <pc:sldMk cId="449817101" sldId="301"/>
            <ac:spMk id="4" creationId="{9A13E2D8-2F59-44C1-B1D2-79C300C26DD4}"/>
          </ac:spMkLst>
        </pc:spChg>
        <pc:picChg chg="add mod">
          <ac:chgData name="Leonie Smith" userId="fed1330f33f5650e" providerId="LiveId" clId="{88DDDFCE-2438-4DEC-93FB-CDC6097B91BA}" dt="2022-02-22T07:23:37.118" v="423"/>
          <ac:picMkLst>
            <pc:docMk/>
            <pc:sldMk cId="449817101" sldId="301"/>
            <ac:picMk id="2" creationId="{229B2B10-6AD1-4957-AC40-667DEA3E457D}"/>
          </ac:picMkLst>
        </pc:picChg>
      </pc:sldChg>
      <pc:sldChg chg="addSp modSp add del mod ord">
        <pc:chgData name="Leonie Smith" userId="fed1330f33f5650e" providerId="LiveId" clId="{88DDDFCE-2438-4DEC-93FB-CDC6097B91BA}" dt="2022-02-21T08:54:22.539" v="325" actId="14100"/>
        <pc:sldMkLst>
          <pc:docMk/>
          <pc:sldMk cId="1595491993" sldId="302"/>
        </pc:sldMkLst>
        <pc:picChg chg="add mod">
          <ac:chgData name="Leonie Smith" userId="fed1330f33f5650e" providerId="LiveId" clId="{88DDDFCE-2438-4DEC-93FB-CDC6097B91BA}" dt="2022-02-21T08:54:22.539" v="325" actId="14100"/>
          <ac:picMkLst>
            <pc:docMk/>
            <pc:sldMk cId="1595491993" sldId="302"/>
            <ac:picMk id="3" creationId="{6AB642DA-E332-4C02-9D80-84C862FBD75D}"/>
          </ac:picMkLst>
        </pc:picChg>
      </pc:sldChg>
      <pc:sldChg chg="addSp delSp modSp add del mod ord">
        <pc:chgData name="Leonie Smith" userId="fed1330f33f5650e" providerId="LiveId" clId="{88DDDFCE-2438-4DEC-93FB-CDC6097B91BA}" dt="2022-02-21T08:55:43.311" v="332" actId="14100"/>
        <pc:sldMkLst>
          <pc:docMk/>
          <pc:sldMk cId="3486608276" sldId="303"/>
        </pc:sldMkLst>
        <pc:picChg chg="add del mod">
          <ac:chgData name="Leonie Smith" userId="fed1330f33f5650e" providerId="LiveId" clId="{88DDDFCE-2438-4DEC-93FB-CDC6097B91BA}" dt="2022-02-21T08:54:54.459" v="329" actId="478"/>
          <ac:picMkLst>
            <pc:docMk/>
            <pc:sldMk cId="3486608276" sldId="303"/>
            <ac:picMk id="3" creationId="{A1A6C1ED-8C9E-4FED-933A-C53653EA84AA}"/>
          </ac:picMkLst>
        </pc:picChg>
        <pc:picChg chg="add mod">
          <ac:chgData name="Leonie Smith" userId="fed1330f33f5650e" providerId="LiveId" clId="{88DDDFCE-2438-4DEC-93FB-CDC6097B91BA}" dt="2022-02-21T08:55:43.311" v="332" actId="14100"/>
          <ac:picMkLst>
            <pc:docMk/>
            <pc:sldMk cId="3486608276" sldId="303"/>
            <ac:picMk id="7" creationId="{2A45205C-D9B8-4992-92F3-881CB96A1CD2}"/>
          </ac:picMkLst>
        </pc:picChg>
      </pc:sldChg>
      <pc:sldChg chg="addSp modSp mod ord">
        <pc:chgData name="Leonie Smith" userId="fed1330f33f5650e" providerId="LiveId" clId="{88DDDFCE-2438-4DEC-93FB-CDC6097B91BA}" dt="2022-02-21T08:51:29.841" v="313" actId="14100"/>
        <pc:sldMkLst>
          <pc:docMk/>
          <pc:sldMk cId="2818426900" sldId="304"/>
        </pc:sldMkLst>
        <pc:picChg chg="add mod">
          <ac:chgData name="Leonie Smith" userId="fed1330f33f5650e" providerId="LiveId" clId="{88DDDFCE-2438-4DEC-93FB-CDC6097B91BA}" dt="2022-02-21T08:51:29.841" v="313" actId="14100"/>
          <ac:picMkLst>
            <pc:docMk/>
            <pc:sldMk cId="2818426900" sldId="304"/>
            <ac:picMk id="3" creationId="{6835EFEA-2DF7-4022-9871-F3F6664E5573}"/>
          </ac:picMkLst>
        </pc:picChg>
      </pc:sldChg>
      <pc:sldChg chg="addSp modSp add mod">
        <pc:chgData name="Leonie Smith" userId="fed1330f33f5650e" providerId="LiveId" clId="{88DDDFCE-2438-4DEC-93FB-CDC6097B91BA}" dt="2022-02-21T08:53:41.601" v="322" actId="14100"/>
        <pc:sldMkLst>
          <pc:docMk/>
          <pc:sldMk cId="3565743788" sldId="305"/>
        </pc:sldMkLst>
        <pc:picChg chg="add mod">
          <ac:chgData name="Leonie Smith" userId="fed1330f33f5650e" providerId="LiveId" clId="{88DDDFCE-2438-4DEC-93FB-CDC6097B91BA}" dt="2022-02-21T08:53:41.601" v="322" actId="14100"/>
          <ac:picMkLst>
            <pc:docMk/>
            <pc:sldMk cId="3565743788" sldId="305"/>
            <ac:picMk id="3" creationId="{DC8D5BB2-1A0C-4C66-81DD-5E32E60DC968}"/>
          </ac:picMkLst>
        </pc:picChg>
      </pc:sldChg>
      <pc:sldChg chg="addSp modSp add mod">
        <pc:chgData name="Leonie Smith" userId="fed1330f33f5650e" providerId="LiveId" clId="{88DDDFCE-2438-4DEC-93FB-CDC6097B91BA}" dt="2022-02-21T08:52:53.638" v="319" actId="14100"/>
        <pc:sldMkLst>
          <pc:docMk/>
          <pc:sldMk cId="2446341384" sldId="306"/>
        </pc:sldMkLst>
        <pc:picChg chg="add mod">
          <ac:chgData name="Leonie Smith" userId="fed1330f33f5650e" providerId="LiveId" clId="{88DDDFCE-2438-4DEC-93FB-CDC6097B91BA}" dt="2022-02-21T08:52:53.638" v="319" actId="14100"/>
          <ac:picMkLst>
            <pc:docMk/>
            <pc:sldMk cId="2446341384" sldId="306"/>
            <ac:picMk id="3" creationId="{263F9B64-3BCD-4B5E-BFD8-2D4590FAD0EE}"/>
          </ac:picMkLst>
        </pc:picChg>
      </pc:sldChg>
      <pc:sldChg chg="addSp modSp add mod">
        <pc:chgData name="Leonie Smith" userId="fed1330f33f5650e" providerId="LiveId" clId="{88DDDFCE-2438-4DEC-93FB-CDC6097B91BA}" dt="2022-02-21T08:52:18.497" v="316" actId="14100"/>
        <pc:sldMkLst>
          <pc:docMk/>
          <pc:sldMk cId="4202130680" sldId="307"/>
        </pc:sldMkLst>
        <pc:picChg chg="add mod">
          <ac:chgData name="Leonie Smith" userId="fed1330f33f5650e" providerId="LiveId" clId="{88DDDFCE-2438-4DEC-93FB-CDC6097B91BA}" dt="2022-02-21T08:52:18.497" v="316" actId="14100"/>
          <ac:picMkLst>
            <pc:docMk/>
            <pc:sldMk cId="4202130680" sldId="307"/>
            <ac:picMk id="3" creationId="{CA680124-AB69-486E-AAFD-94360932C1AC}"/>
          </ac:picMkLst>
        </pc:picChg>
      </pc:sldChg>
      <pc:sldChg chg="addSp delSp modSp add mod ord">
        <pc:chgData name="Leonie Smith" userId="fed1330f33f5650e" providerId="LiveId" clId="{88DDDFCE-2438-4DEC-93FB-CDC6097B91BA}" dt="2022-02-18T09:09:27.848" v="233" actId="14100"/>
        <pc:sldMkLst>
          <pc:docMk/>
          <pc:sldMk cId="1561854825" sldId="308"/>
        </pc:sldMkLst>
        <pc:picChg chg="add del mod">
          <ac:chgData name="Leonie Smith" userId="fed1330f33f5650e" providerId="LiveId" clId="{88DDDFCE-2438-4DEC-93FB-CDC6097B91BA}" dt="2022-02-18T09:09:02.153" v="230" actId="478"/>
          <ac:picMkLst>
            <pc:docMk/>
            <pc:sldMk cId="1561854825" sldId="308"/>
            <ac:picMk id="3" creationId="{00C9F13C-1201-4FE0-9B5C-C6BE0D158BE5}"/>
          </ac:picMkLst>
        </pc:picChg>
        <pc:picChg chg="add mod">
          <ac:chgData name="Leonie Smith" userId="fed1330f33f5650e" providerId="LiveId" clId="{88DDDFCE-2438-4DEC-93FB-CDC6097B91BA}" dt="2022-02-18T09:09:27.848" v="233" actId="14100"/>
          <ac:picMkLst>
            <pc:docMk/>
            <pc:sldMk cId="1561854825" sldId="308"/>
            <ac:picMk id="7" creationId="{7B22B2A8-DA68-41D0-8B9C-3C0D24652FBF}"/>
          </ac:picMkLst>
        </pc:picChg>
      </pc:sldChg>
      <pc:sldChg chg="addSp modSp add mod">
        <pc:chgData name="Leonie Smith" userId="fed1330f33f5650e" providerId="LiveId" clId="{88DDDFCE-2438-4DEC-93FB-CDC6097B91BA}" dt="2022-02-21T08:50:53.049" v="310" actId="14100"/>
        <pc:sldMkLst>
          <pc:docMk/>
          <pc:sldMk cId="2405739833" sldId="309"/>
        </pc:sldMkLst>
        <pc:picChg chg="add mod">
          <ac:chgData name="Leonie Smith" userId="fed1330f33f5650e" providerId="LiveId" clId="{88DDDFCE-2438-4DEC-93FB-CDC6097B91BA}" dt="2022-02-21T08:50:53.049" v="310" actId="14100"/>
          <ac:picMkLst>
            <pc:docMk/>
            <pc:sldMk cId="2405739833" sldId="309"/>
            <ac:picMk id="3" creationId="{4B748F50-774A-415B-9CA0-FF20DB7D2ECC}"/>
          </ac:picMkLst>
        </pc:picChg>
      </pc:sldChg>
      <pc:sldChg chg="addSp modSp add mod">
        <pc:chgData name="Leonie Smith" userId="fed1330f33f5650e" providerId="LiveId" clId="{88DDDFCE-2438-4DEC-93FB-CDC6097B91BA}" dt="2022-02-21T08:49:56.858" v="307" actId="1076"/>
        <pc:sldMkLst>
          <pc:docMk/>
          <pc:sldMk cId="1709048777" sldId="310"/>
        </pc:sldMkLst>
        <pc:picChg chg="add mod">
          <ac:chgData name="Leonie Smith" userId="fed1330f33f5650e" providerId="LiveId" clId="{88DDDFCE-2438-4DEC-93FB-CDC6097B91BA}" dt="2022-02-21T08:49:56.858" v="307" actId="1076"/>
          <ac:picMkLst>
            <pc:docMk/>
            <pc:sldMk cId="1709048777" sldId="310"/>
            <ac:picMk id="3" creationId="{A7251B8A-849A-442D-B480-111F61C0921D}"/>
          </ac:picMkLst>
        </pc:picChg>
      </pc:sldChg>
      <pc:sldChg chg="addSp modSp add mod">
        <pc:chgData name="Leonie Smith" userId="fed1330f33f5650e" providerId="LiveId" clId="{88DDDFCE-2438-4DEC-93FB-CDC6097B91BA}" dt="2022-02-21T08:48:18.353" v="303" actId="14100"/>
        <pc:sldMkLst>
          <pc:docMk/>
          <pc:sldMk cId="2214736055" sldId="311"/>
        </pc:sldMkLst>
        <pc:picChg chg="add mod">
          <ac:chgData name="Leonie Smith" userId="fed1330f33f5650e" providerId="LiveId" clId="{88DDDFCE-2438-4DEC-93FB-CDC6097B91BA}" dt="2022-02-21T08:48:18.353" v="303" actId="14100"/>
          <ac:picMkLst>
            <pc:docMk/>
            <pc:sldMk cId="2214736055" sldId="311"/>
            <ac:picMk id="3" creationId="{43FE559A-8A4C-4A14-AE74-62058394A39A}"/>
          </ac:picMkLst>
        </pc:picChg>
      </pc:sldChg>
      <pc:sldChg chg="addSp modSp add mod">
        <pc:chgData name="Leonie Smith" userId="fed1330f33f5650e" providerId="LiveId" clId="{88DDDFCE-2438-4DEC-93FB-CDC6097B91BA}" dt="2022-02-21T08:47:43.553" v="300" actId="14100"/>
        <pc:sldMkLst>
          <pc:docMk/>
          <pc:sldMk cId="57058400" sldId="312"/>
        </pc:sldMkLst>
        <pc:picChg chg="add mod">
          <ac:chgData name="Leonie Smith" userId="fed1330f33f5650e" providerId="LiveId" clId="{88DDDFCE-2438-4DEC-93FB-CDC6097B91BA}" dt="2022-02-21T08:47:43.553" v="300" actId="14100"/>
          <ac:picMkLst>
            <pc:docMk/>
            <pc:sldMk cId="57058400" sldId="312"/>
            <ac:picMk id="3" creationId="{03EE7D8B-FAD9-4C69-9138-6938D71F71DD}"/>
          </ac:picMkLst>
        </pc:picChg>
      </pc:sldChg>
      <pc:sldChg chg="addSp modSp add mod">
        <pc:chgData name="Leonie Smith" userId="fed1330f33f5650e" providerId="LiveId" clId="{88DDDFCE-2438-4DEC-93FB-CDC6097B91BA}" dt="2022-02-21T08:47:02.026" v="297" actId="14100"/>
        <pc:sldMkLst>
          <pc:docMk/>
          <pc:sldMk cId="4274514464" sldId="313"/>
        </pc:sldMkLst>
        <pc:picChg chg="add mod">
          <ac:chgData name="Leonie Smith" userId="fed1330f33f5650e" providerId="LiveId" clId="{88DDDFCE-2438-4DEC-93FB-CDC6097B91BA}" dt="2022-02-21T08:47:02.026" v="297" actId="14100"/>
          <ac:picMkLst>
            <pc:docMk/>
            <pc:sldMk cId="4274514464" sldId="313"/>
            <ac:picMk id="3" creationId="{B083841B-6716-4949-8D1D-D6C6BFD2B7AE}"/>
          </ac:picMkLst>
        </pc:picChg>
      </pc:sldChg>
      <pc:sldChg chg="addSp modSp add mod">
        <pc:chgData name="Leonie Smith" userId="fed1330f33f5650e" providerId="LiveId" clId="{88DDDFCE-2438-4DEC-93FB-CDC6097B91BA}" dt="2022-02-21T08:46:12.188" v="294" actId="14100"/>
        <pc:sldMkLst>
          <pc:docMk/>
          <pc:sldMk cId="3605358368" sldId="314"/>
        </pc:sldMkLst>
        <pc:picChg chg="add mod">
          <ac:chgData name="Leonie Smith" userId="fed1330f33f5650e" providerId="LiveId" clId="{88DDDFCE-2438-4DEC-93FB-CDC6097B91BA}" dt="2022-02-21T08:46:12.188" v="294" actId="14100"/>
          <ac:picMkLst>
            <pc:docMk/>
            <pc:sldMk cId="3605358368" sldId="314"/>
            <ac:picMk id="3" creationId="{6BD27D4D-8BC3-4A0C-9F29-BB9F9E508605}"/>
          </ac:picMkLst>
        </pc:picChg>
      </pc:sldChg>
      <pc:sldChg chg="addSp modSp add mod">
        <pc:chgData name="Leonie Smith" userId="fed1330f33f5650e" providerId="LiveId" clId="{88DDDFCE-2438-4DEC-93FB-CDC6097B91BA}" dt="2022-02-21T08:45:34.440" v="291" actId="1076"/>
        <pc:sldMkLst>
          <pc:docMk/>
          <pc:sldMk cId="4106237347" sldId="315"/>
        </pc:sldMkLst>
        <pc:picChg chg="add mod">
          <ac:chgData name="Leonie Smith" userId="fed1330f33f5650e" providerId="LiveId" clId="{88DDDFCE-2438-4DEC-93FB-CDC6097B91BA}" dt="2022-02-21T08:45:34.440" v="291" actId="1076"/>
          <ac:picMkLst>
            <pc:docMk/>
            <pc:sldMk cId="4106237347" sldId="315"/>
            <ac:picMk id="3" creationId="{0BDA395A-A59C-4FDA-B4DA-F7380112B99A}"/>
          </ac:picMkLst>
        </pc:picChg>
      </pc:sldChg>
      <pc:sldChg chg="addSp modSp add mod">
        <pc:chgData name="Leonie Smith" userId="fed1330f33f5650e" providerId="LiveId" clId="{88DDDFCE-2438-4DEC-93FB-CDC6097B91BA}" dt="2022-02-21T08:44:52.194" v="287" actId="1076"/>
        <pc:sldMkLst>
          <pc:docMk/>
          <pc:sldMk cId="1623593162" sldId="316"/>
        </pc:sldMkLst>
        <pc:picChg chg="add mod">
          <ac:chgData name="Leonie Smith" userId="fed1330f33f5650e" providerId="LiveId" clId="{88DDDFCE-2438-4DEC-93FB-CDC6097B91BA}" dt="2022-02-21T08:44:52.194" v="287" actId="1076"/>
          <ac:picMkLst>
            <pc:docMk/>
            <pc:sldMk cId="1623593162" sldId="316"/>
            <ac:picMk id="3" creationId="{A00654F0-9475-4F66-A7D3-89114DB72FDB}"/>
          </ac:picMkLst>
        </pc:picChg>
      </pc:sldChg>
      <pc:sldChg chg="addSp modSp add mod">
        <pc:chgData name="Leonie Smith" userId="fed1330f33f5650e" providerId="LiveId" clId="{88DDDFCE-2438-4DEC-93FB-CDC6097B91BA}" dt="2022-02-21T08:44:01.853" v="283" actId="14100"/>
        <pc:sldMkLst>
          <pc:docMk/>
          <pc:sldMk cId="1068250309" sldId="317"/>
        </pc:sldMkLst>
        <pc:picChg chg="add mod">
          <ac:chgData name="Leonie Smith" userId="fed1330f33f5650e" providerId="LiveId" clId="{88DDDFCE-2438-4DEC-93FB-CDC6097B91BA}" dt="2022-02-21T08:44:01.853" v="283" actId="14100"/>
          <ac:picMkLst>
            <pc:docMk/>
            <pc:sldMk cId="1068250309" sldId="317"/>
            <ac:picMk id="3" creationId="{77C68980-5E3B-4A07-A97F-AA6CC65DAFE1}"/>
          </ac:picMkLst>
        </pc:picChg>
      </pc:sldChg>
      <pc:sldChg chg="addSp modSp add mod">
        <pc:chgData name="Leonie Smith" userId="fed1330f33f5650e" providerId="LiveId" clId="{88DDDFCE-2438-4DEC-93FB-CDC6097B91BA}" dt="2022-02-21T08:42:58.260" v="280" actId="14100"/>
        <pc:sldMkLst>
          <pc:docMk/>
          <pc:sldMk cId="957075508" sldId="318"/>
        </pc:sldMkLst>
        <pc:picChg chg="add mod">
          <ac:chgData name="Leonie Smith" userId="fed1330f33f5650e" providerId="LiveId" clId="{88DDDFCE-2438-4DEC-93FB-CDC6097B91BA}" dt="2022-02-21T08:42:58.260" v="280" actId="14100"/>
          <ac:picMkLst>
            <pc:docMk/>
            <pc:sldMk cId="957075508" sldId="318"/>
            <ac:picMk id="3" creationId="{84BAC04D-23E5-4810-B390-9AB9E4FE5FC2}"/>
          </ac:picMkLst>
        </pc:picChg>
      </pc:sldChg>
      <pc:sldChg chg="addSp modSp add mod">
        <pc:chgData name="Leonie Smith" userId="fed1330f33f5650e" providerId="LiveId" clId="{88DDDFCE-2438-4DEC-93FB-CDC6097B91BA}" dt="2022-02-21T08:40:46.441" v="277" actId="14100"/>
        <pc:sldMkLst>
          <pc:docMk/>
          <pc:sldMk cId="3866986295" sldId="319"/>
        </pc:sldMkLst>
        <pc:picChg chg="add mod">
          <ac:chgData name="Leonie Smith" userId="fed1330f33f5650e" providerId="LiveId" clId="{88DDDFCE-2438-4DEC-93FB-CDC6097B91BA}" dt="2022-02-21T08:40:46.441" v="277" actId="14100"/>
          <ac:picMkLst>
            <pc:docMk/>
            <pc:sldMk cId="3866986295" sldId="319"/>
            <ac:picMk id="3" creationId="{4B02B4F6-A9F6-48B3-B421-E6BBEEBF5F7C}"/>
          </ac:picMkLst>
        </pc:picChg>
      </pc:sldChg>
      <pc:sldChg chg="addSp modSp add mod">
        <pc:chgData name="Leonie Smith" userId="fed1330f33f5650e" providerId="LiveId" clId="{88DDDFCE-2438-4DEC-93FB-CDC6097B91BA}" dt="2022-02-21T08:39:48.409" v="272" actId="14100"/>
        <pc:sldMkLst>
          <pc:docMk/>
          <pc:sldMk cId="1133217834" sldId="320"/>
        </pc:sldMkLst>
        <pc:picChg chg="add mod">
          <ac:chgData name="Leonie Smith" userId="fed1330f33f5650e" providerId="LiveId" clId="{88DDDFCE-2438-4DEC-93FB-CDC6097B91BA}" dt="2022-02-21T08:39:48.409" v="272" actId="14100"/>
          <ac:picMkLst>
            <pc:docMk/>
            <pc:sldMk cId="1133217834" sldId="320"/>
            <ac:picMk id="3" creationId="{FCEDD12D-2000-4B0A-8DC5-A5C735EAEA54}"/>
          </ac:picMkLst>
        </pc:picChg>
      </pc:sldChg>
      <pc:sldChg chg="addSp modSp add mod">
        <pc:chgData name="Leonie Smith" userId="fed1330f33f5650e" providerId="LiveId" clId="{88DDDFCE-2438-4DEC-93FB-CDC6097B91BA}" dt="2022-02-21T08:38:36.306" v="269" actId="14100"/>
        <pc:sldMkLst>
          <pc:docMk/>
          <pc:sldMk cId="378407111" sldId="321"/>
        </pc:sldMkLst>
        <pc:picChg chg="add mod">
          <ac:chgData name="Leonie Smith" userId="fed1330f33f5650e" providerId="LiveId" clId="{88DDDFCE-2438-4DEC-93FB-CDC6097B91BA}" dt="2022-02-21T08:38:36.306" v="269" actId="14100"/>
          <ac:picMkLst>
            <pc:docMk/>
            <pc:sldMk cId="378407111" sldId="321"/>
            <ac:picMk id="3" creationId="{484C7095-6E92-4F9F-93A0-520193E6EAE1}"/>
          </ac:picMkLst>
        </pc:picChg>
      </pc:sldChg>
      <pc:sldChg chg="addSp modSp add mod">
        <pc:chgData name="Leonie Smith" userId="fed1330f33f5650e" providerId="LiveId" clId="{88DDDFCE-2438-4DEC-93FB-CDC6097B91BA}" dt="2022-02-22T06:44:24.893" v="376"/>
        <pc:sldMkLst>
          <pc:docMk/>
          <pc:sldMk cId="911084470" sldId="322"/>
        </pc:sldMkLst>
        <pc:picChg chg="add mod">
          <ac:chgData name="Leonie Smith" userId="fed1330f33f5650e" providerId="LiveId" clId="{88DDDFCE-2438-4DEC-93FB-CDC6097B91BA}" dt="2022-02-22T06:44:24.893" v="376"/>
          <ac:picMkLst>
            <pc:docMk/>
            <pc:sldMk cId="911084470" sldId="322"/>
            <ac:picMk id="2" creationId="{166C3FE8-593A-4257-AA66-839138FF5442}"/>
          </ac:picMkLst>
        </pc:picChg>
        <pc:picChg chg="add mod">
          <ac:chgData name="Leonie Smith" userId="fed1330f33f5650e" providerId="LiveId" clId="{88DDDFCE-2438-4DEC-93FB-CDC6097B91BA}" dt="2022-02-21T08:37:48.272" v="266" actId="14100"/>
          <ac:picMkLst>
            <pc:docMk/>
            <pc:sldMk cId="911084470" sldId="322"/>
            <ac:picMk id="3" creationId="{E40C383C-B997-4CAA-A64B-7C6C7575D9AE}"/>
          </ac:picMkLst>
        </pc:picChg>
      </pc:sldChg>
      <pc:sldChg chg="addSp modSp add mod">
        <pc:chgData name="Leonie Smith" userId="fed1330f33f5650e" providerId="LiveId" clId="{88DDDFCE-2438-4DEC-93FB-CDC6097B91BA}" dt="2022-02-21T08:36:55.836" v="263" actId="14100"/>
        <pc:sldMkLst>
          <pc:docMk/>
          <pc:sldMk cId="1066987732" sldId="323"/>
        </pc:sldMkLst>
        <pc:picChg chg="add mod">
          <ac:chgData name="Leonie Smith" userId="fed1330f33f5650e" providerId="LiveId" clId="{88DDDFCE-2438-4DEC-93FB-CDC6097B91BA}" dt="2022-02-21T08:36:55.836" v="263" actId="14100"/>
          <ac:picMkLst>
            <pc:docMk/>
            <pc:sldMk cId="1066987732" sldId="323"/>
            <ac:picMk id="3" creationId="{0F119F7A-F38B-4C38-9876-11E8AF787EFD}"/>
          </ac:picMkLst>
        </pc:picChg>
      </pc:sldChg>
      <pc:sldChg chg="addSp modSp add mod">
        <pc:chgData name="Leonie Smith" userId="fed1330f33f5650e" providerId="LiveId" clId="{88DDDFCE-2438-4DEC-93FB-CDC6097B91BA}" dt="2022-02-21T08:36:13.435" v="260" actId="14100"/>
        <pc:sldMkLst>
          <pc:docMk/>
          <pc:sldMk cId="4048078061" sldId="324"/>
        </pc:sldMkLst>
        <pc:picChg chg="add mod">
          <ac:chgData name="Leonie Smith" userId="fed1330f33f5650e" providerId="LiveId" clId="{88DDDFCE-2438-4DEC-93FB-CDC6097B91BA}" dt="2022-02-21T08:36:13.435" v="260" actId="14100"/>
          <ac:picMkLst>
            <pc:docMk/>
            <pc:sldMk cId="4048078061" sldId="324"/>
            <ac:picMk id="3" creationId="{DA821319-2FDD-4A6F-B7FB-DFD75B6CF4AE}"/>
          </ac:picMkLst>
        </pc:picChg>
      </pc:sldChg>
      <pc:sldChg chg="addSp modSp add mod">
        <pc:chgData name="Leonie Smith" userId="fed1330f33f5650e" providerId="LiveId" clId="{88DDDFCE-2438-4DEC-93FB-CDC6097B91BA}" dt="2022-02-21T08:30:20.572" v="256" actId="14100"/>
        <pc:sldMkLst>
          <pc:docMk/>
          <pc:sldMk cId="430682781" sldId="325"/>
        </pc:sldMkLst>
        <pc:picChg chg="add mod">
          <ac:chgData name="Leonie Smith" userId="fed1330f33f5650e" providerId="LiveId" clId="{88DDDFCE-2438-4DEC-93FB-CDC6097B91BA}" dt="2022-02-21T08:30:20.572" v="256" actId="14100"/>
          <ac:picMkLst>
            <pc:docMk/>
            <pc:sldMk cId="430682781" sldId="325"/>
            <ac:picMk id="3" creationId="{54EAB944-F4FB-4192-B64E-B2C24336970D}"/>
          </ac:picMkLst>
        </pc:picChg>
      </pc:sldChg>
      <pc:sldChg chg="addSp modSp add mod">
        <pc:chgData name="Leonie Smith" userId="fed1330f33f5650e" providerId="LiveId" clId="{88DDDFCE-2438-4DEC-93FB-CDC6097B91BA}" dt="2022-02-21T08:28:42.330" v="253" actId="14100"/>
        <pc:sldMkLst>
          <pc:docMk/>
          <pc:sldMk cId="1920064323" sldId="326"/>
        </pc:sldMkLst>
        <pc:picChg chg="add mod">
          <ac:chgData name="Leonie Smith" userId="fed1330f33f5650e" providerId="LiveId" clId="{88DDDFCE-2438-4DEC-93FB-CDC6097B91BA}" dt="2022-02-21T08:28:42.330" v="253" actId="14100"/>
          <ac:picMkLst>
            <pc:docMk/>
            <pc:sldMk cId="1920064323" sldId="326"/>
            <ac:picMk id="3" creationId="{4C71B94B-1323-48A5-BC0D-EB7AAA3BDB0B}"/>
          </ac:picMkLst>
        </pc:picChg>
      </pc:sldChg>
      <pc:sldChg chg="addSp modSp add mod">
        <pc:chgData name="Leonie Smith" userId="fed1330f33f5650e" providerId="LiveId" clId="{88DDDFCE-2438-4DEC-93FB-CDC6097B91BA}" dt="2022-02-21T08:27:52.008" v="250" actId="14100"/>
        <pc:sldMkLst>
          <pc:docMk/>
          <pc:sldMk cId="329978095" sldId="327"/>
        </pc:sldMkLst>
        <pc:picChg chg="add mod">
          <ac:chgData name="Leonie Smith" userId="fed1330f33f5650e" providerId="LiveId" clId="{88DDDFCE-2438-4DEC-93FB-CDC6097B91BA}" dt="2022-02-21T08:27:52.008" v="250" actId="14100"/>
          <ac:picMkLst>
            <pc:docMk/>
            <pc:sldMk cId="329978095" sldId="327"/>
            <ac:picMk id="3" creationId="{19892D67-2A20-4E6E-B757-719AF596E1D2}"/>
          </ac:picMkLst>
        </pc:picChg>
      </pc:sldChg>
      <pc:sldChg chg="addSp modSp add mod">
        <pc:chgData name="Leonie Smith" userId="fed1330f33f5650e" providerId="LiveId" clId="{88DDDFCE-2438-4DEC-93FB-CDC6097B91BA}" dt="2022-02-21T08:25:55.597" v="247" actId="1076"/>
        <pc:sldMkLst>
          <pc:docMk/>
          <pc:sldMk cId="3450080140" sldId="328"/>
        </pc:sldMkLst>
        <pc:picChg chg="add mod">
          <ac:chgData name="Leonie Smith" userId="fed1330f33f5650e" providerId="LiveId" clId="{88DDDFCE-2438-4DEC-93FB-CDC6097B91BA}" dt="2022-02-21T08:25:55.597" v="247" actId="1076"/>
          <ac:picMkLst>
            <pc:docMk/>
            <pc:sldMk cId="3450080140" sldId="328"/>
            <ac:picMk id="3" creationId="{7BDFC1F3-91DA-40CE-B576-757D4D3AE7D9}"/>
          </ac:picMkLst>
        </pc:picChg>
      </pc:sldChg>
      <pc:sldChg chg="addSp modSp add mod">
        <pc:chgData name="Leonie Smith" userId="fed1330f33f5650e" providerId="LiveId" clId="{88DDDFCE-2438-4DEC-93FB-CDC6097B91BA}" dt="2022-02-22T06:26:08.687" v="346"/>
        <pc:sldMkLst>
          <pc:docMk/>
          <pc:sldMk cId="551532919" sldId="329"/>
        </pc:sldMkLst>
        <pc:picChg chg="add mod">
          <ac:chgData name="Leonie Smith" userId="fed1330f33f5650e" providerId="LiveId" clId="{88DDDFCE-2438-4DEC-93FB-CDC6097B91BA}" dt="2022-02-22T06:26:08.687" v="346"/>
          <ac:picMkLst>
            <pc:docMk/>
            <pc:sldMk cId="551532919" sldId="329"/>
            <ac:picMk id="2" creationId="{CF0BAE13-E947-4A88-B7AE-A005B98CF96A}"/>
          </ac:picMkLst>
        </pc:picChg>
        <pc:picChg chg="add mod">
          <ac:chgData name="Leonie Smith" userId="fed1330f33f5650e" providerId="LiveId" clId="{88DDDFCE-2438-4DEC-93FB-CDC6097B91BA}" dt="2022-02-21T08:24:36.206" v="243" actId="14100"/>
          <ac:picMkLst>
            <pc:docMk/>
            <pc:sldMk cId="551532919" sldId="329"/>
            <ac:picMk id="3" creationId="{4E207ECF-C935-468D-8D65-34C661583BB3}"/>
          </ac:picMkLst>
        </pc:picChg>
      </pc:sldChg>
      <pc:sldChg chg="addSp modSp add mod">
        <pc:chgData name="Leonie Smith" userId="fed1330f33f5650e" providerId="LiveId" clId="{88DDDFCE-2438-4DEC-93FB-CDC6097B91BA}" dt="2022-02-21T08:23:23.935" v="240" actId="14100"/>
        <pc:sldMkLst>
          <pc:docMk/>
          <pc:sldMk cId="2693006755" sldId="330"/>
        </pc:sldMkLst>
        <pc:picChg chg="add mod">
          <ac:chgData name="Leonie Smith" userId="fed1330f33f5650e" providerId="LiveId" clId="{88DDDFCE-2438-4DEC-93FB-CDC6097B91BA}" dt="2022-02-21T08:23:23.935" v="240" actId="14100"/>
          <ac:picMkLst>
            <pc:docMk/>
            <pc:sldMk cId="2693006755" sldId="330"/>
            <ac:picMk id="3" creationId="{04F8F762-63BE-4DF2-95B5-8FF4312986E2}"/>
          </ac:picMkLst>
        </pc:picChg>
      </pc:sldChg>
      <pc:sldChg chg="addSp modSp add mod">
        <pc:chgData name="Leonie Smith" userId="fed1330f33f5650e" providerId="LiveId" clId="{88DDDFCE-2438-4DEC-93FB-CDC6097B91BA}" dt="2022-02-21T08:21:50.075" v="237" actId="14100"/>
        <pc:sldMkLst>
          <pc:docMk/>
          <pc:sldMk cId="444853221" sldId="331"/>
        </pc:sldMkLst>
        <pc:picChg chg="add mod">
          <ac:chgData name="Leonie Smith" userId="fed1330f33f5650e" providerId="LiveId" clId="{88DDDFCE-2438-4DEC-93FB-CDC6097B91BA}" dt="2022-02-21T08:21:50.075" v="237" actId="14100"/>
          <ac:picMkLst>
            <pc:docMk/>
            <pc:sldMk cId="444853221" sldId="331"/>
            <ac:picMk id="3" creationId="{E83F34D9-C2E0-4D13-AEDE-A7F65CB0BD0F}"/>
          </ac:picMkLst>
        </pc:picChg>
      </pc:sldChg>
      <pc:sldChg chg="addSp modSp add">
        <pc:chgData name="Leonie Smith" userId="fed1330f33f5650e" providerId="LiveId" clId="{88DDDFCE-2438-4DEC-93FB-CDC6097B91BA}" dt="2022-02-18T09:20:59.024" v="234"/>
        <pc:sldMkLst>
          <pc:docMk/>
          <pc:sldMk cId="389726914" sldId="332"/>
        </pc:sldMkLst>
        <pc:picChg chg="add mod">
          <ac:chgData name="Leonie Smith" userId="fed1330f33f5650e" providerId="LiveId" clId="{88DDDFCE-2438-4DEC-93FB-CDC6097B91BA}" dt="2022-02-18T09:20:59.024" v="234"/>
          <ac:picMkLst>
            <pc:docMk/>
            <pc:sldMk cId="389726914" sldId="332"/>
            <ac:picMk id="5" creationId="{87850C1C-8F14-484F-A7C6-B5428ECB76D9}"/>
          </ac:picMkLst>
        </pc:picChg>
      </pc:sldChg>
      <pc:sldChg chg="new del">
        <pc:chgData name="Leonie Smith" userId="fed1330f33f5650e" providerId="LiveId" clId="{88DDDFCE-2438-4DEC-93FB-CDC6097B91BA}" dt="2022-02-18T08:32:57.208" v="219" actId="47"/>
        <pc:sldMkLst>
          <pc:docMk/>
          <pc:sldMk cId="3149830399" sldId="333"/>
        </pc:sldMkLst>
      </pc:sldChg>
      <pc:sldChg chg="addSp modSp new mod ord">
        <pc:chgData name="Leonie Smith" userId="fed1330f33f5650e" providerId="LiveId" clId="{88DDDFCE-2438-4DEC-93FB-CDC6097B91BA}" dt="2022-02-22T06:18:02.656" v="338"/>
        <pc:sldMkLst>
          <pc:docMk/>
          <pc:sldMk cId="3163095521" sldId="333"/>
        </pc:sldMkLst>
        <pc:spChg chg="mod">
          <ac:chgData name="Leonie Smith" userId="fed1330f33f5650e" providerId="LiveId" clId="{88DDDFCE-2438-4DEC-93FB-CDC6097B91BA}" dt="2022-02-22T06:01:40.731" v="337" actId="20577"/>
          <ac:spMkLst>
            <pc:docMk/>
            <pc:sldMk cId="3163095521" sldId="333"/>
            <ac:spMk id="2" creationId="{BBDE5386-3345-40DF-8440-2F3B5B2AE540}"/>
          </ac:spMkLst>
        </pc:spChg>
        <pc:picChg chg="add mod">
          <ac:chgData name="Leonie Smith" userId="fed1330f33f5650e" providerId="LiveId" clId="{88DDDFCE-2438-4DEC-93FB-CDC6097B91BA}" dt="2022-02-22T06:18:02.656" v="338"/>
          <ac:picMkLst>
            <pc:docMk/>
            <pc:sldMk cId="3163095521" sldId="333"/>
            <ac:picMk id="4" creationId="{7038653F-2057-4D86-B5B2-2A338A96E6DE}"/>
          </ac:picMkLst>
        </pc:picChg>
      </pc:sldChg>
      <pc:sldChg chg="modSp add del mod ord">
        <pc:chgData name="Leonie Smith" userId="fed1330f33f5650e" providerId="LiveId" clId="{88DDDFCE-2438-4DEC-93FB-CDC6097B91BA}" dt="2022-02-22T08:36:01.225" v="429" actId="2696"/>
        <pc:sldMkLst>
          <pc:docMk/>
          <pc:sldMk cId="786758744" sldId="334"/>
        </pc:sldMkLst>
        <pc:spChg chg="mod">
          <ac:chgData name="Leonie Smith" userId="fed1330f33f5650e" providerId="LiveId" clId="{88DDDFCE-2438-4DEC-93FB-CDC6097B91BA}" dt="2022-02-22T08:35:37.743" v="427" actId="6549"/>
          <ac:spMkLst>
            <pc:docMk/>
            <pc:sldMk cId="786758744" sldId="334"/>
            <ac:spMk id="4" creationId="{9A13E2D8-2F59-44C1-B1D2-79C300C26DD4}"/>
          </ac:spMkLst>
        </pc:spChg>
        <pc:spChg chg="mod">
          <ac:chgData name="Leonie Smith" userId="fed1330f33f5650e" providerId="LiveId" clId="{88DDDFCE-2438-4DEC-93FB-CDC6097B91BA}" dt="2022-02-22T08:35:43.083" v="428" actId="6549"/>
          <ac:spMkLst>
            <pc:docMk/>
            <pc:sldMk cId="786758744" sldId="334"/>
            <ac:spMk id="6" creationId="{416C064E-628E-47C0-A712-DB178FE9901E}"/>
          </ac:spMkLst>
        </pc:spChg>
      </pc:sldChg>
      <pc:sldChg chg="addSp delSp modSp add mod">
        <pc:chgData name="Leonie Smith" userId="fed1330f33f5650e" providerId="LiveId" clId="{88DDDFCE-2438-4DEC-93FB-CDC6097B91BA}" dt="2022-02-23T05:07:32.493" v="511"/>
        <pc:sldMkLst>
          <pc:docMk/>
          <pc:sldMk cId="1772297442" sldId="334"/>
        </pc:sldMkLst>
        <pc:spChg chg="mod">
          <ac:chgData name="Leonie Smith" userId="fed1330f33f5650e" providerId="LiveId" clId="{88DDDFCE-2438-4DEC-93FB-CDC6097B91BA}" dt="2022-02-22T08:44:17.626" v="449" actId="403"/>
          <ac:spMkLst>
            <pc:docMk/>
            <pc:sldMk cId="1772297442" sldId="334"/>
            <ac:spMk id="4" creationId="{9A13E2D8-2F59-44C1-B1D2-79C300C26DD4}"/>
          </ac:spMkLst>
        </pc:spChg>
        <pc:spChg chg="mod">
          <ac:chgData name="Leonie Smith" userId="fed1330f33f5650e" providerId="LiveId" clId="{88DDDFCE-2438-4DEC-93FB-CDC6097B91BA}" dt="2022-02-22T08:47:06.427" v="481" actId="403"/>
          <ac:spMkLst>
            <pc:docMk/>
            <pc:sldMk cId="1772297442" sldId="334"/>
            <ac:spMk id="6" creationId="{416C064E-628E-47C0-A712-DB178FE9901E}"/>
          </ac:spMkLst>
        </pc:spChg>
        <pc:picChg chg="add del mod">
          <ac:chgData name="Leonie Smith" userId="fed1330f33f5650e" providerId="LiveId" clId="{88DDDFCE-2438-4DEC-93FB-CDC6097B91BA}" dt="2022-02-23T05:06:35.883" v="510"/>
          <ac:picMkLst>
            <pc:docMk/>
            <pc:sldMk cId="1772297442" sldId="334"/>
            <ac:picMk id="2" creationId="{6E226A9D-2B8F-43D4-9ABB-4CA52071CCB3}"/>
          </ac:picMkLst>
        </pc:picChg>
        <pc:picChg chg="add del mod">
          <ac:chgData name="Leonie Smith" userId="fed1330f33f5650e" providerId="LiveId" clId="{88DDDFCE-2438-4DEC-93FB-CDC6097B91BA}" dt="2022-02-23T05:07:32.493" v="511"/>
          <ac:picMkLst>
            <pc:docMk/>
            <pc:sldMk cId="1772297442" sldId="334"/>
            <ac:picMk id="3" creationId="{9E215E75-B3ED-49C5-A98F-8B5724B0F704}"/>
          </ac:picMkLst>
        </pc:picChg>
        <pc:picChg chg="add mod">
          <ac:chgData name="Leonie Smith" userId="fed1330f33f5650e" providerId="LiveId" clId="{88DDDFCE-2438-4DEC-93FB-CDC6097B91BA}" dt="2022-02-23T05:07:32.493" v="511"/>
          <ac:picMkLst>
            <pc:docMk/>
            <pc:sldMk cId="1772297442" sldId="334"/>
            <ac:picMk id="5" creationId="{6DCD0AE7-6771-49A8-997D-2636CFE4CF3E}"/>
          </ac:picMkLst>
        </pc:picChg>
      </pc:sldChg>
      <pc:sldChg chg="addSp delSp modSp add mod">
        <pc:chgData name="Leonie Smith" userId="fed1330f33f5650e" providerId="LiveId" clId="{88DDDFCE-2438-4DEC-93FB-CDC6097B91BA}" dt="2022-02-23T05:11:50.118" v="516"/>
        <pc:sldMkLst>
          <pc:docMk/>
          <pc:sldMk cId="2850799132" sldId="335"/>
        </pc:sldMkLst>
        <pc:spChg chg="mod">
          <ac:chgData name="Leonie Smith" userId="fed1330f33f5650e" providerId="LiveId" clId="{88DDDFCE-2438-4DEC-93FB-CDC6097B91BA}" dt="2022-02-22T08:45:07.374" v="454" actId="403"/>
          <ac:spMkLst>
            <pc:docMk/>
            <pc:sldMk cId="2850799132" sldId="335"/>
            <ac:spMk id="4" creationId="{9A13E2D8-2F59-44C1-B1D2-79C300C26DD4}"/>
          </ac:spMkLst>
        </pc:spChg>
        <pc:spChg chg="mod">
          <ac:chgData name="Leonie Smith" userId="fed1330f33f5650e" providerId="LiveId" clId="{88DDDFCE-2438-4DEC-93FB-CDC6097B91BA}" dt="2022-02-22T08:47:34.013" v="491" actId="1076"/>
          <ac:spMkLst>
            <pc:docMk/>
            <pc:sldMk cId="2850799132" sldId="335"/>
            <ac:spMk id="6" creationId="{416C064E-628E-47C0-A712-DB178FE9901E}"/>
          </ac:spMkLst>
        </pc:spChg>
        <pc:picChg chg="add del mod">
          <ac:chgData name="Leonie Smith" userId="fed1330f33f5650e" providerId="LiveId" clId="{88DDDFCE-2438-4DEC-93FB-CDC6097B91BA}" dt="2022-02-23T05:10:18.225" v="513"/>
          <ac:picMkLst>
            <pc:docMk/>
            <pc:sldMk cId="2850799132" sldId="335"/>
            <ac:picMk id="2" creationId="{28E5043C-6E60-4281-B1B6-5AE95C232EC6}"/>
          </ac:picMkLst>
        </pc:picChg>
        <pc:picChg chg="add del mod">
          <ac:chgData name="Leonie Smith" userId="fed1330f33f5650e" providerId="LiveId" clId="{88DDDFCE-2438-4DEC-93FB-CDC6097B91BA}" dt="2022-02-23T05:10:29.620" v="514"/>
          <ac:picMkLst>
            <pc:docMk/>
            <pc:sldMk cId="2850799132" sldId="335"/>
            <ac:picMk id="3" creationId="{0292756D-2495-42D9-B9FC-2AB4FF80D8DE}"/>
          </ac:picMkLst>
        </pc:picChg>
        <pc:picChg chg="add del mod">
          <ac:chgData name="Leonie Smith" userId="fed1330f33f5650e" providerId="LiveId" clId="{88DDDFCE-2438-4DEC-93FB-CDC6097B91BA}" dt="2022-02-23T05:11:29.940" v="515"/>
          <ac:picMkLst>
            <pc:docMk/>
            <pc:sldMk cId="2850799132" sldId="335"/>
            <ac:picMk id="5" creationId="{03243206-66DF-4E58-BAB7-3E8DB92298F0}"/>
          </ac:picMkLst>
        </pc:picChg>
        <pc:picChg chg="add del mod">
          <ac:chgData name="Leonie Smith" userId="fed1330f33f5650e" providerId="LiveId" clId="{88DDDFCE-2438-4DEC-93FB-CDC6097B91BA}" dt="2022-02-23T05:11:50.118" v="516"/>
          <ac:picMkLst>
            <pc:docMk/>
            <pc:sldMk cId="2850799132" sldId="335"/>
            <ac:picMk id="7" creationId="{4A873D2A-CC05-4871-9C6D-5ED91BFD689A}"/>
          </ac:picMkLst>
        </pc:picChg>
        <pc:picChg chg="add mod">
          <ac:chgData name="Leonie Smith" userId="fed1330f33f5650e" providerId="LiveId" clId="{88DDDFCE-2438-4DEC-93FB-CDC6097B91BA}" dt="2022-02-23T05:11:50.118" v="516"/>
          <ac:picMkLst>
            <pc:docMk/>
            <pc:sldMk cId="2850799132" sldId="335"/>
            <ac:picMk id="8" creationId="{1A31E76C-5043-4286-88A6-DDCEE34039AA}"/>
          </ac:picMkLst>
        </pc:picChg>
      </pc:sldChg>
      <pc:sldChg chg="addSp modSp add mod">
        <pc:chgData name="Leonie Smith" userId="fed1330f33f5650e" providerId="LiveId" clId="{88DDDFCE-2438-4DEC-93FB-CDC6097B91BA}" dt="2022-02-23T05:13:37.801" v="517"/>
        <pc:sldMkLst>
          <pc:docMk/>
          <pc:sldMk cId="341046309" sldId="336"/>
        </pc:sldMkLst>
        <pc:spChg chg="mod">
          <ac:chgData name="Leonie Smith" userId="fed1330f33f5650e" providerId="LiveId" clId="{88DDDFCE-2438-4DEC-93FB-CDC6097B91BA}" dt="2022-02-22T08:45:57.699" v="461" actId="403"/>
          <ac:spMkLst>
            <pc:docMk/>
            <pc:sldMk cId="341046309" sldId="336"/>
            <ac:spMk id="4" creationId="{9A13E2D8-2F59-44C1-B1D2-79C300C26DD4}"/>
          </ac:spMkLst>
        </pc:spChg>
        <pc:spChg chg="mod">
          <ac:chgData name="Leonie Smith" userId="fed1330f33f5650e" providerId="LiveId" clId="{88DDDFCE-2438-4DEC-93FB-CDC6097B91BA}" dt="2022-02-22T08:47:54.170" v="502" actId="403"/>
          <ac:spMkLst>
            <pc:docMk/>
            <pc:sldMk cId="341046309" sldId="336"/>
            <ac:spMk id="6" creationId="{416C064E-628E-47C0-A712-DB178FE9901E}"/>
          </ac:spMkLst>
        </pc:spChg>
        <pc:picChg chg="add mod">
          <ac:chgData name="Leonie Smith" userId="fed1330f33f5650e" providerId="LiveId" clId="{88DDDFCE-2438-4DEC-93FB-CDC6097B91BA}" dt="2022-02-23T05:13:37.801" v="517"/>
          <ac:picMkLst>
            <pc:docMk/>
            <pc:sldMk cId="341046309" sldId="336"/>
            <ac:picMk id="2" creationId="{C3EF98EB-A52D-4A3F-B7CD-7E6243D6C52B}"/>
          </ac:picMkLst>
        </pc:picChg>
      </pc:sldChg>
      <pc:sldChg chg="addSp delSp modSp add">
        <pc:chgData name="Leonie Smith" userId="fed1330f33f5650e" providerId="LiveId" clId="{88DDDFCE-2438-4DEC-93FB-CDC6097B91BA}" dt="2022-02-23T05:02:42.974" v="507"/>
        <pc:sldMkLst>
          <pc:docMk/>
          <pc:sldMk cId="1461059970" sldId="337"/>
        </pc:sldMkLst>
        <pc:picChg chg="del">
          <ac:chgData name="Leonie Smith" userId="fed1330f33f5650e" providerId="LiveId" clId="{88DDDFCE-2438-4DEC-93FB-CDC6097B91BA}" dt="2022-02-23T05:02:27.199" v="506"/>
          <ac:picMkLst>
            <pc:docMk/>
            <pc:sldMk cId="1461059970" sldId="337"/>
            <ac:picMk id="2" creationId="{C234B39C-A28E-4F6E-B609-63F512D5E7FF}"/>
          </ac:picMkLst>
        </pc:picChg>
        <pc:picChg chg="add del mod">
          <ac:chgData name="Leonie Smith" userId="fed1330f33f5650e" providerId="LiveId" clId="{88DDDFCE-2438-4DEC-93FB-CDC6097B91BA}" dt="2022-02-23T05:02:42.974" v="507"/>
          <ac:picMkLst>
            <pc:docMk/>
            <pc:sldMk cId="1461059970" sldId="337"/>
            <ac:picMk id="3" creationId="{5B3BEB4B-E13D-4618-9AA9-2C6209EA4AB7}"/>
          </ac:picMkLst>
        </pc:picChg>
        <pc:picChg chg="add mod">
          <ac:chgData name="Leonie Smith" userId="fed1330f33f5650e" providerId="LiveId" clId="{88DDDFCE-2438-4DEC-93FB-CDC6097B91BA}" dt="2022-02-23T05:02:42.974" v="507"/>
          <ac:picMkLst>
            <pc:docMk/>
            <pc:sldMk cId="1461059970" sldId="337"/>
            <ac:picMk id="5" creationId="{C1D62726-62BE-4AB3-A786-0D73F1171063}"/>
          </ac:picMkLst>
        </pc:picChg>
      </pc:sldChg>
    </pc:docChg>
  </pc:docChgLst>
  <pc:docChgLst>
    <pc:chgData name="Leonie Smith" userId="fed1330f33f5650e" providerId="LiveId" clId="{490D4B26-A8D8-4DC5-AFC5-27AA63574C09}"/>
    <pc:docChg chg="undo custSel addSld delSld modSld">
      <pc:chgData name="Leonie Smith" userId="fed1330f33f5650e" providerId="LiveId" clId="{490D4B26-A8D8-4DC5-AFC5-27AA63574C09}" dt="2022-03-30T04:26:59.257" v="141" actId="20577"/>
      <pc:docMkLst>
        <pc:docMk/>
      </pc:docMkLst>
      <pc:sldChg chg="modSp mod">
        <pc:chgData name="Leonie Smith" userId="fed1330f33f5650e" providerId="LiveId" clId="{490D4B26-A8D8-4DC5-AFC5-27AA63574C09}" dt="2022-03-30T03:48:25.699" v="26" actId="120"/>
        <pc:sldMkLst>
          <pc:docMk/>
          <pc:sldMk cId="525752733" sldId="258"/>
        </pc:sldMkLst>
        <pc:spChg chg="mod">
          <ac:chgData name="Leonie Smith" userId="fed1330f33f5650e" providerId="LiveId" clId="{490D4B26-A8D8-4DC5-AFC5-27AA63574C09}" dt="2022-03-30T03:48:25.699" v="26" actId="120"/>
          <ac:spMkLst>
            <pc:docMk/>
            <pc:sldMk cId="525752733" sldId="258"/>
            <ac:spMk id="6" creationId="{416C064E-628E-47C0-A712-DB178FE9901E}"/>
          </ac:spMkLst>
        </pc:spChg>
      </pc:sldChg>
      <pc:sldChg chg="addSp modSp mod">
        <pc:chgData name="Leonie Smith" userId="fed1330f33f5650e" providerId="LiveId" clId="{490D4B26-A8D8-4DC5-AFC5-27AA63574C09}" dt="2022-03-30T04:24:38.018" v="133" actId="20577"/>
        <pc:sldMkLst>
          <pc:docMk/>
          <pc:sldMk cId="1603028964" sldId="298"/>
        </pc:sldMkLst>
        <pc:spChg chg="add mod">
          <ac:chgData name="Leonie Smith" userId="fed1330f33f5650e" providerId="LiveId" clId="{490D4B26-A8D8-4DC5-AFC5-27AA63574C09}" dt="2022-03-30T04:24:38.018" v="133" actId="20577"/>
          <ac:spMkLst>
            <pc:docMk/>
            <pc:sldMk cId="1603028964" sldId="298"/>
            <ac:spMk id="5" creationId="{B5801788-FD8E-4476-BE89-A78CEBE49748}"/>
          </ac:spMkLst>
        </pc:spChg>
      </pc:sldChg>
      <pc:sldChg chg="addSp modSp mod">
        <pc:chgData name="Leonie Smith" userId="fed1330f33f5650e" providerId="LiveId" clId="{490D4B26-A8D8-4DC5-AFC5-27AA63574C09}" dt="2022-03-30T04:24:19.646" v="131" actId="20577"/>
        <pc:sldMkLst>
          <pc:docMk/>
          <pc:sldMk cId="1595491993" sldId="302"/>
        </pc:sldMkLst>
        <pc:spChg chg="add mod">
          <ac:chgData name="Leonie Smith" userId="fed1330f33f5650e" providerId="LiveId" clId="{490D4B26-A8D8-4DC5-AFC5-27AA63574C09}" dt="2022-03-30T04:24:19.646" v="131" actId="20577"/>
          <ac:spMkLst>
            <pc:docMk/>
            <pc:sldMk cId="1595491993" sldId="302"/>
            <ac:spMk id="5" creationId="{84725194-2619-41BD-99C2-B68CACAD1135}"/>
          </ac:spMkLst>
        </pc:spChg>
      </pc:sldChg>
      <pc:sldChg chg="addSp modSp mod">
        <pc:chgData name="Leonie Smith" userId="fed1330f33f5650e" providerId="LiveId" clId="{490D4B26-A8D8-4DC5-AFC5-27AA63574C09}" dt="2022-03-30T04:24:28.011" v="132" actId="20577"/>
        <pc:sldMkLst>
          <pc:docMk/>
          <pc:sldMk cId="3486608276" sldId="303"/>
        </pc:sldMkLst>
        <pc:spChg chg="add mod">
          <ac:chgData name="Leonie Smith" userId="fed1330f33f5650e" providerId="LiveId" clId="{490D4B26-A8D8-4DC5-AFC5-27AA63574C09}" dt="2022-03-30T04:24:28.011" v="132" actId="20577"/>
          <ac:spMkLst>
            <pc:docMk/>
            <pc:sldMk cId="3486608276" sldId="303"/>
            <ac:spMk id="5" creationId="{043C7755-D9EB-47BD-87FB-D9C95A01BB41}"/>
          </ac:spMkLst>
        </pc:spChg>
      </pc:sldChg>
      <pc:sldChg chg="addSp modSp mod">
        <pc:chgData name="Leonie Smith" userId="fed1330f33f5650e" providerId="LiveId" clId="{490D4B26-A8D8-4DC5-AFC5-27AA63574C09}" dt="2022-03-30T04:23:37.647" v="124" actId="20577"/>
        <pc:sldMkLst>
          <pc:docMk/>
          <pc:sldMk cId="2818426900" sldId="304"/>
        </pc:sldMkLst>
        <pc:spChg chg="add mod">
          <ac:chgData name="Leonie Smith" userId="fed1330f33f5650e" providerId="LiveId" clId="{490D4B26-A8D8-4DC5-AFC5-27AA63574C09}" dt="2022-03-30T04:23:37.647" v="124" actId="20577"/>
          <ac:spMkLst>
            <pc:docMk/>
            <pc:sldMk cId="2818426900" sldId="304"/>
            <ac:spMk id="5" creationId="{02C367D2-961D-46CF-B4B8-FF8FDCA04626}"/>
          </ac:spMkLst>
        </pc:spChg>
      </pc:sldChg>
      <pc:sldChg chg="addSp modSp mod">
        <pc:chgData name="Leonie Smith" userId="fed1330f33f5650e" providerId="LiveId" clId="{490D4B26-A8D8-4DC5-AFC5-27AA63574C09}" dt="2022-03-30T04:24:03.846" v="130" actId="20577"/>
        <pc:sldMkLst>
          <pc:docMk/>
          <pc:sldMk cId="3565743788" sldId="305"/>
        </pc:sldMkLst>
        <pc:spChg chg="add mod">
          <ac:chgData name="Leonie Smith" userId="fed1330f33f5650e" providerId="LiveId" clId="{490D4B26-A8D8-4DC5-AFC5-27AA63574C09}" dt="2022-03-30T04:24:03.846" v="130" actId="20577"/>
          <ac:spMkLst>
            <pc:docMk/>
            <pc:sldMk cId="3565743788" sldId="305"/>
            <ac:spMk id="5" creationId="{961892D3-C01A-441B-95B7-35EE1BDFDADE}"/>
          </ac:spMkLst>
        </pc:spChg>
      </pc:sldChg>
      <pc:sldChg chg="addSp modSp mod">
        <pc:chgData name="Leonie Smith" userId="fed1330f33f5650e" providerId="LiveId" clId="{490D4B26-A8D8-4DC5-AFC5-27AA63574C09}" dt="2022-03-30T04:23:55.909" v="128" actId="20577"/>
        <pc:sldMkLst>
          <pc:docMk/>
          <pc:sldMk cId="2446341384" sldId="306"/>
        </pc:sldMkLst>
        <pc:spChg chg="add mod">
          <ac:chgData name="Leonie Smith" userId="fed1330f33f5650e" providerId="LiveId" clId="{490D4B26-A8D8-4DC5-AFC5-27AA63574C09}" dt="2022-03-30T04:23:55.909" v="128" actId="20577"/>
          <ac:spMkLst>
            <pc:docMk/>
            <pc:sldMk cId="2446341384" sldId="306"/>
            <ac:spMk id="5" creationId="{2ED22D66-552E-4361-9726-E1764DE0FF4D}"/>
          </ac:spMkLst>
        </pc:spChg>
      </pc:sldChg>
      <pc:sldChg chg="addSp modSp mod">
        <pc:chgData name="Leonie Smith" userId="fed1330f33f5650e" providerId="LiveId" clId="{490D4B26-A8D8-4DC5-AFC5-27AA63574C09}" dt="2022-03-30T04:23:47.440" v="126" actId="20577"/>
        <pc:sldMkLst>
          <pc:docMk/>
          <pc:sldMk cId="4202130680" sldId="307"/>
        </pc:sldMkLst>
        <pc:spChg chg="add mod">
          <ac:chgData name="Leonie Smith" userId="fed1330f33f5650e" providerId="LiveId" clId="{490D4B26-A8D8-4DC5-AFC5-27AA63574C09}" dt="2022-03-30T04:23:47.440" v="126" actId="20577"/>
          <ac:spMkLst>
            <pc:docMk/>
            <pc:sldMk cId="4202130680" sldId="307"/>
            <ac:spMk id="5" creationId="{AF542305-7063-40CB-896F-B98A06842F93}"/>
          </ac:spMkLst>
        </pc:spChg>
      </pc:sldChg>
      <pc:sldChg chg="addSp modSp mod">
        <pc:chgData name="Leonie Smith" userId="fed1330f33f5650e" providerId="LiveId" clId="{490D4B26-A8D8-4DC5-AFC5-27AA63574C09}" dt="2022-03-30T03:49:57.103" v="34" actId="1076"/>
        <pc:sldMkLst>
          <pc:docMk/>
          <pc:sldMk cId="1561854825" sldId="308"/>
        </pc:sldMkLst>
        <pc:spChg chg="add mod">
          <ac:chgData name="Leonie Smith" userId="fed1330f33f5650e" providerId="LiveId" clId="{490D4B26-A8D8-4DC5-AFC5-27AA63574C09}" dt="2022-03-30T03:49:57.103" v="34" actId="1076"/>
          <ac:spMkLst>
            <pc:docMk/>
            <pc:sldMk cId="1561854825" sldId="308"/>
            <ac:spMk id="5" creationId="{D1A69F40-1016-4989-90A3-2C511A9F391A}"/>
          </ac:spMkLst>
        </pc:spChg>
      </pc:sldChg>
      <pc:sldChg chg="addSp modSp mod">
        <pc:chgData name="Leonie Smith" userId="fed1330f33f5650e" providerId="LiveId" clId="{490D4B26-A8D8-4DC5-AFC5-27AA63574C09}" dt="2022-03-30T04:23:30.114" v="122" actId="20577"/>
        <pc:sldMkLst>
          <pc:docMk/>
          <pc:sldMk cId="2405739833" sldId="309"/>
        </pc:sldMkLst>
        <pc:spChg chg="add mod">
          <ac:chgData name="Leonie Smith" userId="fed1330f33f5650e" providerId="LiveId" clId="{490D4B26-A8D8-4DC5-AFC5-27AA63574C09}" dt="2022-03-30T04:23:30.114" v="122" actId="20577"/>
          <ac:spMkLst>
            <pc:docMk/>
            <pc:sldMk cId="2405739833" sldId="309"/>
            <ac:spMk id="5" creationId="{6545726D-E782-4683-AA7F-7E827D7495FE}"/>
          </ac:spMkLst>
        </pc:spChg>
      </pc:sldChg>
      <pc:sldChg chg="addSp modSp mod">
        <pc:chgData name="Leonie Smith" userId="fed1330f33f5650e" providerId="LiveId" clId="{490D4B26-A8D8-4DC5-AFC5-27AA63574C09}" dt="2022-03-30T04:23:22.094" v="120" actId="20577"/>
        <pc:sldMkLst>
          <pc:docMk/>
          <pc:sldMk cId="1709048777" sldId="310"/>
        </pc:sldMkLst>
        <pc:spChg chg="add mod">
          <ac:chgData name="Leonie Smith" userId="fed1330f33f5650e" providerId="LiveId" clId="{490D4B26-A8D8-4DC5-AFC5-27AA63574C09}" dt="2022-03-30T04:23:22.094" v="120" actId="20577"/>
          <ac:spMkLst>
            <pc:docMk/>
            <pc:sldMk cId="1709048777" sldId="310"/>
            <ac:spMk id="5" creationId="{0144C045-B60C-4F2C-9BA7-FA0FCD14A67B}"/>
          </ac:spMkLst>
        </pc:spChg>
      </pc:sldChg>
      <pc:sldChg chg="addSp modSp mod">
        <pc:chgData name="Leonie Smith" userId="fed1330f33f5650e" providerId="LiveId" clId="{490D4B26-A8D8-4DC5-AFC5-27AA63574C09}" dt="2022-03-30T04:23:10.690" v="118" actId="20577"/>
        <pc:sldMkLst>
          <pc:docMk/>
          <pc:sldMk cId="2214736055" sldId="311"/>
        </pc:sldMkLst>
        <pc:spChg chg="add mod">
          <ac:chgData name="Leonie Smith" userId="fed1330f33f5650e" providerId="LiveId" clId="{490D4B26-A8D8-4DC5-AFC5-27AA63574C09}" dt="2022-03-30T04:23:10.690" v="118" actId="20577"/>
          <ac:spMkLst>
            <pc:docMk/>
            <pc:sldMk cId="2214736055" sldId="311"/>
            <ac:spMk id="5" creationId="{A25554E8-5B31-4067-B6D6-2D60241F739C}"/>
          </ac:spMkLst>
        </pc:spChg>
      </pc:sldChg>
      <pc:sldChg chg="addSp modSp mod">
        <pc:chgData name="Leonie Smith" userId="fed1330f33f5650e" providerId="LiveId" clId="{490D4B26-A8D8-4DC5-AFC5-27AA63574C09}" dt="2022-03-30T04:23:02.691" v="116" actId="20577"/>
        <pc:sldMkLst>
          <pc:docMk/>
          <pc:sldMk cId="57058400" sldId="312"/>
        </pc:sldMkLst>
        <pc:spChg chg="add mod">
          <ac:chgData name="Leonie Smith" userId="fed1330f33f5650e" providerId="LiveId" clId="{490D4B26-A8D8-4DC5-AFC5-27AA63574C09}" dt="2022-03-30T04:23:02.691" v="116" actId="20577"/>
          <ac:spMkLst>
            <pc:docMk/>
            <pc:sldMk cId="57058400" sldId="312"/>
            <ac:spMk id="5" creationId="{EA2A869F-8DA2-4262-8E54-60E706A4FB9B}"/>
          </ac:spMkLst>
        </pc:spChg>
      </pc:sldChg>
      <pc:sldChg chg="addSp modSp mod">
        <pc:chgData name="Leonie Smith" userId="fed1330f33f5650e" providerId="LiveId" clId="{490D4B26-A8D8-4DC5-AFC5-27AA63574C09}" dt="2022-03-30T04:22:54.264" v="114" actId="20577"/>
        <pc:sldMkLst>
          <pc:docMk/>
          <pc:sldMk cId="4274514464" sldId="313"/>
        </pc:sldMkLst>
        <pc:spChg chg="add mod">
          <ac:chgData name="Leonie Smith" userId="fed1330f33f5650e" providerId="LiveId" clId="{490D4B26-A8D8-4DC5-AFC5-27AA63574C09}" dt="2022-03-30T04:22:54.264" v="114" actId="20577"/>
          <ac:spMkLst>
            <pc:docMk/>
            <pc:sldMk cId="4274514464" sldId="313"/>
            <ac:spMk id="5" creationId="{6684C698-E064-40B3-A2B9-FD8608312FA2}"/>
          </ac:spMkLst>
        </pc:spChg>
      </pc:sldChg>
      <pc:sldChg chg="addSp modSp mod">
        <pc:chgData name="Leonie Smith" userId="fed1330f33f5650e" providerId="LiveId" clId="{490D4B26-A8D8-4DC5-AFC5-27AA63574C09}" dt="2022-03-30T04:22:46.742" v="112" actId="20577"/>
        <pc:sldMkLst>
          <pc:docMk/>
          <pc:sldMk cId="3605358368" sldId="314"/>
        </pc:sldMkLst>
        <pc:spChg chg="add mod">
          <ac:chgData name="Leonie Smith" userId="fed1330f33f5650e" providerId="LiveId" clId="{490D4B26-A8D8-4DC5-AFC5-27AA63574C09}" dt="2022-03-30T04:22:46.742" v="112" actId="20577"/>
          <ac:spMkLst>
            <pc:docMk/>
            <pc:sldMk cId="3605358368" sldId="314"/>
            <ac:spMk id="5" creationId="{DB0FCCAC-F655-452B-AA78-511E6507DA62}"/>
          </ac:spMkLst>
        </pc:spChg>
      </pc:sldChg>
      <pc:sldChg chg="addSp modSp mod">
        <pc:chgData name="Leonie Smith" userId="fed1330f33f5650e" providerId="LiveId" clId="{490D4B26-A8D8-4DC5-AFC5-27AA63574C09}" dt="2022-03-30T04:22:36.940" v="110" actId="20577"/>
        <pc:sldMkLst>
          <pc:docMk/>
          <pc:sldMk cId="4106237347" sldId="315"/>
        </pc:sldMkLst>
        <pc:spChg chg="add mod">
          <ac:chgData name="Leonie Smith" userId="fed1330f33f5650e" providerId="LiveId" clId="{490D4B26-A8D8-4DC5-AFC5-27AA63574C09}" dt="2022-03-30T04:22:36.940" v="110" actId="20577"/>
          <ac:spMkLst>
            <pc:docMk/>
            <pc:sldMk cId="4106237347" sldId="315"/>
            <ac:spMk id="5" creationId="{9C46357A-F9F5-4E38-8933-3E61D8ACE55C}"/>
          </ac:spMkLst>
        </pc:spChg>
      </pc:sldChg>
      <pc:sldChg chg="addSp modSp mod">
        <pc:chgData name="Leonie Smith" userId="fed1330f33f5650e" providerId="LiveId" clId="{490D4B26-A8D8-4DC5-AFC5-27AA63574C09}" dt="2022-03-30T04:22:21.401" v="108" actId="20577"/>
        <pc:sldMkLst>
          <pc:docMk/>
          <pc:sldMk cId="1623593162" sldId="316"/>
        </pc:sldMkLst>
        <pc:spChg chg="add mod">
          <ac:chgData name="Leonie Smith" userId="fed1330f33f5650e" providerId="LiveId" clId="{490D4B26-A8D8-4DC5-AFC5-27AA63574C09}" dt="2022-03-30T04:22:21.401" v="108" actId="20577"/>
          <ac:spMkLst>
            <pc:docMk/>
            <pc:sldMk cId="1623593162" sldId="316"/>
            <ac:spMk id="5" creationId="{B59CB433-AA7F-4844-8CE3-E244AF1CBC6C}"/>
          </ac:spMkLst>
        </pc:spChg>
      </pc:sldChg>
      <pc:sldChg chg="addSp modSp mod">
        <pc:chgData name="Leonie Smith" userId="fed1330f33f5650e" providerId="LiveId" clId="{490D4B26-A8D8-4DC5-AFC5-27AA63574C09}" dt="2022-03-30T04:22:11.686" v="106" actId="20577"/>
        <pc:sldMkLst>
          <pc:docMk/>
          <pc:sldMk cId="1068250309" sldId="317"/>
        </pc:sldMkLst>
        <pc:spChg chg="add mod">
          <ac:chgData name="Leonie Smith" userId="fed1330f33f5650e" providerId="LiveId" clId="{490D4B26-A8D8-4DC5-AFC5-27AA63574C09}" dt="2022-03-30T04:22:11.686" v="106" actId="20577"/>
          <ac:spMkLst>
            <pc:docMk/>
            <pc:sldMk cId="1068250309" sldId="317"/>
            <ac:spMk id="5" creationId="{1F49AA3B-859E-4C96-AA91-BE9FBB44D8EA}"/>
          </ac:spMkLst>
        </pc:spChg>
      </pc:sldChg>
      <pc:sldChg chg="addSp modSp mod">
        <pc:chgData name="Leonie Smith" userId="fed1330f33f5650e" providerId="LiveId" clId="{490D4B26-A8D8-4DC5-AFC5-27AA63574C09}" dt="2022-03-30T04:22:02.101" v="104" actId="20577"/>
        <pc:sldMkLst>
          <pc:docMk/>
          <pc:sldMk cId="957075508" sldId="318"/>
        </pc:sldMkLst>
        <pc:spChg chg="add mod">
          <ac:chgData name="Leonie Smith" userId="fed1330f33f5650e" providerId="LiveId" clId="{490D4B26-A8D8-4DC5-AFC5-27AA63574C09}" dt="2022-03-30T04:22:02.101" v="104" actId="20577"/>
          <ac:spMkLst>
            <pc:docMk/>
            <pc:sldMk cId="957075508" sldId="318"/>
            <ac:spMk id="5" creationId="{2F93D265-EBFA-4835-BA27-FC2DCA9309B4}"/>
          </ac:spMkLst>
        </pc:spChg>
      </pc:sldChg>
      <pc:sldChg chg="addSp modSp mod">
        <pc:chgData name="Leonie Smith" userId="fed1330f33f5650e" providerId="LiveId" clId="{490D4B26-A8D8-4DC5-AFC5-27AA63574C09}" dt="2022-03-30T04:21:53.281" v="102" actId="20577"/>
        <pc:sldMkLst>
          <pc:docMk/>
          <pc:sldMk cId="3866986295" sldId="319"/>
        </pc:sldMkLst>
        <pc:spChg chg="add mod">
          <ac:chgData name="Leonie Smith" userId="fed1330f33f5650e" providerId="LiveId" clId="{490D4B26-A8D8-4DC5-AFC5-27AA63574C09}" dt="2022-03-30T04:21:53.281" v="102" actId="20577"/>
          <ac:spMkLst>
            <pc:docMk/>
            <pc:sldMk cId="3866986295" sldId="319"/>
            <ac:spMk id="5" creationId="{888BAFF0-1591-4D1B-B454-6496E5B4767B}"/>
          </ac:spMkLst>
        </pc:spChg>
      </pc:sldChg>
      <pc:sldChg chg="addSp modSp mod">
        <pc:chgData name="Leonie Smith" userId="fed1330f33f5650e" providerId="LiveId" clId="{490D4B26-A8D8-4DC5-AFC5-27AA63574C09}" dt="2022-03-30T04:21:43.297" v="100" actId="20577"/>
        <pc:sldMkLst>
          <pc:docMk/>
          <pc:sldMk cId="1133217834" sldId="320"/>
        </pc:sldMkLst>
        <pc:spChg chg="add mod">
          <ac:chgData name="Leonie Smith" userId="fed1330f33f5650e" providerId="LiveId" clId="{490D4B26-A8D8-4DC5-AFC5-27AA63574C09}" dt="2022-03-30T04:21:43.297" v="100" actId="20577"/>
          <ac:spMkLst>
            <pc:docMk/>
            <pc:sldMk cId="1133217834" sldId="320"/>
            <ac:spMk id="5" creationId="{36D2EFAE-A739-4D2E-94B3-101721AB1BB8}"/>
          </ac:spMkLst>
        </pc:spChg>
      </pc:sldChg>
      <pc:sldChg chg="addSp modSp mod">
        <pc:chgData name="Leonie Smith" userId="fed1330f33f5650e" providerId="LiveId" clId="{490D4B26-A8D8-4DC5-AFC5-27AA63574C09}" dt="2022-03-30T04:21:34.299" v="98" actId="20577"/>
        <pc:sldMkLst>
          <pc:docMk/>
          <pc:sldMk cId="378407111" sldId="321"/>
        </pc:sldMkLst>
        <pc:spChg chg="add mod">
          <ac:chgData name="Leonie Smith" userId="fed1330f33f5650e" providerId="LiveId" clId="{490D4B26-A8D8-4DC5-AFC5-27AA63574C09}" dt="2022-03-30T04:21:34.299" v="98" actId="20577"/>
          <ac:spMkLst>
            <pc:docMk/>
            <pc:sldMk cId="378407111" sldId="321"/>
            <ac:spMk id="5" creationId="{E15CDA8F-7BD2-4A38-B462-09092ADF1FF3}"/>
          </ac:spMkLst>
        </pc:spChg>
      </pc:sldChg>
      <pc:sldChg chg="delSp del mod">
        <pc:chgData name="Leonie Smith" userId="fed1330f33f5650e" providerId="LiveId" clId="{490D4B26-A8D8-4DC5-AFC5-27AA63574C09}" dt="2022-03-29T04:23:05.536" v="8" actId="2696"/>
        <pc:sldMkLst>
          <pc:docMk/>
          <pc:sldMk cId="911084470" sldId="322"/>
        </pc:sldMkLst>
        <pc:picChg chg="del">
          <ac:chgData name="Leonie Smith" userId="fed1330f33f5650e" providerId="LiveId" clId="{490D4B26-A8D8-4DC5-AFC5-27AA63574C09}" dt="2022-03-29T04:23:00.013" v="6" actId="21"/>
          <ac:picMkLst>
            <pc:docMk/>
            <pc:sldMk cId="911084470" sldId="322"/>
            <ac:picMk id="3" creationId="{E40C383C-B997-4CAA-A64B-7C6C7575D9AE}"/>
          </ac:picMkLst>
        </pc:picChg>
      </pc:sldChg>
      <pc:sldChg chg="addSp modSp mod">
        <pc:chgData name="Leonie Smith" userId="fed1330f33f5650e" providerId="LiveId" clId="{490D4B26-A8D8-4DC5-AFC5-27AA63574C09}" dt="2022-03-30T04:21:17.102" v="94" actId="20577"/>
        <pc:sldMkLst>
          <pc:docMk/>
          <pc:sldMk cId="1066987732" sldId="323"/>
        </pc:sldMkLst>
        <pc:spChg chg="add mod">
          <ac:chgData name="Leonie Smith" userId="fed1330f33f5650e" providerId="LiveId" clId="{490D4B26-A8D8-4DC5-AFC5-27AA63574C09}" dt="2022-03-30T04:21:17.102" v="94" actId="20577"/>
          <ac:spMkLst>
            <pc:docMk/>
            <pc:sldMk cId="1066987732" sldId="323"/>
            <ac:spMk id="5" creationId="{F9251518-3AD3-44D2-BFBC-AE6BF9B5EABF}"/>
          </ac:spMkLst>
        </pc:spChg>
      </pc:sldChg>
      <pc:sldChg chg="addSp modSp mod">
        <pc:chgData name="Leonie Smith" userId="fed1330f33f5650e" providerId="LiveId" clId="{490D4B26-A8D8-4DC5-AFC5-27AA63574C09}" dt="2022-03-30T04:21:06.603" v="92" actId="20577"/>
        <pc:sldMkLst>
          <pc:docMk/>
          <pc:sldMk cId="4048078061" sldId="324"/>
        </pc:sldMkLst>
        <pc:spChg chg="add mod">
          <ac:chgData name="Leonie Smith" userId="fed1330f33f5650e" providerId="LiveId" clId="{490D4B26-A8D8-4DC5-AFC5-27AA63574C09}" dt="2022-03-30T04:21:06.603" v="92" actId="20577"/>
          <ac:spMkLst>
            <pc:docMk/>
            <pc:sldMk cId="4048078061" sldId="324"/>
            <ac:spMk id="5" creationId="{A19C3534-3680-4C0B-8191-C96BDC6B101F}"/>
          </ac:spMkLst>
        </pc:spChg>
      </pc:sldChg>
      <pc:sldChg chg="addSp modSp mod">
        <pc:chgData name="Leonie Smith" userId="fed1330f33f5650e" providerId="LiveId" clId="{490D4B26-A8D8-4DC5-AFC5-27AA63574C09}" dt="2022-03-30T04:20:58.256" v="90" actId="20577"/>
        <pc:sldMkLst>
          <pc:docMk/>
          <pc:sldMk cId="430682781" sldId="325"/>
        </pc:sldMkLst>
        <pc:spChg chg="add mod">
          <ac:chgData name="Leonie Smith" userId="fed1330f33f5650e" providerId="LiveId" clId="{490D4B26-A8D8-4DC5-AFC5-27AA63574C09}" dt="2022-03-30T04:20:58.256" v="90" actId="20577"/>
          <ac:spMkLst>
            <pc:docMk/>
            <pc:sldMk cId="430682781" sldId="325"/>
            <ac:spMk id="5" creationId="{2838269A-E35B-41A3-8409-93F65E466BBD}"/>
          </ac:spMkLst>
        </pc:spChg>
      </pc:sldChg>
      <pc:sldChg chg="addSp modSp mod">
        <pc:chgData name="Leonie Smith" userId="fed1330f33f5650e" providerId="LiveId" clId="{490D4B26-A8D8-4DC5-AFC5-27AA63574C09}" dt="2022-03-30T04:20:50.232" v="88" actId="20577"/>
        <pc:sldMkLst>
          <pc:docMk/>
          <pc:sldMk cId="1920064323" sldId="326"/>
        </pc:sldMkLst>
        <pc:spChg chg="add mod">
          <ac:chgData name="Leonie Smith" userId="fed1330f33f5650e" providerId="LiveId" clId="{490D4B26-A8D8-4DC5-AFC5-27AA63574C09}" dt="2022-03-30T04:20:50.232" v="88" actId="20577"/>
          <ac:spMkLst>
            <pc:docMk/>
            <pc:sldMk cId="1920064323" sldId="326"/>
            <ac:spMk id="5" creationId="{DE173345-8038-4969-9C85-DF91ADADA140}"/>
          </ac:spMkLst>
        </pc:spChg>
      </pc:sldChg>
      <pc:sldChg chg="addSp modSp mod">
        <pc:chgData name="Leonie Smith" userId="fed1330f33f5650e" providerId="LiveId" clId="{490D4B26-A8D8-4DC5-AFC5-27AA63574C09}" dt="2022-03-30T04:20:41.365" v="86" actId="20577"/>
        <pc:sldMkLst>
          <pc:docMk/>
          <pc:sldMk cId="329978095" sldId="327"/>
        </pc:sldMkLst>
        <pc:spChg chg="add mod">
          <ac:chgData name="Leonie Smith" userId="fed1330f33f5650e" providerId="LiveId" clId="{490D4B26-A8D8-4DC5-AFC5-27AA63574C09}" dt="2022-03-30T04:20:41.365" v="86" actId="20577"/>
          <ac:spMkLst>
            <pc:docMk/>
            <pc:sldMk cId="329978095" sldId="327"/>
            <ac:spMk id="5" creationId="{D6765D90-0F30-455E-B939-77DE8816EDC8}"/>
          </ac:spMkLst>
        </pc:spChg>
      </pc:sldChg>
      <pc:sldChg chg="addSp modSp mod">
        <pc:chgData name="Leonie Smith" userId="fed1330f33f5650e" providerId="LiveId" clId="{490D4B26-A8D8-4DC5-AFC5-27AA63574C09}" dt="2022-03-30T04:20:32.212" v="85" actId="20577"/>
        <pc:sldMkLst>
          <pc:docMk/>
          <pc:sldMk cId="3450080140" sldId="328"/>
        </pc:sldMkLst>
        <pc:spChg chg="add mod">
          <ac:chgData name="Leonie Smith" userId="fed1330f33f5650e" providerId="LiveId" clId="{490D4B26-A8D8-4DC5-AFC5-27AA63574C09}" dt="2022-03-30T04:20:32.212" v="85" actId="20577"/>
          <ac:spMkLst>
            <pc:docMk/>
            <pc:sldMk cId="3450080140" sldId="328"/>
            <ac:spMk id="5" creationId="{1D785EB7-3D25-41F3-898A-3CE4F4E0068B}"/>
          </ac:spMkLst>
        </pc:spChg>
      </pc:sldChg>
      <pc:sldChg chg="delSp del mod delAnim">
        <pc:chgData name="Leonie Smith" userId="fed1330f33f5650e" providerId="LiveId" clId="{490D4B26-A8D8-4DC5-AFC5-27AA63574C09}" dt="2022-03-29T04:20:07.958" v="4" actId="2696"/>
        <pc:sldMkLst>
          <pc:docMk/>
          <pc:sldMk cId="551532919" sldId="329"/>
        </pc:sldMkLst>
        <pc:picChg chg="del">
          <ac:chgData name="Leonie Smith" userId="fed1330f33f5650e" providerId="LiveId" clId="{490D4B26-A8D8-4DC5-AFC5-27AA63574C09}" dt="2022-03-29T04:19:12.985" v="0" actId="21"/>
          <ac:picMkLst>
            <pc:docMk/>
            <pc:sldMk cId="551532919" sldId="329"/>
            <ac:picMk id="2" creationId="{CF0BAE13-E947-4A88-B7AE-A005B98CF96A}"/>
          </ac:picMkLst>
        </pc:picChg>
        <pc:picChg chg="del">
          <ac:chgData name="Leonie Smith" userId="fed1330f33f5650e" providerId="LiveId" clId="{490D4B26-A8D8-4DC5-AFC5-27AA63574C09}" dt="2022-03-29T04:20:02.780" v="2" actId="21"/>
          <ac:picMkLst>
            <pc:docMk/>
            <pc:sldMk cId="551532919" sldId="329"/>
            <ac:picMk id="3" creationId="{4E207ECF-C935-468D-8D65-34C661583BB3}"/>
          </ac:picMkLst>
        </pc:picChg>
      </pc:sldChg>
      <pc:sldChg chg="addSp modSp mod">
        <pc:chgData name="Leonie Smith" userId="fed1330f33f5650e" providerId="LiveId" clId="{490D4B26-A8D8-4DC5-AFC5-27AA63574C09}" dt="2022-03-30T04:00:24.804" v="83" actId="20577"/>
        <pc:sldMkLst>
          <pc:docMk/>
          <pc:sldMk cId="2693006755" sldId="330"/>
        </pc:sldMkLst>
        <pc:spChg chg="add mod">
          <ac:chgData name="Leonie Smith" userId="fed1330f33f5650e" providerId="LiveId" clId="{490D4B26-A8D8-4DC5-AFC5-27AA63574C09}" dt="2022-03-30T04:00:24.804" v="83" actId="20577"/>
          <ac:spMkLst>
            <pc:docMk/>
            <pc:sldMk cId="2693006755" sldId="330"/>
            <ac:spMk id="5" creationId="{CE95D7AD-E554-4E02-B045-90DF6577E308}"/>
          </ac:spMkLst>
        </pc:spChg>
      </pc:sldChg>
      <pc:sldChg chg="addSp modSp mod">
        <pc:chgData name="Leonie Smith" userId="fed1330f33f5650e" providerId="LiveId" clId="{490D4B26-A8D8-4DC5-AFC5-27AA63574C09}" dt="2022-03-30T04:00:17.152" v="82" actId="20577"/>
        <pc:sldMkLst>
          <pc:docMk/>
          <pc:sldMk cId="444853221" sldId="331"/>
        </pc:sldMkLst>
        <pc:spChg chg="add mod">
          <ac:chgData name="Leonie Smith" userId="fed1330f33f5650e" providerId="LiveId" clId="{490D4B26-A8D8-4DC5-AFC5-27AA63574C09}" dt="2022-03-30T04:00:17.152" v="82" actId="20577"/>
          <ac:spMkLst>
            <pc:docMk/>
            <pc:sldMk cId="444853221" sldId="331"/>
            <ac:spMk id="5" creationId="{EE0782A9-6AC3-4420-AC3E-54C8F43EDB6F}"/>
          </ac:spMkLst>
        </pc:spChg>
      </pc:sldChg>
      <pc:sldChg chg="addSp modSp mod">
        <pc:chgData name="Leonie Smith" userId="fed1330f33f5650e" providerId="LiveId" clId="{490D4B26-A8D8-4DC5-AFC5-27AA63574C09}" dt="2022-03-30T03:49:47.275" v="33" actId="1076"/>
        <pc:sldMkLst>
          <pc:docMk/>
          <pc:sldMk cId="389726914" sldId="332"/>
        </pc:sldMkLst>
        <pc:spChg chg="add mod">
          <ac:chgData name="Leonie Smith" userId="fed1330f33f5650e" providerId="LiveId" clId="{490D4B26-A8D8-4DC5-AFC5-27AA63574C09}" dt="2022-03-30T03:49:47.275" v="33" actId="1076"/>
          <ac:spMkLst>
            <pc:docMk/>
            <pc:sldMk cId="389726914" sldId="332"/>
            <ac:spMk id="7" creationId="{2852C7B9-278F-4C6A-854D-F057727F7BE5}"/>
          </ac:spMkLst>
        </pc:spChg>
      </pc:sldChg>
      <pc:sldChg chg="modNotesTx">
        <pc:chgData name="Leonie Smith" userId="fed1330f33f5650e" providerId="LiveId" clId="{490D4B26-A8D8-4DC5-AFC5-27AA63574C09}" dt="2022-03-29T04:31:26.703" v="15" actId="20577"/>
        <pc:sldMkLst>
          <pc:docMk/>
          <pc:sldMk cId="3163095521" sldId="333"/>
        </pc:sldMkLst>
      </pc:sldChg>
      <pc:sldChg chg="addSp modSp new mod">
        <pc:chgData name="Leonie Smith" userId="fed1330f33f5650e" providerId="LiveId" clId="{490D4B26-A8D8-4DC5-AFC5-27AA63574C09}" dt="2022-03-30T04:20:22.986" v="84" actId="20577"/>
        <pc:sldMkLst>
          <pc:docMk/>
          <pc:sldMk cId="1703713559" sldId="338"/>
        </pc:sldMkLst>
        <pc:spChg chg="add mod">
          <ac:chgData name="Leonie Smith" userId="fed1330f33f5650e" providerId="LiveId" clId="{490D4B26-A8D8-4DC5-AFC5-27AA63574C09}" dt="2022-03-30T04:20:22.986" v="84" actId="20577"/>
          <ac:spMkLst>
            <pc:docMk/>
            <pc:sldMk cId="1703713559" sldId="338"/>
            <ac:spMk id="5" creationId="{E1521E7C-9C60-47FA-8C5D-2B61455A57E7}"/>
          </ac:spMkLst>
        </pc:spChg>
        <pc:picChg chg="add mod">
          <ac:chgData name="Leonie Smith" userId="fed1330f33f5650e" providerId="LiveId" clId="{490D4B26-A8D8-4DC5-AFC5-27AA63574C09}" dt="2022-03-29T04:20:05.179" v="3"/>
          <ac:picMkLst>
            <pc:docMk/>
            <pc:sldMk cId="1703713559" sldId="338"/>
            <ac:picMk id="4" creationId="{A99CC3AF-759D-460C-834A-A57D4DF7624E}"/>
          </ac:picMkLst>
        </pc:picChg>
      </pc:sldChg>
      <pc:sldChg chg="addSp modSp new mod">
        <pc:chgData name="Leonie Smith" userId="fed1330f33f5650e" providerId="LiveId" clId="{490D4B26-A8D8-4DC5-AFC5-27AA63574C09}" dt="2022-03-30T04:21:24.989" v="96" actId="20577"/>
        <pc:sldMkLst>
          <pc:docMk/>
          <pc:sldMk cId="2632506133" sldId="339"/>
        </pc:sldMkLst>
        <pc:spChg chg="add mod">
          <ac:chgData name="Leonie Smith" userId="fed1330f33f5650e" providerId="LiveId" clId="{490D4B26-A8D8-4DC5-AFC5-27AA63574C09}" dt="2022-03-30T04:21:24.989" v="96" actId="20577"/>
          <ac:spMkLst>
            <pc:docMk/>
            <pc:sldMk cId="2632506133" sldId="339"/>
            <ac:spMk id="3" creationId="{8303F6B5-66A6-40CA-A9AD-FE3FA45B732D}"/>
          </ac:spMkLst>
        </pc:spChg>
        <pc:picChg chg="add mod">
          <ac:chgData name="Leonie Smith" userId="fed1330f33f5650e" providerId="LiveId" clId="{490D4B26-A8D8-4DC5-AFC5-27AA63574C09}" dt="2022-03-29T04:23:02.456" v="7"/>
          <ac:picMkLst>
            <pc:docMk/>
            <pc:sldMk cId="2632506133" sldId="339"/>
            <ac:picMk id="2" creationId="{7FC40DF7-EC21-497D-BCAB-2AF8787946E6}"/>
          </ac:picMkLst>
        </pc:picChg>
      </pc:sldChg>
      <pc:sldChg chg="delSp modSp add mod">
        <pc:chgData name="Leonie Smith" userId="fed1330f33f5650e" providerId="LiveId" clId="{490D4B26-A8D8-4DC5-AFC5-27AA63574C09}" dt="2022-03-30T03:54:10.922" v="72" actId="21"/>
        <pc:sldMkLst>
          <pc:docMk/>
          <pc:sldMk cId="690888555" sldId="340"/>
        </pc:sldMkLst>
        <pc:spChg chg="del mod">
          <ac:chgData name="Leonie Smith" userId="fed1330f33f5650e" providerId="LiveId" clId="{490D4B26-A8D8-4DC5-AFC5-27AA63574C09}" dt="2022-03-30T03:54:10.922" v="72" actId="21"/>
          <ac:spMkLst>
            <pc:docMk/>
            <pc:sldMk cId="690888555" sldId="340"/>
            <ac:spMk id="5" creationId="{961892D3-C01A-441B-95B7-35EE1BDFDADE}"/>
          </ac:spMkLst>
        </pc:spChg>
      </pc:sldChg>
      <pc:sldChg chg="modSp add mod">
        <pc:chgData name="Leonie Smith" userId="fed1330f33f5650e" providerId="LiveId" clId="{490D4B26-A8D8-4DC5-AFC5-27AA63574C09}" dt="2022-03-30T04:26:33.310" v="135" actId="20577"/>
        <pc:sldMkLst>
          <pc:docMk/>
          <pc:sldMk cId="578732030" sldId="341"/>
        </pc:sldMkLst>
        <pc:spChg chg="mod">
          <ac:chgData name="Leonie Smith" userId="fed1330f33f5650e" providerId="LiveId" clId="{490D4B26-A8D8-4DC5-AFC5-27AA63574C09}" dt="2022-03-30T04:26:33.310" v="135" actId="20577"/>
          <ac:spMkLst>
            <pc:docMk/>
            <pc:sldMk cId="578732030" sldId="341"/>
            <ac:spMk id="5" creationId="{B5801788-FD8E-4476-BE89-A78CEBE49748}"/>
          </ac:spMkLst>
        </pc:spChg>
      </pc:sldChg>
      <pc:sldChg chg="modSp add mod">
        <pc:chgData name="Leonie Smith" userId="fed1330f33f5650e" providerId="LiveId" clId="{490D4B26-A8D8-4DC5-AFC5-27AA63574C09}" dt="2022-03-30T04:26:42.145" v="137" actId="20577"/>
        <pc:sldMkLst>
          <pc:docMk/>
          <pc:sldMk cId="2482189275" sldId="342"/>
        </pc:sldMkLst>
        <pc:spChg chg="mod">
          <ac:chgData name="Leonie Smith" userId="fed1330f33f5650e" providerId="LiveId" clId="{490D4B26-A8D8-4DC5-AFC5-27AA63574C09}" dt="2022-03-30T04:26:42.145" v="137" actId="20577"/>
          <ac:spMkLst>
            <pc:docMk/>
            <pc:sldMk cId="2482189275" sldId="342"/>
            <ac:spMk id="5" creationId="{B5801788-FD8E-4476-BE89-A78CEBE49748}"/>
          </ac:spMkLst>
        </pc:spChg>
      </pc:sldChg>
      <pc:sldChg chg="modSp add mod">
        <pc:chgData name="Leonie Smith" userId="fed1330f33f5650e" providerId="LiveId" clId="{490D4B26-A8D8-4DC5-AFC5-27AA63574C09}" dt="2022-03-30T04:26:48.964" v="139" actId="20577"/>
        <pc:sldMkLst>
          <pc:docMk/>
          <pc:sldMk cId="3063462165" sldId="343"/>
        </pc:sldMkLst>
        <pc:spChg chg="mod">
          <ac:chgData name="Leonie Smith" userId="fed1330f33f5650e" providerId="LiveId" clId="{490D4B26-A8D8-4DC5-AFC5-27AA63574C09}" dt="2022-03-30T04:26:48.964" v="139" actId="20577"/>
          <ac:spMkLst>
            <pc:docMk/>
            <pc:sldMk cId="3063462165" sldId="343"/>
            <ac:spMk id="5" creationId="{B5801788-FD8E-4476-BE89-A78CEBE49748}"/>
          </ac:spMkLst>
        </pc:spChg>
      </pc:sldChg>
      <pc:sldChg chg="addSp modSp new mod">
        <pc:chgData name="Leonie Smith" userId="fed1330f33f5650e" providerId="LiveId" clId="{490D4B26-A8D8-4DC5-AFC5-27AA63574C09}" dt="2022-03-30T04:26:59.257" v="141" actId="20577"/>
        <pc:sldMkLst>
          <pc:docMk/>
          <pc:sldMk cId="4096788850" sldId="344"/>
        </pc:sldMkLst>
        <pc:spChg chg="add mod">
          <ac:chgData name="Leonie Smith" userId="fed1330f33f5650e" providerId="LiveId" clId="{490D4B26-A8D8-4DC5-AFC5-27AA63574C09}" dt="2022-03-30T04:26:59.257" v="141" actId="20577"/>
          <ac:spMkLst>
            <pc:docMk/>
            <pc:sldMk cId="4096788850" sldId="344"/>
            <ac:spMk id="3" creationId="{6609B9CA-00D3-4690-803B-074F63D5243D}"/>
          </ac:spMkLst>
        </pc:spChg>
        <pc:picChg chg="add mod">
          <ac:chgData name="Leonie Smith" userId="fed1330f33f5650e" providerId="LiveId" clId="{490D4B26-A8D8-4DC5-AFC5-27AA63574C09}" dt="2022-03-30T03:55:58.498" v="80"/>
          <ac:picMkLst>
            <pc:docMk/>
            <pc:sldMk cId="4096788850" sldId="344"/>
            <ac:picMk id="2" creationId="{57D4ACC3-A95F-4E5C-A28D-552ED0BE49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31B2DC-2E21-4DDF-9544-2C90B6C4558F}" type="datetimeFigureOut">
              <a:rPr lang="en-IN" smtClean="0"/>
              <a:t>02-07-2024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642AF5-626A-4647-AAC4-C0D78CDAC75E}" type="slidenum">
              <a:rPr lang="en-IN" smtClean="0"/>
              <a:t>‹#›</a:t>
            </a:fld>
            <a:endParaRPr lang="en-IN"/>
          </a:p>
        </p:txBody>
      </p:sp>
    </p:spTree>
    <p:extLst>
      <p:ext uri="{BB962C8B-B14F-4D97-AF65-F5344CB8AC3E}">
        <p14:creationId xmlns:p14="http://schemas.microsoft.com/office/powerpoint/2010/main" val="338753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69642AF5-626A-4647-AAC4-C0D78CDAC75E}" type="slidenum">
              <a:rPr lang="en-IN" smtClean="0"/>
              <a:t>1</a:t>
            </a:fld>
            <a:endParaRPr lang="en-IN"/>
          </a:p>
        </p:txBody>
      </p:sp>
    </p:spTree>
    <p:extLst>
      <p:ext uri="{BB962C8B-B14F-4D97-AF65-F5344CB8AC3E}">
        <p14:creationId xmlns:p14="http://schemas.microsoft.com/office/powerpoint/2010/main" val="3300051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D0E8-4FCD-4197-AEC8-3C19B1196D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9FF7B2E-2BA0-40CA-A93D-B5ADE6880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85C9C2E5-C492-43A5-80ED-5D9872B09608}"/>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5" name="Footer Placeholder 4">
            <a:extLst>
              <a:ext uri="{FF2B5EF4-FFF2-40B4-BE49-F238E27FC236}">
                <a16:creationId xmlns:a16="http://schemas.microsoft.com/office/drawing/2014/main" id="{E31FC044-D9E9-4546-9C26-EE4C283BC5D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77FE7FB-C6A0-4258-96A3-CCC8CFC6C565}"/>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523210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2D6B-1765-4A4F-808E-72A3369D54A8}"/>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5D204053-1D82-43D2-BF67-AE1EC55C3F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E414C41-A3D1-4FB9-9CAD-DFDCE0DAAE68}"/>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5" name="Footer Placeholder 4">
            <a:extLst>
              <a:ext uri="{FF2B5EF4-FFF2-40B4-BE49-F238E27FC236}">
                <a16:creationId xmlns:a16="http://schemas.microsoft.com/office/drawing/2014/main" id="{F73C9582-92FE-48E5-9E3C-7D06EFF29EB5}"/>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1A9172-9C26-4A6E-93D2-CEEF428CC7A0}"/>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382935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F065C8-A8CE-48FD-A06B-49FC06791F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25DD46F-70AC-487E-9060-4565B3C917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FE42473-BD6C-4ED6-BEC9-7F38034462B4}"/>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5" name="Footer Placeholder 4">
            <a:extLst>
              <a:ext uri="{FF2B5EF4-FFF2-40B4-BE49-F238E27FC236}">
                <a16:creationId xmlns:a16="http://schemas.microsoft.com/office/drawing/2014/main" id="{9A879709-1DA2-4E5E-9788-F3DC5C39E600}"/>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24E700A2-9831-4EC3-99AF-B7848E57640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56865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0BDEB-4C84-45C1-A593-07C4508F366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C0E3D48-822A-4650-8171-A8BD5E2F22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87A2B12A-A450-49A1-AF10-DF71A59C408C}"/>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5" name="Footer Placeholder 4">
            <a:extLst>
              <a:ext uri="{FF2B5EF4-FFF2-40B4-BE49-F238E27FC236}">
                <a16:creationId xmlns:a16="http://schemas.microsoft.com/office/drawing/2014/main" id="{8C600DD1-95BD-4E34-9CF6-73C11103603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8261A6A-8075-43F9-8E54-EF1176922B9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902802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62620-7992-488A-AB17-D54E08EEE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256B4F1D-B9C7-4779-99A0-75649AAA44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5EED19-2F8B-4D15-9B29-9E82EDBBBC84}"/>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5" name="Footer Placeholder 4">
            <a:extLst>
              <a:ext uri="{FF2B5EF4-FFF2-40B4-BE49-F238E27FC236}">
                <a16:creationId xmlns:a16="http://schemas.microsoft.com/office/drawing/2014/main" id="{47398D0A-FF36-4B1B-9CB4-1CB05BCB8FD4}"/>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0254981-735E-46B0-A1B8-41203009043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4081553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A3CE-19B5-4F69-A403-2205C2C5A61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A6A2FA9-DFA3-4C0D-97E5-B0FD243D07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A3BDB7E4-EFBF-48F0-AE46-55E08C3DCA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4822C779-92A2-4232-8D1E-DF3954F2FB4B}"/>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6" name="Footer Placeholder 5">
            <a:extLst>
              <a:ext uri="{FF2B5EF4-FFF2-40B4-BE49-F238E27FC236}">
                <a16:creationId xmlns:a16="http://schemas.microsoft.com/office/drawing/2014/main" id="{CBBACB78-F563-4F35-9BC0-5D86B350981C}"/>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B52A765B-D16F-4AE4-B985-D965A622BC48}"/>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3441615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641EF-5C7B-43D2-A48B-FA96AF8FE97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BD300D0-AEB1-4BA7-9E26-7DACD1E26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BEB015-4809-486F-B577-863C63C415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3689F42D-0831-48B5-BB80-DD533204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DCCB66-0E13-4948-B55E-EC78A93AFB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2076B8D-3636-4467-B8E2-0E66F4E5ED18}"/>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8" name="Footer Placeholder 7">
            <a:extLst>
              <a:ext uri="{FF2B5EF4-FFF2-40B4-BE49-F238E27FC236}">
                <a16:creationId xmlns:a16="http://schemas.microsoft.com/office/drawing/2014/main" id="{C55AAD3B-B651-469A-8CE9-9271108761F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5FD3BB9F-6BA5-4B2C-88F8-EA11C6EF1F8C}"/>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266807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6D07C-4442-42B8-8D7D-990A05902FC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D81445DA-AA51-441D-943A-AABAEE5C0A97}"/>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4" name="Footer Placeholder 3">
            <a:extLst>
              <a:ext uri="{FF2B5EF4-FFF2-40B4-BE49-F238E27FC236}">
                <a16:creationId xmlns:a16="http://schemas.microsoft.com/office/drawing/2014/main" id="{10BC9EC7-B3C2-43EF-8F8E-9B7C02F1553D}"/>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67C903F9-A907-40A0-8C00-75A21AA7C912}"/>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060536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90915F-FF6D-44A4-B6CB-09B9B790B6D1}"/>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3" name="Footer Placeholder 2">
            <a:extLst>
              <a:ext uri="{FF2B5EF4-FFF2-40B4-BE49-F238E27FC236}">
                <a16:creationId xmlns:a16="http://schemas.microsoft.com/office/drawing/2014/main" id="{8F9D43F6-D91F-4F8C-B533-2B1A5094EE4B}"/>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9AAD7695-9F20-4439-89C3-2097C591C1BD}"/>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1500212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8886-7C4F-4C45-90C8-268AA00C8E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D9667BB8-3D4D-4D45-B796-10DB041B1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60EA3381-D5B0-4309-99A5-739C0498C3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44264-13EC-40B0-84FC-1E1FEBD6E2DA}"/>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6" name="Footer Placeholder 5">
            <a:extLst>
              <a:ext uri="{FF2B5EF4-FFF2-40B4-BE49-F238E27FC236}">
                <a16:creationId xmlns:a16="http://schemas.microsoft.com/office/drawing/2014/main" id="{5C5091D5-9BAC-480A-8DFE-330E12F7DC06}"/>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7A23C02-8D85-4FDD-BB8C-80C0A6231DD6}"/>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783621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7FE65-130B-4CE3-8611-2D64C30FF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EC8A6B70-C174-4843-BC71-23DA662AFC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1861FB0E-A010-4A1B-8A64-EC470970C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B4A221-B7AD-4E14-B9DD-D324656CA6A8}"/>
              </a:ext>
            </a:extLst>
          </p:cNvPr>
          <p:cNvSpPr>
            <a:spLocks noGrp="1"/>
          </p:cNvSpPr>
          <p:nvPr>
            <p:ph type="dt" sz="half" idx="10"/>
          </p:nvPr>
        </p:nvSpPr>
        <p:spPr/>
        <p:txBody>
          <a:bodyPr/>
          <a:lstStyle/>
          <a:p>
            <a:fld id="{4FDCBD42-8EEC-4DCC-BF2C-7FB34E7E3345}" type="datetimeFigureOut">
              <a:rPr lang="en-ZA" smtClean="0"/>
              <a:t>2024/07/02</a:t>
            </a:fld>
            <a:endParaRPr lang="en-ZA"/>
          </a:p>
        </p:txBody>
      </p:sp>
      <p:sp>
        <p:nvSpPr>
          <p:cNvPr id="6" name="Footer Placeholder 5">
            <a:extLst>
              <a:ext uri="{FF2B5EF4-FFF2-40B4-BE49-F238E27FC236}">
                <a16:creationId xmlns:a16="http://schemas.microsoft.com/office/drawing/2014/main" id="{8FA337AE-F318-4B3F-A0BC-4A7514AB53E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6CA9FA26-9BFD-4448-98D6-BE9FE8CB4D43}"/>
              </a:ext>
            </a:extLst>
          </p:cNvPr>
          <p:cNvSpPr>
            <a:spLocks noGrp="1"/>
          </p:cNvSpPr>
          <p:nvPr>
            <p:ph type="sldNum" sz="quarter" idx="12"/>
          </p:nvPr>
        </p:nvSpPr>
        <p:spPr/>
        <p:txBody>
          <a:bodyPr/>
          <a:lstStyle/>
          <a:p>
            <a:fld id="{479FE6A2-1845-4BD9-9488-93ECA77C5A4C}" type="slidenum">
              <a:rPr lang="en-ZA" smtClean="0"/>
              <a:t>‹#›</a:t>
            </a:fld>
            <a:endParaRPr lang="en-ZA"/>
          </a:p>
        </p:txBody>
      </p:sp>
    </p:spTree>
    <p:extLst>
      <p:ext uri="{BB962C8B-B14F-4D97-AF65-F5344CB8AC3E}">
        <p14:creationId xmlns:p14="http://schemas.microsoft.com/office/powerpoint/2010/main" val="63994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770E0-250F-4621-A3D0-41E31740B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C7981FFA-E20B-4517-8010-DFE6161654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1F2A3FE-F6E6-4F0D-B6DB-C2F961831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DCBD42-8EEC-4DCC-BF2C-7FB34E7E3345}" type="datetimeFigureOut">
              <a:rPr lang="en-ZA" smtClean="0"/>
              <a:t>2024/07/02</a:t>
            </a:fld>
            <a:endParaRPr lang="en-ZA"/>
          </a:p>
        </p:txBody>
      </p:sp>
      <p:sp>
        <p:nvSpPr>
          <p:cNvPr id="5" name="Footer Placeholder 4">
            <a:extLst>
              <a:ext uri="{FF2B5EF4-FFF2-40B4-BE49-F238E27FC236}">
                <a16:creationId xmlns:a16="http://schemas.microsoft.com/office/drawing/2014/main" id="{AAE1942F-DDD4-4D6B-8273-3746E350EB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87B61C73-0CE1-4108-932D-4220347D04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9FE6A2-1845-4BD9-9488-93ECA77C5A4C}" type="slidenum">
              <a:rPr lang="en-ZA" smtClean="0"/>
              <a:t>‹#›</a:t>
            </a:fld>
            <a:endParaRPr lang="en-ZA"/>
          </a:p>
        </p:txBody>
      </p:sp>
    </p:spTree>
    <p:extLst>
      <p:ext uri="{BB962C8B-B14F-4D97-AF65-F5344CB8AC3E}">
        <p14:creationId xmlns:p14="http://schemas.microsoft.com/office/powerpoint/2010/main" val="2267081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5386-3345-40DF-8440-2F3B5B2AE540}"/>
              </a:ext>
            </a:extLst>
          </p:cNvPr>
          <p:cNvSpPr>
            <a:spLocks noGrp="1"/>
          </p:cNvSpPr>
          <p:nvPr>
            <p:ph type="title"/>
          </p:nvPr>
        </p:nvSpPr>
        <p:spPr/>
        <p:txBody>
          <a:bodyPr/>
          <a:lstStyle/>
          <a:p>
            <a:r>
              <a:rPr lang="en-IN" dirty="0"/>
              <a:t>11-5</a:t>
            </a:r>
          </a:p>
        </p:txBody>
      </p:sp>
      <p:pic>
        <p:nvPicPr>
          <p:cNvPr id="8" name="Audio 7">
            <a:hlinkClick r:id="" action="ppaction://media"/>
            <a:extLst>
              <a:ext uri="{FF2B5EF4-FFF2-40B4-BE49-F238E27FC236}">
                <a16:creationId xmlns:a16="http://schemas.microsoft.com/office/drawing/2014/main" id="{11907A42-7B2D-B388-D7F7-DAF3BC9297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FCC54D4D-4CDE-A662-42AF-E3266DB8C40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63095521"/>
      </p:ext>
    </p:extLst>
  </p:cSld>
  <p:clrMapOvr>
    <a:masterClrMapping/>
  </p:clrMapOvr>
  <mc:AlternateContent xmlns:mc="http://schemas.openxmlformats.org/markup-compatibility/2006" xmlns:p14="http://schemas.microsoft.com/office/powerpoint/2010/main">
    <mc:Choice Requires="p14">
      <p:transition spd="slow" p14:dur="2000" advTm="2893"/>
    </mc:Choice>
    <mc:Fallback xmlns="">
      <p:transition spd="slow" advTm="2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52B9-84F2-4E39-8E1A-60998EC8D559}"/>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F6D0E3B-424D-4D34-B3A2-D3D63D552E1E}"/>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A99CC3AF-759D-460C-834A-A57D4DF7624E}"/>
              </a:ext>
            </a:extLst>
          </p:cNvPr>
          <p:cNvPicPr>
            <a:picLocks noChangeAspect="1"/>
          </p:cNvPicPr>
          <p:nvPr/>
        </p:nvPicPr>
        <p:blipFill>
          <a:blip r:embed="rId2"/>
          <a:stretch>
            <a:fillRect/>
          </a:stretch>
        </p:blipFill>
        <p:spPr>
          <a:xfrm>
            <a:off x="-1" y="-50697"/>
            <a:ext cx="12529751" cy="6908697"/>
          </a:xfrm>
          <a:prstGeom prst="rect">
            <a:avLst/>
          </a:prstGeom>
        </p:spPr>
      </p:pic>
      <p:sp>
        <p:nvSpPr>
          <p:cNvPr id="5" name="TextBox 4">
            <a:extLst>
              <a:ext uri="{FF2B5EF4-FFF2-40B4-BE49-F238E27FC236}">
                <a16:creationId xmlns:a16="http://schemas.microsoft.com/office/drawing/2014/main" id="{E1521E7C-9C60-47FA-8C5D-2B61455A57E7}"/>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3713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5</a:t>
            </a:r>
            <a:r>
              <a:rPr lang="en-US" sz="3200" b="0" i="0" dirty="0">
                <a:solidFill>
                  <a:srgbClr val="121212"/>
                </a:solidFill>
                <a:effectLst/>
                <a:highlight>
                  <a:srgbClr val="FFFFFF"/>
                </a:highlight>
                <a:latin typeface="Inter"/>
              </a:rPr>
              <a:t>he sent messengers to Balaam son of </a:t>
            </a:r>
            <a:r>
              <a:rPr lang="en-US" sz="3200" b="0" i="0" dirty="0" err="1">
                <a:solidFill>
                  <a:srgbClr val="121212"/>
                </a:solidFill>
                <a:effectLst/>
                <a:highlight>
                  <a:srgbClr val="FFFFFF"/>
                </a:highlight>
                <a:latin typeface="Inter"/>
              </a:rPr>
              <a:t>Beor</a:t>
            </a:r>
            <a:r>
              <a:rPr lang="en-US" sz="3200" b="0" i="0" dirty="0">
                <a:solidFill>
                  <a:srgbClr val="121212"/>
                </a:solidFill>
                <a:effectLst/>
                <a:highlight>
                  <a:srgbClr val="FFFFFF"/>
                </a:highlight>
                <a:latin typeface="Inter"/>
              </a:rPr>
              <a:t> at </a:t>
            </a:r>
            <a:r>
              <a:rPr lang="en-US" sz="3200" b="0" i="0" dirty="0" err="1">
                <a:solidFill>
                  <a:srgbClr val="121212"/>
                </a:solidFill>
                <a:effectLst/>
                <a:highlight>
                  <a:srgbClr val="FFFFFF"/>
                </a:highlight>
                <a:latin typeface="Inter"/>
              </a:rPr>
              <a:t>Pethor</a:t>
            </a:r>
            <a:r>
              <a:rPr lang="en-US" sz="3200" b="0" i="0" dirty="0">
                <a:solidFill>
                  <a:srgbClr val="121212"/>
                </a:solidFill>
                <a:effectLst/>
                <a:highlight>
                  <a:srgbClr val="FFFFFF"/>
                </a:highlight>
                <a:latin typeface="Inter"/>
              </a:rPr>
              <a:t>, which is by the Euphrates  in the land of his people.</a:t>
            </a:r>
          </a:p>
          <a:p>
            <a:pPr algn="l"/>
            <a:r>
              <a:rPr lang="en-US" sz="3200" b="0" i="0" dirty="0">
                <a:solidFill>
                  <a:srgbClr val="121212"/>
                </a:solidFill>
                <a:effectLst/>
                <a:highlight>
                  <a:srgbClr val="FFFFFF"/>
                </a:highlight>
                <a:latin typeface="Inter"/>
              </a:rPr>
              <a:t>“Behold, a people has come out of Egypt,” said </a:t>
            </a:r>
            <a:r>
              <a:rPr lang="en-US" sz="3200" b="0" i="0" dirty="0" err="1">
                <a:solidFill>
                  <a:srgbClr val="121212"/>
                </a:solidFill>
                <a:effectLst/>
                <a:highlight>
                  <a:srgbClr val="FFFFFF"/>
                </a:highlight>
                <a:latin typeface="Inter"/>
              </a:rPr>
              <a:t>Balak</a:t>
            </a:r>
            <a:r>
              <a:rPr lang="en-US" sz="3200" b="0" i="0" dirty="0">
                <a:solidFill>
                  <a:srgbClr val="121212"/>
                </a:solidFill>
                <a:effectLst/>
                <a:highlight>
                  <a:srgbClr val="FFFFFF"/>
                </a:highlight>
                <a:latin typeface="Inter"/>
              </a:rPr>
              <a:t>. “They cover the face of the land and have settled next to me.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5</a:t>
            </a:r>
            <a:r>
              <a:rPr lang="bo-CN" sz="4000" b="0" i="0" dirty="0">
                <a:solidFill>
                  <a:srgbClr val="121212"/>
                </a:solidFill>
                <a:effectLst/>
                <a:highlight>
                  <a:srgbClr val="FFFFFF"/>
                </a:highlight>
                <a:latin typeface="Inter"/>
              </a:rPr>
              <a:t>ཁོས་པེ་ཨོར་གྱི་བུ་པེལ་ཨམ་གྱི་རྩར་བང་ཆེན་བཏང་བ་སྟེ། ཆུ་བོ་ཉེ་འགྲམ་གྱི་ཕེ་ཐོར་ཏེ་ཁོའི་ཡུལ་མི་རྣམས་ཀྱི་ས་ཆར་པེལ་ཨམ་གདན་འདྲེན་བྱེད་དུ་མངགས་ཤིང་ན་རེ། གཟིགས་དང་། མི་རིགས་ཤིག་ཨེ་ཅིབ་ཡུལ་ནས་ཐོན་བྱུང་། ཀྱེ་ཧོ། དེ་དག་ས་གཞི་ཡོངས་སུ་ཁེབས་ཤིང་ད་ལྟ་ངའི་ཁ་གཏད་དུ་བསྡད་ཡོད།</a:t>
            </a:r>
            <a:endParaRPr lang="en-ZA" dirty="0"/>
          </a:p>
        </p:txBody>
      </p:sp>
      <p:pic>
        <p:nvPicPr>
          <p:cNvPr id="11" name="Audio 10">
            <a:hlinkClick r:id="" action="ppaction://media"/>
            <a:extLst>
              <a:ext uri="{FF2B5EF4-FFF2-40B4-BE49-F238E27FC236}">
                <a16:creationId xmlns:a16="http://schemas.microsoft.com/office/drawing/2014/main" id="{EF10604E-AB46-4977-AEFC-69E2D695B9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8569125"/>
      </p:ext>
    </p:extLst>
  </p:cSld>
  <p:clrMapOvr>
    <a:masterClrMapping/>
  </p:clrMapOvr>
  <mc:AlternateContent xmlns:mc="http://schemas.openxmlformats.org/markup-compatibility/2006" xmlns:p14="http://schemas.microsoft.com/office/powerpoint/2010/main">
    <mc:Choice Requires="p14">
      <p:transition spd="slow" p14:dur="2000" advTm="28761"/>
    </mc:Choice>
    <mc:Fallback xmlns="">
      <p:transition spd="slow" advTm="28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BDFC1F3-91DA-40CE-B576-757D4D3AE7D9}"/>
              </a:ext>
            </a:extLst>
          </p:cNvPr>
          <p:cNvPicPr>
            <a:picLocks noChangeAspect="1"/>
          </p:cNvPicPr>
          <p:nvPr/>
        </p:nvPicPr>
        <p:blipFill>
          <a:blip r:embed="rId2"/>
          <a:stretch>
            <a:fillRect/>
          </a:stretch>
        </p:blipFill>
        <p:spPr>
          <a:xfrm>
            <a:off x="-11178" y="0"/>
            <a:ext cx="12214356" cy="7035469"/>
          </a:xfrm>
          <a:prstGeom prst="rect">
            <a:avLst/>
          </a:prstGeom>
        </p:spPr>
      </p:pic>
      <p:sp>
        <p:nvSpPr>
          <p:cNvPr id="5" name="TextBox 4">
            <a:extLst>
              <a:ext uri="{FF2B5EF4-FFF2-40B4-BE49-F238E27FC236}">
                <a16:creationId xmlns:a16="http://schemas.microsoft.com/office/drawing/2014/main" id="{1D785EB7-3D25-41F3-898A-3CE4F4E0068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50080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So please come now and put a curse on this people, because they are too mighty for me. Perhaps I may be able to defeat them and drive them out of the land; for I know that those you bless are blessed, and those you curse are cursed.”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མི་རིགས་འདི་ནི་བདག་ལས་སྟོབས་ཆེ་བས། ད་ལྟ་ཁྱེད་རང་ཕེབས་ནས་ངའི་ཆེད་དུ་ཁོ་རྣམས་ལ་དམོད་མོ་འདེབས་རོགས། དེ་ནས་ངས་ཁོ་རྣམས་ཕམ་པར་བརྒྱབ་སྟེ་ཡུལ་འདི་ནས་སྐྲོད་ནུས་ཀྱང་སྲིད། གང་ལ་ཞེ་ན། ཁྱེད་ཀྱིས་སུ་ལ་བྱིན་གྱིས་བརླབས་ན་དེར་བྱིན་རླབས་འཐོབ་ཅིང་། ཁྱེད་ཀྱིས་སུ་ལ་དམོད་མོ་བཏབ་ན་དེར་དམོད་མོ་ཐེབས་པ་ངས་ཤེས་པ་ཡིན་ཞེས་ཞུས་སོ། །</a:t>
            </a:r>
            <a:endParaRPr lang="en-ZA" dirty="0"/>
          </a:p>
        </p:txBody>
      </p:sp>
      <p:pic>
        <p:nvPicPr>
          <p:cNvPr id="7" name="Audio 6">
            <a:hlinkClick r:id="" action="ppaction://media"/>
            <a:extLst>
              <a:ext uri="{FF2B5EF4-FFF2-40B4-BE49-F238E27FC236}">
                <a16:creationId xmlns:a16="http://schemas.microsoft.com/office/drawing/2014/main" id="{3A8B4F84-7EC7-3182-82D9-EBCD7A849F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55606737"/>
      </p:ext>
    </p:extLst>
  </p:cSld>
  <p:clrMapOvr>
    <a:masterClrMapping/>
  </p:clrMapOvr>
  <mc:AlternateContent xmlns:mc="http://schemas.openxmlformats.org/markup-compatibility/2006" xmlns:p14="http://schemas.microsoft.com/office/powerpoint/2010/main">
    <mc:Choice Requires="p14">
      <p:transition spd="slow" p14:dur="2000" advTm="22098"/>
    </mc:Choice>
    <mc:Fallback xmlns="">
      <p:transition spd="slow" advTm="22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9892D67-2A20-4E6E-B757-719AF596E1D2}"/>
              </a:ext>
            </a:extLst>
          </p:cNvPr>
          <p:cNvPicPr>
            <a:picLocks noChangeAspect="1"/>
          </p:cNvPicPr>
          <p:nvPr/>
        </p:nvPicPr>
        <p:blipFill>
          <a:blip r:embed="rId2"/>
          <a:stretch>
            <a:fillRect/>
          </a:stretch>
        </p:blipFill>
        <p:spPr>
          <a:xfrm>
            <a:off x="0" y="-48936"/>
            <a:ext cx="12192000" cy="6906936"/>
          </a:xfrm>
          <a:prstGeom prst="rect">
            <a:avLst/>
          </a:prstGeom>
        </p:spPr>
      </p:pic>
      <p:sp>
        <p:nvSpPr>
          <p:cNvPr id="5" name="TextBox 4">
            <a:extLst>
              <a:ext uri="{FF2B5EF4-FFF2-40B4-BE49-F238E27FC236}">
                <a16:creationId xmlns:a16="http://schemas.microsoft.com/office/drawing/2014/main" id="{D6765D90-0F30-455E-B939-77DE8816EDC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9978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12</a:t>
            </a:r>
            <a:r>
              <a:rPr lang="en-US" sz="4000" b="0" i="0" dirty="0">
                <a:solidFill>
                  <a:srgbClr val="121212"/>
                </a:solidFill>
                <a:effectLst/>
                <a:highlight>
                  <a:srgbClr val="FFFFFF"/>
                </a:highlight>
                <a:latin typeface="Inter"/>
              </a:rPr>
              <a:t>But God said to Balaam, “Do not go with them. You are not to curse this people, for they are blessed.”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12</a:t>
            </a:r>
            <a:r>
              <a:rPr lang="bo-CN" sz="6000" b="0" i="0" dirty="0">
                <a:solidFill>
                  <a:srgbClr val="121212"/>
                </a:solidFill>
                <a:effectLst/>
                <a:highlight>
                  <a:srgbClr val="FFFFFF"/>
                </a:highlight>
                <a:latin typeface="Inter"/>
              </a:rPr>
              <a:t>དཀོན་མཆོག་གིས་པེལ་ཨམ་ལ་འདི་སྐད་དུ། ཁྱོད་དེ་དག་དང་མཉམ་དུ་འགྲོ་མི་རུང་ལ། ཡང་མི་རིགས་དེ་ནི་བྱིན་རླབས་ཐོབ་པ་ཡིན་པས་དེ་ལ་དམོད་མོ་འདེབས་མི་རུང་ཞེས་གསུངས། </a:t>
            </a:r>
            <a:endParaRPr lang="en-ZA" dirty="0"/>
          </a:p>
        </p:txBody>
      </p:sp>
      <p:pic>
        <p:nvPicPr>
          <p:cNvPr id="11" name="Audio 10">
            <a:hlinkClick r:id="" action="ppaction://media"/>
            <a:extLst>
              <a:ext uri="{FF2B5EF4-FFF2-40B4-BE49-F238E27FC236}">
                <a16:creationId xmlns:a16="http://schemas.microsoft.com/office/drawing/2014/main" id="{5AE434F9-1E23-56C4-7212-0F8A005801A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08464800"/>
      </p:ext>
    </p:extLst>
  </p:cSld>
  <p:clrMapOvr>
    <a:masterClrMapping/>
  </p:clrMapOvr>
  <mc:AlternateContent xmlns:mc="http://schemas.openxmlformats.org/markup-compatibility/2006" xmlns:p14="http://schemas.microsoft.com/office/powerpoint/2010/main">
    <mc:Choice Requires="p14">
      <p:transition spd="slow" p14:dur="2000" advTm="11810"/>
    </mc:Choice>
    <mc:Fallback xmlns="">
      <p:transition spd="slow" advTm="11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C71B94B-1323-48A5-BC0D-EB7AAA3BDB0B}"/>
              </a:ext>
            </a:extLst>
          </p:cNvPr>
          <p:cNvPicPr>
            <a:picLocks noChangeAspect="1"/>
          </p:cNvPicPr>
          <p:nvPr/>
        </p:nvPicPr>
        <p:blipFill>
          <a:blip r:embed="rId2"/>
          <a:stretch>
            <a:fillRect/>
          </a:stretch>
        </p:blipFill>
        <p:spPr>
          <a:xfrm>
            <a:off x="0" y="-43661"/>
            <a:ext cx="13122876" cy="6901661"/>
          </a:xfrm>
          <a:prstGeom prst="rect">
            <a:avLst/>
          </a:prstGeom>
        </p:spPr>
      </p:pic>
      <p:sp>
        <p:nvSpPr>
          <p:cNvPr id="5" name="TextBox 4">
            <a:extLst>
              <a:ext uri="{FF2B5EF4-FFF2-40B4-BE49-F238E27FC236}">
                <a16:creationId xmlns:a16="http://schemas.microsoft.com/office/drawing/2014/main" id="{DE173345-8038-4969-9C85-DF91ADADA140}"/>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20064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15</a:t>
            </a:r>
            <a:r>
              <a:rPr lang="en-US" sz="4000" b="0" i="0" dirty="0">
                <a:solidFill>
                  <a:srgbClr val="121212"/>
                </a:solidFill>
                <a:effectLst/>
                <a:highlight>
                  <a:srgbClr val="FFFFFF"/>
                </a:highlight>
                <a:latin typeface="Inter"/>
              </a:rPr>
              <a:t>Then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sent other princes, more numerous and more distinguished than the first messengers.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དེ་ནས་པཱ་ལག་གིས་ཡང་བསྐྱར་འགོ་དཔོན་སྔར་ལས་མང་པོ་དང་། དེ་ལས་སྙན་གྲགས་ཆེ་བ་རྣམས་བཏང་བ་དང་།</a:t>
            </a:r>
            <a:endParaRPr lang="en-ZA" dirty="0"/>
          </a:p>
        </p:txBody>
      </p:sp>
      <p:pic>
        <p:nvPicPr>
          <p:cNvPr id="11" name="Audio 10">
            <a:hlinkClick r:id="" action="ppaction://media"/>
            <a:extLst>
              <a:ext uri="{FF2B5EF4-FFF2-40B4-BE49-F238E27FC236}">
                <a16:creationId xmlns:a16="http://schemas.microsoft.com/office/drawing/2014/main" id="{54F28C69-258F-E952-708A-EB292BB485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67905874"/>
      </p:ext>
    </p:extLst>
  </p:cSld>
  <p:clrMapOvr>
    <a:masterClrMapping/>
  </p:clrMapOvr>
  <mc:AlternateContent xmlns:mc="http://schemas.openxmlformats.org/markup-compatibility/2006" xmlns:p14="http://schemas.microsoft.com/office/powerpoint/2010/main">
    <mc:Choice Requires="p14">
      <p:transition spd="slow" p14:dur="2000" advTm="6559"/>
    </mc:Choice>
    <mc:Fallback xmlns="">
      <p:transition spd="slow" advTm="6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4EAB944-F4FB-4192-B64E-B2C24336970D}"/>
              </a:ext>
            </a:extLst>
          </p:cNvPr>
          <p:cNvPicPr>
            <a:picLocks noChangeAspect="1"/>
          </p:cNvPicPr>
          <p:nvPr/>
        </p:nvPicPr>
        <p:blipFill>
          <a:blip r:embed="rId2"/>
          <a:stretch>
            <a:fillRect/>
          </a:stretch>
        </p:blipFill>
        <p:spPr>
          <a:xfrm>
            <a:off x="0" y="-15626"/>
            <a:ext cx="12838670" cy="6873626"/>
          </a:xfrm>
          <a:prstGeom prst="rect">
            <a:avLst/>
          </a:prstGeom>
        </p:spPr>
      </p:pic>
      <p:sp>
        <p:nvSpPr>
          <p:cNvPr id="5" name="TextBox 4">
            <a:extLst>
              <a:ext uri="{FF2B5EF4-FFF2-40B4-BE49-F238E27FC236}">
                <a16:creationId xmlns:a16="http://schemas.microsoft.com/office/drawing/2014/main" id="{2838269A-E35B-41A3-8409-93F65E466BB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30682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for I will honor you richly and do whatever you say. So please come and put a curse on this people for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17</a:t>
            </a:r>
            <a:r>
              <a:rPr lang="bo-CN" sz="6000" b="0" i="0" dirty="0">
                <a:solidFill>
                  <a:srgbClr val="121212"/>
                </a:solidFill>
                <a:effectLst/>
                <a:highlight>
                  <a:srgbClr val="FFFFFF"/>
                </a:highlight>
                <a:latin typeface="Inter"/>
              </a:rPr>
              <a:t>གང་ལ་ཞེ་ན། ངས་ཁྱེད་ལ་གུས་པ་ཆེན་པོ་འཐོབ་པར་བྱ་ཞིང་། ཁྱེད་ཀྱིས་ཅི་གསུངས་བཞིན་དུ་བསྒྲུབ་པར་བྱ། ཁྱེད་ཀྱིས་ངའི་ཆེད་དུ་མི་རིགས་འདི་ལ་དམོད་མོ་འདེབས་རོགས་ཞེས་ཞུ་བ་ཞུས་སོ། ། </a:t>
            </a:r>
            <a:r>
              <a:rPr lang="bo-CN" sz="6000" b="0" i="0" dirty="0">
                <a:solidFill>
                  <a:srgbClr val="777A7B"/>
                </a:solidFill>
                <a:effectLst/>
                <a:highlight>
                  <a:srgbClr val="FFFFFF"/>
                </a:highlight>
                <a:latin typeface="Inter"/>
              </a:rPr>
              <a:t>1</a:t>
            </a:r>
            <a:endParaRPr lang="en-ZA" dirty="0"/>
          </a:p>
        </p:txBody>
      </p:sp>
      <p:pic>
        <p:nvPicPr>
          <p:cNvPr id="17" name="Audio 16">
            <a:hlinkClick r:id="" action="ppaction://media"/>
            <a:extLst>
              <a:ext uri="{FF2B5EF4-FFF2-40B4-BE49-F238E27FC236}">
                <a16:creationId xmlns:a16="http://schemas.microsoft.com/office/drawing/2014/main" id="{9D6F6356-68A3-00EF-31E5-290FAF8D30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6930047"/>
      </p:ext>
    </p:extLst>
  </p:cSld>
  <p:clrMapOvr>
    <a:masterClrMapping/>
  </p:clrMapOvr>
  <mc:AlternateContent xmlns:mc="http://schemas.openxmlformats.org/markup-compatibility/2006" xmlns:p14="http://schemas.microsoft.com/office/powerpoint/2010/main">
    <mc:Choice Requires="p14">
      <p:transition spd="slow" p14:dur="2000" advTm="10174"/>
    </mc:Choice>
    <mc:Fallback xmlns="">
      <p:transition spd="slow" advTm="1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B22B2A8-DA68-41D0-8B9C-3C0D24652FBF}"/>
              </a:ext>
            </a:extLst>
          </p:cNvPr>
          <p:cNvPicPr>
            <a:picLocks noChangeAspect="1"/>
          </p:cNvPicPr>
          <p:nvPr/>
        </p:nvPicPr>
        <p:blipFill>
          <a:blip r:embed="rId2"/>
          <a:stretch>
            <a:fillRect/>
          </a:stretch>
        </p:blipFill>
        <p:spPr>
          <a:xfrm>
            <a:off x="0" y="-505645"/>
            <a:ext cx="12192000" cy="7363645"/>
          </a:xfrm>
          <a:prstGeom prst="rect">
            <a:avLst/>
          </a:prstGeom>
        </p:spPr>
      </p:pic>
      <p:sp>
        <p:nvSpPr>
          <p:cNvPr id="5" name="TextBox 4">
            <a:extLst>
              <a:ext uri="{FF2B5EF4-FFF2-40B4-BE49-F238E27FC236}">
                <a16:creationId xmlns:a16="http://schemas.microsoft.com/office/drawing/2014/main" id="{D1A69F40-1016-4989-90A3-2C511A9F391A}"/>
              </a:ext>
            </a:extLst>
          </p:cNvPr>
          <p:cNvSpPr txBox="1"/>
          <p:nvPr/>
        </p:nvSpPr>
        <p:spPr>
          <a:xfrm>
            <a:off x="8096469" y="15766"/>
            <a:ext cx="5748708" cy="2923043"/>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22</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བྷ་ལམ</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618548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A821319-2FDD-4A6F-B7FB-DFD75B6CF4AE}"/>
              </a:ext>
            </a:extLst>
          </p:cNvPr>
          <p:cNvPicPr>
            <a:picLocks noChangeAspect="1"/>
          </p:cNvPicPr>
          <p:nvPr/>
        </p:nvPicPr>
        <p:blipFill>
          <a:blip r:embed="rId2"/>
          <a:stretch>
            <a:fillRect/>
          </a:stretch>
        </p:blipFill>
        <p:spPr>
          <a:xfrm>
            <a:off x="-86497" y="-162782"/>
            <a:ext cx="12278497" cy="7020782"/>
          </a:xfrm>
          <a:prstGeom prst="rect">
            <a:avLst/>
          </a:prstGeom>
        </p:spPr>
      </p:pic>
      <p:sp>
        <p:nvSpPr>
          <p:cNvPr id="5" name="TextBox 4">
            <a:extLst>
              <a:ext uri="{FF2B5EF4-FFF2-40B4-BE49-F238E27FC236}">
                <a16:creationId xmlns:a16="http://schemas.microsoft.com/office/drawing/2014/main" id="{A19C3534-3680-4C0B-8191-C96BDC6B101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80780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That night God came to Balaam and said, “Since these men have come to summon you, get up and go with them, but you must only do what I tell you.”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926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20</a:t>
            </a:r>
            <a:r>
              <a:rPr lang="bo-CN" sz="5400" b="0" i="0" dirty="0">
                <a:solidFill>
                  <a:srgbClr val="121212"/>
                </a:solidFill>
                <a:effectLst/>
                <a:highlight>
                  <a:srgbClr val="FFFFFF"/>
                </a:highlight>
                <a:latin typeface="Inter"/>
              </a:rPr>
              <a:t>མཚན་མོ་དེར་དཀོན་མཆོག་པེལ་ཨམ་གྱི་རྩར་ཕེབས་ནས་འདི་སྐད་དུ། མི་འདི་རྣམས་ཁྱོད་འབོད་དུ་འོངས་པ་ཡིན་པས་ན། ཁྱོད་རང་ལམ་ལ་ཆས་ནས་དེ་དག་དང་མཉམ་དུ་སོང་ཞིག འོན་ཀྱང་ངས་ཁྱོད་ལ་ཅི་སྨྲས་པ་དེ་ཁོ་ན་སྒྲུབས་ཤིག་ཅེས་གསུངས་སོ། །</a:t>
            </a:r>
            <a:endParaRPr lang="en-ZA" dirty="0"/>
          </a:p>
        </p:txBody>
      </p:sp>
      <p:pic>
        <p:nvPicPr>
          <p:cNvPr id="12" name="Audio 11">
            <a:hlinkClick r:id="" action="ppaction://media"/>
            <a:extLst>
              <a:ext uri="{FF2B5EF4-FFF2-40B4-BE49-F238E27FC236}">
                <a16:creationId xmlns:a16="http://schemas.microsoft.com/office/drawing/2014/main" id="{0B9C87F8-FD87-928B-03BD-580B5B1D35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85506906"/>
      </p:ext>
    </p:extLst>
  </p:cSld>
  <p:clrMapOvr>
    <a:masterClrMapping/>
  </p:clrMapOvr>
  <mc:AlternateContent xmlns:mc="http://schemas.openxmlformats.org/markup-compatibility/2006" xmlns:p14="http://schemas.microsoft.com/office/powerpoint/2010/main">
    <mc:Choice Requires="p14">
      <p:transition spd="slow" p14:dur="2000" advTm="15089"/>
    </mc:Choice>
    <mc:Fallback xmlns="">
      <p:transition spd="slow" advTm="15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119F7A-F38B-4C38-9876-11E8AF787EFD}"/>
              </a:ext>
            </a:extLst>
          </p:cNvPr>
          <p:cNvPicPr>
            <a:picLocks noChangeAspect="1"/>
          </p:cNvPicPr>
          <p:nvPr/>
        </p:nvPicPr>
        <p:blipFill>
          <a:blip r:embed="rId2"/>
          <a:stretch>
            <a:fillRect/>
          </a:stretch>
        </p:blipFill>
        <p:spPr>
          <a:xfrm>
            <a:off x="0" y="0"/>
            <a:ext cx="13265474" cy="6858000"/>
          </a:xfrm>
          <a:prstGeom prst="rect">
            <a:avLst/>
          </a:prstGeom>
        </p:spPr>
      </p:pic>
      <p:sp>
        <p:nvSpPr>
          <p:cNvPr id="5" name="TextBox 4">
            <a:extLst>
              <a:ext uri="{FF2B5EF4-FFF2-40B4-BE49-F238E27FC236}">
                <a16:creationId xmlns:a16="http://schemas.microsoft.com/office/drawing/2014/main" id="{F9251518-3AD3-44D2-BFBC-AE6BF9B5EAB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6987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21</a:t>
            </a:r>
            <a:r>
              <a:rPr lang="en-US" sz="4000" b="0" i="0" dirty="0">
                <a:solidFill>
                  <a:srgbClr val="121212"/>
                </a:solidFill>
                <a:effectLst/>
                <a:highlight>
                  <a:srgbClr val="FFFFFF"/>
                </a:highlight>
                <a:latin typeface="Inter"/>
              </a:rPr>
              <a:t>So in the morning Balaam got up, saddled his donkey, and went with the princes of Moab.</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21</a:t>
            </a:r>
            <a:r>
              <a:rPr lang="bo-CN" sz="6000" b="0" i="0" dirty="0">
                <a:solidFill>
                  <a:srgbClr val="121212"/>
                </a:solidFill>
                <a:effectLst/>
                <a:highlight>
                  <a:srgbClr val="FFFFFF"/>
                </a:highlight>
                <a:latin typeface="Inter"/>
              </a:rPr>
              <a:t>པེལ་ཨམ་ནངས་སྔ་མོར་ལངས་ནས་རང་གི་བོང་བུ་ལ་སྒ་བསྟད་དེ། མོ་ཨབ་ཀྱི་འགོ་དཔོན་རྣམས་དང་མཉམ་དུ་སོང་ངོ་། ། </a:t>
            </a:r>
            <a:endParaRPr lang="en-ZA" dirty="0"/>
          </a:p>
        </p:txBody>
      </p:sp>
      <p:pic>
        <p:nvPicPr>
          <p:cNvPr id="5" name="Audio 4">
            <a:hlinkClick r:id="" action="ppaction://media"/>
            <a:extLst>
              <a:ext uri="{FF2B5EF4-FFF2-40B4-BE49-F238E27FC236}">
                <a16:creationId xmlns:a16="http://schemas.microsoft.com/office/drawing/2014/main" id="{34CAB974-C15D-43CA-A6B7-F91330C5E4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48811974"/>
      </p:ext>
    </p:extLst>
  </p:cSld>
  <p:clrMapOvr>
    <a:masterClrMapping/>
  </p:clrMapOvr>
  <mc:AlternateContent xmlns:mc="http://schemas.openxmlformats.org/markup-compatibility/2006" xmlns:p14="http://schemas.microsoft.com/office/powerpoint/2010/main">
    <mc:Choice Requires="p14">
      <p:transition spd="slow" p14:dur="2000" advTm="6685"/>
    </mc:Choice>
    <mc:Fallback xmlns="">
      <p:transition spd="slow" advTm="6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C40DF7-EC21-497D-BCAB-2AF8787946E6}"/>
              </a:ext>
            </a:extLst>
          </p:cNvPr>
          <p:cNvPicPr>
            <a:picLocks noChangeAspect="1"/>
          </p:cNvPicPr>
          <p:nvPr/>
        </p:nvPicPr>
        <p:blipFill>
          <a:blip r:embed="rId2"/>
          <a:stretch>
            <a:fillRect/>
          </a:stretch>
        </p:blipFill>
        <p:spPr>
          <a:xfrm>
            <a:off x="0" y="-50800"/>
            <a:ext cx="12192000" cy="6908800"/>
          </a:xfrm>
          <a:prstGeom prst="rect">
            <a:avLst/>
          </a:prstGeom>
        </p:spPr>
      </p:pic>
      <p:sp>
        <p:nvSpPr>
          <p:cNvPr id="3" name="TextBox 2">
            <a:extLst>
              <a:ext uri="{FF2B5EF4-FFF2-40B4-BE49-F238E27FC236}">
                <a16:creationId xmlns:a16="http://schemas.microsoft.com/office/drawing/2014/main" id="{8303F6B5-66A6-40CA-A9AD-FE3FA45B732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3250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Then God’s anger was kindled because Balaam was going along, and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stood in the road to oppose him. Balaam was riding his donkey, and his two servants were with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000" b="0" i="0" dirty="0">
                <a:solidFill>
                  <a:srgbClr val="777A7B"/>
                </a:solidFill>
                <a:effectLst/>
                <a:highlight>
                  <a:srgbClr val="FFFFFF"/>
                </a:highlight>
                <a:latin typeface="Inter"/>
              </a:rPr>
              <a:t>22</a:t>
            </a:r>
            <a:r>
              <a:rPr lang="bo-CN" sz="4000" b="0" i="0" dirty="0">
                <a:solidFill>
                  <a:srgbClr val="121212"/>
                </a:solidFill>
                <a:effectLst/>
                <a:highlight>
                  <a:srgbClr val="FFFFFF"/>
                </a:highlight>
                <a:latin typeface="Inter"/>
              </a:rPr>
              <a:t>ཁོ་རང་སོང་བའི་རྐྱེན་གྱིས་དཀོན་མཆོག་ཐུགས་ཁྲོས་ཤིང་། དཀོན་མཆོག་ཡ་ཝཱེའི་ཕོ་ཉ་ལམ་ནང་དུ་འགྲེང་ནས་ཁོ་རང་བཀག་པ་དང་། དེའི་དུས་སུ་ཁོ་བོང་བུར་ཞོན་ཏེ་ཞབས་ཕྱི་གཉིས་ཀྱང་ཁོ་དང་མཉམ་དུ་བསྐྱོད་པའོ། ། </a:t>
            </a:r>
            <a:endParaRPr lang="en-ZA" dirty="0"/>
          </a:p>
        </p:txBody>
      </p:sp>
      <p:pic>
        <p:nvPicPr>
          <p:cNvPr id="12" name="Audio 11">
            <a:hlinkClick r:id="" action="ppaction://media"/>
            <a:extLst>
              <a:ext uri="{FF2B5EF4-FFF2-40B4-BE49-F238E27FC236}">
                <a16:creationId xmlns:a16="http://schemas.microsoft.com/office/drawing/2014/main" id="{E7995083-BEC0-EB92-F55E-FF88E8DE5B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73349616"/>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4C7095-6E92-4F9F-93A0-520193E6EAE1}"/>
              </a:ext>
            </a:extLst>
          </p:cNvPr>
          <p:cNvPicPr>
            <a:picLocks noChangeAspect="1"/>
          </p:cNvPicPr>
          <p:nvPr/>
        </p:nvPicPr>
        <p:blipFill>
          <a:blip r:embed="rId2"/>
          <a:stretch>
            <a:fillRect/>
          </a:stretch>
        </p:blipFill>
        <p:spPr>
          <a:xfrm>
            <a:off x="0" y="-37652"/>
            <a:ext cx="12579178" cy="6895652"/>
          </a:xfrm>
          <a:prstGeom prst="rect">
            <a:avLst/>
          </a:prstGeom>
        </p:spPr>
      </p:pic>
      <p:sp>
        <p:nvSpPr>
          <p:cNvPr id="5" name="TextBox 4">
            <a:extLst>
              <a:ext uri="{FF2B5EF4-FFF2-40B4-BE49-F238E27FC236}">
                <a16:creationId xmlns:a16="http://schemas.microsoft.com/office/drawing/2014/main" id="{E15CDA8F-7BD2-4A38-B462-09092ADF1FF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8407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23</a:t>
            </a:r>
            <a:r>
              <a:rPr lang="en-US" sz="3600" b="0" i="0" dirty="0">
                <a:solidFill>
                  <a:srgbClr val="121212"/>
                </a:solidFill>
                <a:effectLst/>
                <a:highlight>
                  <a:srgbClr val="FFFFFF"/>
                </a:highlight>
                <a:latin typeface="Inter"/>
              </a:rPr>
              <a:t>When the donkey saw the angel of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standing in the road with a drawn sword in his hand, she turned off the path and went into a field. So Balaam beat her to return her to the path.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23</a:t>
            </a:r>
            <a:r>
              <a:rPr lang="bo-CN" sz="5400" b="0" i="0" dirty="0">
                <a:solidFill>
                  <a:srgbClr val="121212"/>
                </a:solidFill>
                <a:effectLst/>
                <a:highlight>
                  <a:srgbClr val="FFFFFF"/>
                </a:highlight>
                <a:latin typeface="Inter"/>
              </a:rPr>
              <a:t>དེ་ནས་བོང་བུས་ཕྱག་ཏུ་རལ་གྲི་ཐོགས་པའི་དཀོན་མཆོག་ཡ་ཝཱེའི་ཕོ་ཉ་ལམ་ནང་དུ་འགྲེང་འདུག་པ་མཐོང་བས། ལམ་ལ་བཟུར་ནས་ཞིང་ནང་དུ་སོང་། པེལ་ཨམ་གྱིས་བོང་བུ་ལམ་ལ་བསྒྱུར་ཕྱིར་བརྡེགས་སོ། ། </a:t>
            </a:r>
            <a:endParaRPr lang="en-ZA" dirty="0"/>
          </a:p>
        </p:txBody>
      </p:sp>
      <p:pic>
        <p:nvPicPr>
          <p:cNvPr id="19" name="Audio 18">
            <a:hlinkClick r:id="" action="ppaction://media"/>
            <a:extLst>
              <a:ext uri="{FF2B5EF4-FFF2-40B4-BE49-F238E27FC236}">
                <a16:creationId xmlns:a16="http://schemas.microsoft.com/office/drawing/2014/main" id="{E91C2A4D-3AE8-AB7E-E6E9-B5213EACD1E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6042514"/>
      </p:ext>
    </p:extLst>
  </p:cSld>
  <p:clrMapOvr>
    <a:masterClrMapping/>
  </p:clrMapOvr>
  <mc:AlternateContent xmlns:mc="http://schemas.openxmlformats.org/markup-compatibility/2006" xmlns:p14="http://schemas.microsoft.com/office/powerpoint/2010/main">
    <mc:Choice Requires="p14">
      <p:transition spd="slow" p14:dur="2000" advTm="12876"/>
    </mc:Choice>
    <mc:Fallback xmlns="">
      <p:transition spd="slow" advTm="1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CEDD12D-2000-4B0A-8DC5-A5C735EAEA54}"/>
              </a:ext>
            </a:extLst>
          </p:cNvPr>
          <p:cNvPicPr>
            <a:picLocks noChangeAspect="1"/>
          </p:cNvPicPr>
          <p:nvPr/>
        </p:nvPicPr>
        <p:blipFill>
          <a:blip r:embed="rId2"/>
          <a:stretch>
            <a:fillRect/>
          </a:stretch>
        </p:blipFill>
        <p:spPr>
          <a:xfrm>
            <a:off x="0" y="0"/>
            <a:ext cx="14135100" cy="6858000"/>
          </a:xfrm>
          <a:prstGeom prst="rect">
            <a:avLst/>
          </a:prstGeom>
        </p:spPr>
      </p:pic>
      <p:sp>
        <p:nvSpPr>
          <p:cNvPr id="5" name="TextBox 4">
            <a:extLst>
              <a:ext uri="{FF2B5EF4-FFF2-40B4-BE49-F238E27FC236}">
                <a16:creationId xmlns:a16="http://schemas.microsoft.com/office/drawing/2014/main" id="{36D2EFAE-A739-4D2E-94B3-101721AB1BB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3321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24</a:t>
            </a:r>
            <a:r>
              <a:rPr lang="en-US" sz="4000" b="0" i="0" dirty="0">
                <a:solidFill>
                  <a:srgbClr val="121212"/>
                </a:solidFill>
                <a:effectLst/>
                <a:highlight>
                  <a:srgbClr val="FFFFFF"/>
                </a:highlight>
                <a:latin typeface="Inter"/>
              </a:rPr>
              <a:t>Then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stood in a narrow passage between two vineyards, with walls on either side.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དཀོན་མཆོག་ཡ་ཝཱེའི་ཕོ་ཉ་རྒུན་འབྲུམ་ར་བ་རྣམས་ཀྱི་བར་དུ་ཡོད་པའི་ལམ་དོག་མོའི་ནང་དུ་འགྲེང་པ་དང་། ལམ་གྱི་འགྲམ་གཉིས་ཀ་གྱང་ཡིན་ནོ། ། </a:t>
            </a:r>
            <a:endParaRPr lang="en-ZA" dirty="0"/>
          </a:p>
        </p:txBody>
      </p:sp>
      <p:pic>
        <p:nvPicPr>
          <p:cNvPr id="7" name="Audio 6">
            <a:hlinkClick r:id="" action="ppaction://media"/>
            <a:extLst>
              <a:ext uri="{FF2B5EF4-FFF2-40B4-BE49-F238E27FC236}">
                <a16:creationId xmlns:a16="http://schemas.microsoft.com/office/drawing/2014/main" id="{5065CB45-EEE0-C02B-5554-A2B94EB62D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9326446"/>
      </p:ext>
    </p:extLst>
  </p:cSld>
  <p:clrMapOvr>
    <a:masterClrMapping/>
  </p:clrMapOvr>
  <mc:AlternateContent xmlns:mc="http://schemas.openxmlformats.org/markup-compatibility/2006" xmlns:p14="http://schemas.microsoft.com/office/powerpoint/2010/main">
    <mc:Choice Requires="p14">
      <p:transition spd="slow" p14:dur="2000" advTm="7547"/>
    </mc:Choice>
    <mc:Fallback xmlns="">
      <p:transition spd="slow" advTm="7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pt-BR" sz="6000" dirty="0"/>
              <a:t>Balaam – Num 22:1 – 24:25 (Left Center</a:t>
            </a:r>
            <a:r>
              <a:rPr lang="en-US" sz="6000" dirty="0"/>
              <a:t>)</a:t>
            </a:r>
            <a:endParaRPr lang="en-ZA"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22</a:t>
            </a:r>
            <a:r>
              <a:rPr lang="en-ZA" sz="8000"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བྷ་ལམ</a:t>
            </a:r>
            <a:endParaRPr lang="en-ZA"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pic>
        <p:nvPicPr>
          <p:cNvPr id="9" name="Audio 8">
            <a:hlinkClick r:id="" action="ppaction://media"/>
            <a:extLst>
              <a:ext uri="{FF2B5EF4-FFF2-40B4-BE49-F238E27FC236}">
                <a16:creationId xmlns:a16="http://schemas.microsoft.com/office/drawing/2014/main" id="{2D23B37F-3372-D690-6037-93A66610F8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2223"/>
    </mc:Choice>
    <mc:Fallback xmlns="">
      <p:transition spd="slow" advTm="2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02B4F6-A9F6-48B3-B421-E6BBEEBF5F7C}"/>
              </a:ext>
            </a:extLst>
          </p:cNvPr>
          <p:cNvPicPr>
            <a:picLocks noChangeAspect="1"/>
          </p:cNvPicPr>
          <p:nvPr/>
        </p:nvPicPr>
        <p:blipFill>
          <a:blip r:embed="rId2"/>
          <a:stretch>
            <a:fillRect/>
          </a:stretch>
        </p:blipFill>
        <p:spPr>
          <a:xfrm>
            <a:off x="-2362201" y="0"/>
            <a:ext cx="14913854" cy="7226300"/>
          </a:xfrm>
          <a:prstGeom prst="rect">
            <a:avLst/>
          </a:prstGeom>
        </p:spPr>
      </p:pic>
      <p:sp>
        <p:nvSpPr>
          <p:cNvPr id="5" name="TextBox 4">
            <a:extLst>
              <a:ext uri="{FF2B5EF4-FFF2-40B4-BE49-F238E27FC236}">
                <a16:creationId xmlns:a16="http://schemas.microsoft.com/office/drawing/2014/main" id="{888BAFF0-1591-4D1B-B454-6496E5B476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66986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And the donkey saw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and pressed herself against the wall, crushing Balaam’s foot against it. So he beat her once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བོང་བུས་དཀོན་མཆོག་ཡ་ཝཱེའི་ཕོ་ཉ་མཐོང་བ་དང་གྱང་ལ་གཙུབས་ནས་པེལ་ཨམ་གྱི་རྐང་པ་བཙིར་བས་པེལ་ཨམ་གྱིས་ཡང་བོང་བུ་ལ་བརྡེགས་སོ། ། </a:t>
            </a:r>
            <a:endParaRPr lang="en-ZA" dirty="0"/>
          </a:p>
        </p:txBody>
      </p:sp>
      <p:pic>
        <p:nvPicPr>
          <p:cNvPr id="5" name="Audio 4">
            <a:hlinkClick r:id="" action="ppaction://media"/>
            <a:extLst>
              <a:ext uri="{FF2B5EF4-FFF2-40B4-BE49-F238E27FC236}">
                <a16:creationId xmlns:a16="http://schemas.microsoft.com/office/drawing/2014/main" id="{431DFD1F-A72B-887E-322A-0CFD09848C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951122100"/>
      </p:ext>
    </p:extLst>
  </p:cSld>
  <p:clrMapOvr>
    <a:masterClrMapping/>
  </p:clrMapOvr>
  <mc:AlternateContent xmlns:mc="http://schemas.openxmlformats.org/markup-compatibility/2006" xmlns:p14="http://schemas.microsoft.com/office/powerpoint/2010/main">
    <mc:Choice Requires="p14">
      <p:transition spd="slow" p14:dur="2000" advTm="8932"/>
    </mc:Choice>
    <mc:Fallback xmlns="">
      <p:transition spd="slow" advTm="8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4BAC04D-23E5-4810-B390-9AB9E4FE5FC2}"/>
              </a:ext>
            </a:extLst>
          </p:cNvPr>
          <p:cNvPicPr>
            <a:picLocks noChangeAspect="1"/>
          </p:cNvPicPr>
          <p:nvPr/>
        </p:nvPicPr>
        <p:blipFill>
          <a:blip r:embed="rId2"/>
          <a:stretch>
            <a:fillRect/>
          </a:stretch>
        </p:blipFill>
        <p:spPr>
          <a:xfrm>
            <a:off x="-1" y="0"/>
            <a:ext cx="13062857" cy="6858000"/>
          </a:xfrm>
          <a:prstGeom prst="rect">
            <a:avLst/>
          </a:prstGeom>
        </p:spPr>
      </p:pic>
      <p:sp>
        <p:nvSpPr>
          <p:cNvPr id="5" name="TextBox 4">
            <a:extLst>
              <a:ext uri="{FF2B5EF4-FFF2-40B4-BE49-F238E27FC236}">
                <a16:creationId xmlns:a16="http://schemas.microsoft.com/office/drawing/2014/main" id="{2F93D265-EBFA-4835-BA27-FC2DCA9309B4}"/>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570755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And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moved on ahead and stood in a narrow place where there was no room to turn to the right or left.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དེ་ནས་དཀོན་མཆོག་ཡ་ཝཱེའི་ཕོ་ཉ་ཡང་སྔོན་ལ་ཅུང་ཙམ་ཕེབས་ནས། འགག་དོག་མོ་གཡས་གཡོན་ལ་འཁོར་ས་མེད་པ་ཞིག་ཏུ་འགྲེང་བསྡད་པ་དང་། </a:t>
            </a:r>
            <a:endParaRPr lang="en-ZA" dirty="0"/>
          </a:p>
        </p:txBody>
      </p:sp>
      <p:pic>
        <p:nvPicPr>
          <p:cNvPr id="11" name="Audio 10">
            <a:hlinkClick r:id="" action="ppaction://media"/>
            <a:extLst>
              <a:ext uri="{FF2B5EF4-FFF2-40B4-BE49-F238E27FC236}">
                <a16:creationId xmlns:a16="http://schemas.microsoft.com/office/drawing/2014/main" id="{59DB30BB-3950-E181-681D-DA6AAE12EA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1499139"/>
      </p:ext>
    </p:extLst>
  </p:cSld>
  <p:clrMapOvr>
    <a:masterClrMapping/>
  </p:clrMapOvr>
  <mc:AlternateContent xmlns:mc="http://schemas.openxmlformats.org/markup-compatibility/2006" xmlns:p14="http://schemas.microsoft.com/office/powerpoint/2010/main">
    <mc:Choice Requires="p14">
      <p:transition spd="slow" p14:dur="2000" advTm="8698"/>
    </mc:Choice>
    <mc:Fallback xmlns="">
      <p:transition spd="slow" advTm="8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7C68980-5E3B-4A07-A97F-AA6CC65DAFE1}"/>
              </a:ext>
            </a:extLst>
          </p:cNvPr>
          <p:cNvPicPr>
            <a:picLocks noChangeAspect="1"/>
          </p:cNvPicPr>
          <p:nvPr/>
        </p:nvPicPr>
        <p:blipFill>
          <a:blip r:embed="rId2"/>
          <a:stretch>
            <a:fillRect/>
          </a:stretch>
        </p:blipFill>
        <p:spPr>
          <a:xfrm>
            <a:off x="-1" y="0"/>
            <a:ext cx="15102191" cy="6858000"/>
          </a:xfrm>
          <a:prstGeom prst="rect">
            <a:avLst/>
          </a:prstGeom>
        </p:spPr>
      </p:pic>
      <p:sp>
        <p:nvSpPr>
          <p:cNvPr id="5" name="TextBox 4">
            <a:extLst>
              <a:ext uri="{FF2B5EF4-FFF2-40B4-BE49-F238E27FC236}">
                <a16:creationId xmlns:a16="http://schemas.microsoft.com/office/drawing/2014/main" id="{1F49AA3B-859E-4C96-AA91-BE9FBB44D8EA}"/>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68250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When the donkey saw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she lay down under Balaam, and he became furious and beat her with his staff.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121212"/>
                </a:solidFill>
                <a:effectLst/>
                <a:highlight>
                  <a:srgbClr val="FFFFFF"/>
                </a:highlight>
                <a:latin typeface="Inter"/>
              </a:rPr>
              <a:t> </a:t>
            </a:r>
            <a:r>
              <a:rPr lang="bo-CN" sz="6600" b="0" i="0" dirty="0">
                <a:solidFill>
                  <a:srgbClr val="777A7B"/>
                </a:solidFill>
                <a:effectLst/>
                <a:highlight>
                  <a:srgbClr val="FFFFFF"/>
                </a:highlight>
                <a:latin typeface="Inter"/>
              </a:rPr>
              <a:t>27</a:t>
            </a:r>
            <a:r>
              <a:rPr lang="bo-CN" sz="6600" b="0" i="0" dirty="0">
                <a:solidFill>
                  <a:srgbClr val="121212"/>
                </a:solidFill>
                <a:effectLst/>
                <a:highlight>
                  <a:srgbClr val="FFFFFF"/>
                </a:highlight>
                <a:latin typeface="Inter"/>
              </a:rPr>
              <a:t>བོང་བུས་དཀོན་མཆོག་ཡ་ཝཱེའི་ཕོ་ཉ་མཐོང་སྟེ་པེལ་ཨམ་གྱི་འོག་ཏུ་ཉལ་བ་དང་། པེལ་ཨམ་རབ་ཏུ་ཁྲོས་ནས་དབྱུག་པས་བོང་བུ་ལ་བརྡེགས་པ་ན།</a:t>
            </a:r>
            <a:endParaRPr lang="en-ZA" dirty="0"/>
          </a:p>
        </p:txBody>
      </p:sp>
      <p:pic>
        <p:nvPicPr>
          <p:cNvPr id="7" name="Audio 6">
            <a:hlinkClick r:id="" action="ppaction://media"/>
            <a:extLst>
              <a:ext uri="{FF2B5EF4-FFF2-40B4-BE49-F238E27FC236}">
                <a16:creationId xmlns:a16="http://schemas.microsoft.com/office/drawing/2014/main" id="{2A6CB0E3-9EBF-255E-A53C-0B44931B70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42076889"/>
      </p:ext>
    </p:extLst>
  </p:cSld>
  <p:clrMapOvr>
    <a:masterClrMapping/>
  </p:clrMapOvr>
  <mc:AlternateContent xmlns:mc="http://schemas.openxmlformats.org/markup-compatibility/2006" xmlns:p14="http://schemas.microsoft.com/office/powerpoint/2010/main">
    <mc:Choice Requires="p14">
      <p:transition spd="slow" p14:dur="2000" advTm="8925"/>
    </mc:Choice>
    <mc:Fallback xmlns="">
      <p:transition spd="slow" advTm="8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00654F0-9475-4F66-A7D3-89114DB72FDB}"/>
              </a:ext>
            </a:extLst>
          </p:cNvPr>
          <p:cNvPicPr>
            <a:picLocks noChangeAspect="1"/>
          </p:cNvPicPr>
          <p:nvPr/>
        </p:nvPicPr>
        <p:blipFill>
          <a:blip r:embed="rId2"/>
          <a:stretch>
            <a:fillRect/>
          </a:stretch>
        </p:blipFill>
        <p:spPr>
          <a:xfrm>
            <a:off x="-368300" y="0"/>
            <a:ext cx="13828426" cy="6858000"/>
          </a:xfrm>
          <a:prstGeom prst="rect">
            <a:avLst/>
          </a:prstGeom>
        </p:spPr>
      </p:pic>
      <p:sp>
        <p:nvSpPr>
          <p:cNvPr id="5" name="TextBox 4">
            <a:extLst>
              <a:ext uri="{FF2B5EF4-FFF2-40B4-BE49-F238E27FC236}">
                <a16:creationId xmlns:a16="http://schemas.microsoft.com/office/drawing/2014/main" id="{B59CB433-AA7F-4844-8CE3-E244AF1CBC6C}"/>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23593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cap="small" dirty="0">
                <a:solidFill>
                  <a:srgbClr val="121212"/>
                </a:solidFill>
                <a:highlight>
                  <a:srgbClr val="FFFFFF"/>
                </a:highlight>
                <a:latin typeface="Inter"/>
              </a:rPr>
              <a:t> </a:t>
            </a:r>
            <a:r>
              <a:rPr lang="en-US" sz="4000" b="0" i="0" dirty="0">
                <a:solidFill>
                  <a:srgbClr val="121212"/>
                </a:solidFill>
                <a:effectLst/>
                <a:highlight>
                  <a:srgbClr val="FFFFFF"/>
                </a:highlight>
                <a:latin typeface="Inter"/>
              </a:rPr>
              <a:t>opened the donkey’s mouth, and she said to Balaam, “What have I done to you that you have beaten me these three times?”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དཀོན་མཆོག་ཡ་ཝཱེས་བོང་བུ་ལ་ཁ་གྲགས་པར་མཛད་ཅིང་དེས་པེལ་ཨམ་ལ། ངས་ཁྱོད་ལ་ཅི་བྱས་པ་ཡིན་ནམ། ཁྱོད་ཀྱིས་ང་ལ་ལན་གསུམ་བརྡེགས་སོང་ཞེས་སྨྲས་པ་ན།</a:t>
            </a:r>
            <a:endParaRPr lang="en-ZA" dirty="0"/>
          </a:p>
        </p:txBody>
      </p:sp>
      <p:pic>
        <p:nvPicPr>
          <p:cNvPr id="7" name="Audio 6">
            <a:hlinkClick r:id="" action="ppaction://media"/>
            <a:extLst>
              <a:ext uri="{FF2B5EF4-FFF2-40B4-BE49-F238E27FC236}">
                <a16:creationId xmlns:a16="http://schemas.microsoft.com/office/drawing/2014/main" id="{56A108A9-52B9-B169-84BF-810A12886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8317451"/>
      </p:ext>
    </p:extLst>
  </p:cSld>
  <p:clrMapOvr>
    <a:masterClrMapping/>
  </p:clrMapOvr>
  <mc:AlternateContent xmlns:mc="http://schemas.openxmlformats.org/markup-compatibility/2006" xmlns:p14="http://schemas.microsoft.com/office/powerpoint/2010/main">
    <mc:Choice Requires="p14">
      <p:transition spd="slow" p14:dur="2000" advTm="12243"/>
    </mc:Choice>
    <mc:Fallback xmlns="">
      <p:transition spd="slow" advTm="122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BDA395A-A59C-4FDA-B4DA-F7380112B99A}"/>
              </a:ext>
            </a:extLst>
          </p:cNvPr>
          <p:cNvPicPr>
            <a:picLocks noChangeAspect="1"/>
          </p:cNvPicPr>
          <p:nvPr/>
        </p:nvPicPr>
        <p:blipFill>
          <a:blip r:embed="rId2"/>
          <a:stretch>
            <a:fillRect/>
          </a:stretch>
        </p:blipFill>
        <p:spPr>
          <a:xfrm>
            <a:off x="-677226" y="0"/>
            <a:ext cx="13788189" cy="6858000"/>
          </a:xfrm>
          <a:prstGeom prst="rect">
            <a:avLst/>
          </a:prstGeom>
        </p:spPr>
      </p:pic>
      <p:sp>
        <p:nvSpPr>
          <p:cNvPr id="5" name="TextBox 4">
            <a:extLst>
              <a:ext uri="{FF2B5EF4-FFF2-40B4-BE49-F238E27FC236}">
                <a16:creationId xmlns:a16="http://schemas.microsoft.com/office/drawing/2014/main" id="{9C46357A-F9F5-4E38-8933-3E61D8ACE55C}"/>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06237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29</a:t>
            </a:r>
            <a:r>
              <a:rPr lang="en-US" sz="4000" b="0" i="0" dirty="0">
                <a:solidFill>
                  <a:srgbClr val="121212"/>
                </a:solidFill>
                <a:effectLst/>
                <a:highlight>
                  <a:srgbClr val="FFFFFF"/>
                </a:highlight>
                <a:latin typeface="Inter"/>
              </a:rPr>
              <a:t>Balaam answered the donkey, “You have made a fool of me! If I had a sword in my hand, I would kill you right now!”</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29</a:t>
            </a:r>
            <a:r>
              <a:rPr lang="bo-CN" sz="6000" b="0" i="0" dirty="0">
                <a:solidFill>
                  <a:srgbClr val="121212"/>
                </a:solidFill>
                <a:effectLst/>
                <a:highlight>
                  <a:srgbClr val="FFFFFF"/>
                </a:highlight>
                <a:latin typeface="Inter"/>
              </a:rPr>
              <a:t>པེལ་ཨམ་གྱིས་བོང་བུ་ལ་ན་རེ། ཁྱོད་ཀྱིས་ང་རང་རྩེད་སྤྱད་བྱས་པས་ཡིན། ངའི་ལག་ཏུ་རལ་གྲི་ཞིག་ཡོད་པ་ཡིན་ན། ད་ལྟ་ཉིད་ལ་ཁྱོད་གསོད་དོ་ཞེས་སྨྲས། </a:t>
            </a:r>
            <a:endParaRPr lang="en-ZA" dirty="0"/>
          </a:p>
        </p:txBody>
      </p:sp>
      <p:pic>
        <p:nvPicPr>
          <p:cNvPr id="7" name="Audio 6">
            <a:hlinkClick r:id="" action="ppaction://media"/>
            <a:extLst>
              <a:ext uri="{FF2B5EF4-FFF2-40B4-BE49-F238E27FC236}">
                <a16:creationId xmlns:a16="http://schemas.microsoft.com/office/drawing/2014/main" id="{7FAEAE2E-C72F-639B-2412-8ACBEB5DB29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68893207"/>
      </p:ext>
    </p:extLst>
  </p:cSld>
  <p:clrMapOvr>
    <a:masterClrMapping/>
  </p:clrMapOvr>
  <mc:AlternateContent xmlns:mc="http://schemas.openxmlformats.org/markup-compatibility/2006" xmlns:p14="http://schemas.microsoft.com/office/powerpoint/2010/main">
    <mc:Choice Requires="p14">
      <p:transition spd="slow" p14:dur="2000" advTm="9747"/>
    </mc:Choice>
    <mc:Fallback xmlns="">
      <p:transition spd="slow" advTm="9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7850C1C-8F14-484F-A7C6-B5428ECB76D9}"/>
              </a:ext>
            </a:extLst>
          </p:cNvPr>
          <p:cNvPicPr>
            <a:picLocks noChangeAspect="1"/>
          </p:cNvPicPr>
          <p:nvPr/>
        </p:nvPicPr>
        <p:blipFill>
          <a:blip r:embed="rId2"/>
          <a:stretch>
            <a:fillRect/>
          </a:stretch>
        </p:blipFill>
        <p:spPr>
          <a:xfrm>
            <a:off x="0" y="-505645"/>
            <a:ext cx="12192000" cy="7363645"/>
          </a:xfrm>
          <a:prstGeom prst="rect">
            <a:avLst/>
          </a:prstGeom>
        </p:spPr>
      </p:pic>
      <p:sp>
        <p:nvSpPr>
          <p:cNvPr id="7" name="TextBox 6">
            <a:extLst>
              <a:ext uri="{FF2B5EF4-FFF2-40B4-BE49-F238E27FC236}">
                <a16:creationId xmlns:a16="http://schemas.microsoft.com/office/drawing/2014/main" id="{2852C7B9-278F-4C6A-854D-F057727F7BE5}"/>
              </a:ext>
            </a:extLst>
          </p:cNvPr>
          <p:cNvSpPr txBox="1"/>
          <p:nvPr/>
        </p:nvSpPr>
        <p:spPr>
          <a:xfrm>
            <a:off x="8062602" y="253134"/>
            <a:ext cx="5748708" cy="2923043"/>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གྲངས་ཀ 22</a:t>
            </a:r>
            <a:r>
              <a:rPr lang="en-ZA" sz="8000"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a:t>
            </a:r>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24</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བྷ་ལམ</a:t>
            </a:r>
            <a:endParaRPr lang="en-ZA"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C8A972F0-3475-6AB9-D80C-E4416F216ADC}"/>
              </a:ext>
            </a:extLst>
          </p:cNvPr>
          <p:cNvSpPr txBox="1"/>
          <p:nvPr/>
        </p:nvSpPr>
        <p:spPr>
          <a:xfrm>
            <a:off x="447823" y="636594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9726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BD27D4D-8BC3-4A0C-9F29-BB9F9E508605}"/>
              </a:ext>
            </a:extLst>
          </p:cNvPr>
          <p:cNvPicPr>
            <a:picLocks noChangeAspect="1"/>
          </p:cNvPicPr>
          <p:nvPr/>
        </p:nvPicPr>
        <p:blipFill>
          <a:blip r:embed="rId2"/>
          <a:stretch>
            <a:fillRect/>
          </a:stretch>
        </p:blipFill>
        <p:spPr>
          <a:xfrm>
            <a:off x="0" y="0"/>
            <a:ext cx="13434164" cy="6858000"/>
          </a:xfrm>
          <a:prstGeom prst="rect">
            <a:avLst/>
          </a:prstGeom>
        </p:spPr>
      </p:pic>
      <p:sp>
        <p:nvSpPr>
          <p:cNvPr id="5" name="TextBox 4">
            <a:extLst>
              <a:ext uri="{FF2B5EF4-FFF2-40B4-BE49-F238E27FC236}">
                <a16:creationId xmlns:a16="http://schemas.microsoft.com/office/drawing/2014/main" id="{DB0FCCAC-F655-452B-AA78-511E6507DA6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53583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31</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opened Balaam’s eyes, and he saw the angel of the </a:t>
            </a:r>
            <a:r>
              <a:rPr lang="en-US" sz="3600" b="0" i="0" cap="small" dirty="0">
                <a:solidFill>
                  <a:srgbClr val="121212"/>
                </a:solidFill>
                <a:effectLst/>
                <a:highlight>
                  <a:srgbClr val="FFFFFF"/>
                </a:highlight>
                <a:latin typeface="Inter"/>
              </a:rPr>
              <a:t>Lord</a:t>
            </a:r>
            <a:r>
              <a:rPr lang="en-US" sz="3600" cap="small" dirty="0">
                <a:solidFill>
                  <a:srgbClr val="121212"/>
                </a:solidFill>
                <a:highlight>
                  <a:srgbClr val="FFFFFF"/>
                </a:highlight>
                <a:latin typeface="Inter"/>
              </a:rPr>
              <a:t> </a:t>
            </a:r>
            <a:r>
              <a:rPr lang="en-US" sz="3600" b="0" i="0" dirty="0">
                <a:solidFill>
                  <a:srgbClr val="121212"/>
                </a:solidFill>
                <a:effectLst/>
                <a:highlight>
                  <a:srgbClr val="FFFFFF"/>
                </a:highlight>
                <a:latin typeface="Inter"/>
              </a:rPr>
              <a:t>standing in the road with a drawn sword in his hand. And Balaam bowed low and fell facedown.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31</a:t>
            </a:r>
            <a:r>
              <a:rPr lang="bo-CN" sz="5400" b="0" i="0" dirty="0">
                <a:solidFill>
                  <a:srgbClr val="121212"/>
                </a:solidFill>
                <a:effectLst/>
                <a:highlight>
                  <a:srgbClr val="FFFFFF"/>
                </a:highlight>
                <a:latin typeface="Inter"/>
              </a:rPr>
              <a:t>དེ་ནས་དཀོན་མཆོག་ཡ་ཝཱེས་པེལ་ཨམ་གྱི་མིག་ཕྱེས་པ་ན། ཁོས་དཀོན་མཆོག་ཡ་ཝཱེའི་ཕོ་ཉ་ལམ་ནང་དུ་འགྲེང་འདུག་པ་དང་། ཕྱག་ཏུ་རལ་གྲི་ཤུབས་ནས་ཐོན་པ་ཞིག་ཡོད་པ་མཐོང་ནས། མགོ་བོ་སྨད་དུ་བསྒུར་ནས་ཕྱག་བཙལ་ཏོ། །</a:t>
            </a:r>
            <a:endParaRPr lang="en-ZA" sz="1600" dirty="0"/>
          </a:p>
        </p:txBody>
      </p:sp>
      <p:pic>
        <p:nvPicPr>
          <p:cNvPr id="7" name="Audio 6">
            <a:hlinkClick r:id="" action="ppaction://media"/>
            <a:extLst>
              <a:ext uri="{FF2B5EF4-FFF2-40B4-BE49-F238E27FC236}">
                <a16:creationId xmlns:a16="http://schemas.microsoft.com/office/drawing/2014/main" id="{22EE1269-E14B-14EB-6BF7-76540A7F94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77137984"/>
      </p:ext>
    </p:extLst>
  </p:cSld>
  <p:clrMapOvr>
    <a:masterClrMapping/>
  </p:clrMapOvr>
  <mc:AlternateContent xmlns:mc="http://schemas.openxmlformats.org/markup-compatibility/2006" xmlns:p14="http://schemas.microsoft.com/office/powerpoint/2010/main">
    <mc:Choice Requires="p14">
      <p:transition spd="slow" p14:dur="2000" advTm="9624"/>
    </mc:Choice>
    <mc:Fallback xmlns="">
      <p:transition spd="slow" advTm="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083841B-6716-4949-8D1D-D6C6BFD2B7AE}"/>
              </a:ext>
            </a:extLst>
          </p:cNvPr>
          <p:cNvPicPr>
            <a:picLocks noChangeAspect="1"/>
          </p:cNvPicPr>
          <p:nvPr/>
        </p:nvPicPr>
        <p:blipFill>
          <a:blip r:embed="rId2"/>
          <a:stretch>
            <a:fillRect/>
          </a:stretch>
        </p:blipFill>
        <p:spPr>
          <a:xfrm>
            <a:off x="0" y="-146618"/>
            <a:ext cx="12192000" cy="7004618"/>
          </a:xfrm>
          <a:prstGeom prst="rect">
            <a:avLst/>
          </a:prstGeom>
        </p:spPr>
      </p:pic>
      <p:sp>
        <p:nvSpPr>
          <p:cNvPr id="5" name="TextBox 4">
            <a:extLst>
              <a:ext uri="{FF2B5EF4-FFF2-40B4-BE49-F238E27FC236}">
                <a16:creationId xmlns:a16="http://schemas.microsoft.com/office/drawing/2014/main" id="{6684C698-E064-40B3-A2B9-FD8608312FA2}"/>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74514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34</a:t>
            </a:r>
            <a:r>
              <a:rPr lang="en-US" sz="4000" b="0" i="0" dirty="0">
                <a:solidFill>
                  <a:srgbClr val="121212"/>
                </a:solidFill>
                <a:effectLst/>
                <a:highlight>
                  <a:srgbClr val="FFFFFF"/>
                </a:highlight>
                <a:latin typeface="Inter"/>
              </a:rPr>
              <a:t>“I have sinned,” Balaam said to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“for I did not realize that you were standing in the road to confront me. And now, if this is displeasing in your sight, I will go back home.”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34</a:t>
            </a:r>
            <a:r>
              <a:rPr lang="bo-CN" sz="5400" b="0" i="0" dirty="0">
                <a:solidFill>
                  <a:srgbClr val="121212"/>
                </a:solidFill>
                <a:effectLst/>
                <a:highlight>
                  <a:srgbClr val="FFFFFF"/>
                </a:highlight>
                <a:latin typeface="Inter"/>
              </a:rPr>
              <a:t>དེ་ནས་པེལ་ཨམ་གྱིས་དཀོན་མཆོག་ཡ་ཝཱེའི་ཕོ་ཉ་ལ་འདི་ལྟར། ངས་སྡིག་པ་བྱས་ཟིན། ངས་ཁྱེད་རང་ལམ་ནང་དུ་འགྲེང་ནས་ང་འགོག་པ་མ་ཤེས། ད་ལྟ་ང་རང་འགྲོ་བར་ཁྱེད་མི་མཉེས་ན་ང་ཕྱིར་ལོག་འགྲོ་ཞེས་ཞུས།</a:t>
            </a:r>
            <a:endParaRPr lang="en-ZA" dirty="0"/>
          </a:p>
        </p:txBody>
      </p:sp>
      <p:pic>
        <p:nvPicPr>
          <p:cNvPr id="18" name="Audio 17">
            <a:hlinkClick r:id="" action="ppaction://media"/>
            <a:extLst>
              <a:ext uri="{FF2B5EF4-FFF2-40B4-BE49-F238E27FC236}">
                <a16:creationId xmlns:a16="http://schemas.microsoft.com/office/drawing/2014/main" id="{B0DAFBB9-0156-D1CE-824A-59BB99FFDB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11269626"/>
      </p:ext>
    </p:extLst>
  </p:cSld>
  <p:clrMapOvr>
    <a:masterClrMapping/>
  </p:clrMapOvr>
  <mc:AlternateContent xmlns:mc="http://schemas.openxmlformats.org/markup-compatibility/2006" xmlns:p14="http://schemas.microsoft.com/office/powerpoint/2010/main">
    <mc:Choice Requires="p14">
      <p:transition spd="slow" p14:dur="2000" advTm="13611"/>
    </mc:Choice>
    <mc:Fallback xmlns="">
      <p:transition spd="slow" advTm="13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3EE7D8B-FAD9-4C69-9138-6938D71F71DD}"/>
              </a:ext>
            </a:extLst>
          </p:cNvPr>
          <p:cNvPicPr>
            <a:picLocks noChangeAspect="1"/>
          </p:cNvPicPr>
          <p:nvPr/>
        </p:nvPicPr>
        <p:blipFill>
          <a:blip r:embed="rId2"/>
          <a:stretch>
            <a:fillRect/>
          </a:stretch>
        </p:blipFill>
        <p:spPr>
          <a:xfrm>
            <a:off x="-1" y="0"/>
            <a:ext cx="12537281" cy="6858000"/>
          </a:xfrm>
          <a:prstGeom prst="rect">
            <a:avLst/>
          </a:prstGeom>
        </p:spPr>
      </p:pic>
      <p:sp>
        <p:nvSpPr>
          <p:cNvPr id="5" name="TextBox 4">
            <a:extLst>
              <a:ext uri="{FF2B5EF4-FFF2-40B4-BE49-F238E27FC236}">
                <a16:creationId xmlns:a16="http://schemas.microsoft.com/office/drawing/2014/main" id="{EA2A869F-8DA2-4262-8E54-60E706A4FB9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058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35</a:t>
            </a:r>
            <a:r>
              <a:rPr lang="en-US" sz="4000" b="0" i="0" dirty="0">
                <a:solidFill>
                  <a:srgbClr val="121212"/>
                </a:solidFill>
                <a:effectLst/>
                <a:highlight>
                  <a:srgbClr val="FFFFFF"/>
                </a:highlight>
                <a:latin typeface="Inter"/>
              </a:rPr>
              <a:t>But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Balaam, “Go with the men, but you are to speak only what I tell you.” So Balaam went with the princes of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35</a:t>
            </a:r>
            <a:r>
              <a:rPr lang="bo-CN" sz="4800" b="0" i="0" dirty="0">
                <a:solidFill>
                  <a:srgbClr val="121212"/>
                </a:solidFill>
                <a:effectLst/>
                <a:highlight>
                  <a:srgbClr val="FFFFFF"/>
                </a:highlight>
                <a:latin typeface="Inter"/>
              </a:rPr>
              <a:t>དཀོན་མཆོག་ཡ་ཝཱེའི་ཕོ་ཉས་པེལ་ཨམ་ལ། ཁྱོད་མི་འདི་དག་དང་མཉམ་དུ་སོང་ཞིག འོན་ཀྱང་ངས་ཁྱོད་ལ་སྨྲས་པའི་གཏམ་འབའ་ཞིག་ལས་གཞན་ཅི་ཡང་སྨྲ་བར་མི་བྱའོ་ཞེས་གསུངས་པས། པེལ་ཨམ་ནི་པཱ་ལག་གི་འགོ་དཔོན་རྣམས་དང་མཉམ་དུ་སོང་ངོ་། །</a:t>
            </a:r>
            <a:endParaRPr lang="en-ZA" sz="1400" dirty="0"/>
          </a:p>
        </p:txBody>
      </p:sp>
      <p:pic>
        <p:nvPicPr>
          <p:cNvPr id="11" name="Audio 10">
            <a:hlinkClick r:id="" action="ppaction://media"/>
            <a:extLst>
              <a:ext uri="{FF2B5EF4-FFF2-40B4-BE49-F238E27FC236}">
                <a16:creationId xmlns:a16="http://schemas.microsoft.com/office/drawing/2014/main" id="{737073DB-6149-7FA1-5CC9-6B9E88F8EB2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00801023"/>
      </p:ext>
    </p:extLst>
  </p:cSld>
  <p:clrMapOvr>
    <a:masterClrMapping/>
  </p:clrMapOvr>
  <mc:AlternateContent xmlns:mc="http://schemas.openxmlformats.org/markup-compatibility/2006" xmlns:p14="http://schemas.microsoft.com/office/powerpoint/2010/main">
    <mc:Choice Requires="p14">
      <p:transition spd="slow" p14:dur="2000" advTm="9819"/>
    </mc:Choice>
    <mc:Fallback xmlns="">
      <p:transition spd="slow" advTm="9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3FE559A-8A4C-4A14-AE74-62058394A39A}"/>
              </a:ext>
            </a:extLst>
          </p:cNvPr>
          <p:cNvPicPr>
            <a:picLocks noChangeAspect="1"/>
          </p:cNvPicPr>
          <p:nvPr/>
        </p:nvPicPr>
        <p:blipFill>
          <a:blip r:embed="rId2"/>
          <a:stretch>
            <a:fillRect/>
          </a:stretch>
        </p:blipFill>
        <p:spPr>
          <a:xfrm>
            <a:off x="-1" y="0"/>
            <a:ext cx="12660923" cy="6858000"/>
          </a:xfrm>
          <a:prstGeom prst="rect">
            <a:avLst/>
          </a:prstGeom>
        </p:spPr>
      </p:pic>
      <p:sp>
        <p:nvSpPr>
          <p:cNvPr id="5" name="TextBox 4">
            <a:extLst>
              <a:ext uri="{FF2B5EF4-FFF2-40B4-BE49-F238E27FC236}">
                <a16:creationId xmlns:a16="http://schemas.microsoft.com/office/drawing/2014/main" id="{A25554E8-5B31-4067-B6D6-2D60241F739C}"/>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147360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36</a:t>
            </a:r>
            <a:r>
              <a:rPr lang="en-US" sz="4000" b="0" i="0" dirty="0">
                <a:solidFill>
                  <a:srgbClr val="121212"/>
                </a:solidFill>
                <a:effectLst/>
                <a:highlight>
                  <a:srgbClr val="FFFFFF"/>
                </a:highlight>
                <a:latin typeface="Inter"/>
              </a:rPr>
              <a:t>When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heard that Balaam was coming, he went out to meet him at the Moabite city on the </a:t>
            </a:r>
            <a:r>
              <a:rPr lang="en-US" sz="4000" b="0" i="0" dirty="0" err="1">
                <a:solidFill>
                  <a:srgbClr val="121212"/>
                </a:solidFill>
                <a:effectLst/>
                <a:highlight>
                  <a:srgbClr val="FFFFFF"/>
                </a:highlight>
                <a:latin typeface="Inter"/>
              </a:rPr>
              <a:t>Arnon</a:t>
            </a:r>
            <a:r>
              <a:rPr lang="en-US" sz="4000" b="0" i="0" dirty="0">
                <a:solidFill>
                  <a:srgbClr val="121212"/>
                </a:solidFill>
                <a:effectLst/>
                <a:highlight>
                  <a:srgbClr val="FFFFFF"/>
                </a:highlight>
                <a:latin typeface="Inter"/>
              </a:rPr>
              <a:t> border, at the edge of his territory.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36</a:t>
            </a:r>
            <a:r>
              <a:rPr lang="bo-CN" sz="6000" b="0" i="0" dirty="0">
                <a:solidFill>
                  <a:srgbClr val="121212"/>
                </a:solidFill>
                <a:effectLst/>
                <a:highlight>
                  <a:srgbClr val="FFFFFF"/>
                </a:highlight>
                <a:latin typeface="Inter"/>
              </a:rPr>
              <a:t>པཱ་ལག་གིས་པེལ་ཨམ་ཡོང་བཞིན་པ་ཐོས་ནས་མོ་ཨབ་ཀྱི་གྲོང་ཁྱེར་དུ་བསུ་བར་སོང་སྟེ། གྲོང་ཁྱེར་དེ་ནི་ཨར་ནོན་ཆུ་བོའི་འགྲམ་དུ་ས་མཚམས་ཀྱི་མཐའ་རུ་ཡོད་པའོ། །</a:t>
            </a:r>
            <a:endParaRPr lang="en-ZA" dirty="0"/>
          </a:p>
        </p:txBody>
      </p:sp>
      <p:pic>
        <p:nvPicPr>
          <p:cNvPr id="14" name="Audio 13">
            <a:hlinkClick r:id="" action="ppaction://media"/>
            <a:extLst>
              <a:ext uri="{FF2B5EF4-FFF2-40B4-BE49-F238E27FC236}">
                <a16:creationId xmlns:a16="http://schemas.microsoft.com/office/drawing/2014/main" id="{742668A4-0D46-81A5-5653-40D8A7C78C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9461364"/>
      </p:ext>
    </p:extLst>
  </p:cSld>
  <p:clrMapOvr>
    <a:masterClrMapping/>
  </p:clrMapOvr>
  <mc:AlternateContent xmlns:mc="http://schemas.openxmlformats.org/markup-compatibility/2006" xmlns:p14="http://schemas.microsoft.com/office/powerpoint/2010/main">
    <mc:Choice Requires="p14">
      <p:transition spd="slow" p14:dur="2000" advTm="11720"/>
    </mc:Choice>
    <mc:Fallback xmlns="">
      <p:transition spd="slow" advTm="11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251B8A-849A-442D-B480-111F61C0921D}"/>
              </a:ext>
            </a:extLst>
          </p:cNvPr>
          <p:cNvPicPr>
            <a:picLocks noChangeAspect="1"/>
          </p:cNvPicPr>
          <p:nvPr/>
        </p:nvPicPr>
        <p:blipFill>
          <a:blip r:embed="rId2"/>
          <a:stretch>
            <a:fillRect/>
          </a:stretch>
        </p:blipFill>
        <p:spPr>
          <a:xfrm>
            <a:off x="-1148790" y="0"/>
            <a:ext cx="13340790" cy="6858000"/>
          </a:xfrm>
          <a:prstGeom prst="rect">
            <a:avLst/>
          </a:prstGeom>
        </p:spPr>
      </p:pic>
      <p:sp>
        <p:nvSpPr>
          <p:cNvPr id="5" name="TextBox 4">
            <a:extLst>
              <a:ext uri="{FF2B5EF4-FFF2-40B4-BE49-F238E27FC236}">
                <a16:creationId xmlns:a16="http://schemas.microsoft.com/office/drawing/2014/main" id="{0144C045-B60C-4F2C-9BA7-FA0FCD14A67B}"/>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090487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37</a:t>
            </a:r>
            <a:r>
              <a:rPr lang="en-US" sz="4000" b="0" i="0" dirty="0">
                <a:solidFill>
                  <a:srgbClr val="121212"/>
                </a:solidFill>
                <a:effectLst/>
                <a:highlight>
                  <a:srgbClr val="FFFFFF"/>
                </a:highlight>
                <a:latin typeface="Inter"/>
              </a:rPr>
              <a:t>And he said to Balaam, “Did I not send you an urgent summons? Why did you not come to me? Am I really not able to richly reward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25365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37</a:t>
            </a:r>
            <a:r>
              <a:rPr lang="bo-CN" sz="5400" b="0" i="0" dirty="0">
                <a:solidFill>
                  <a:srgbClr val="121212"/>
                </a:solidFill>
                <a:effectLst/>
                <a:highlight>
                  <a:srgbClr val="FFFFFF"/>
                </a:highlight>
                <a:latin typeface="Inter"/>
              </a:rPr>
              <a:t>པཱ་ལག་གིས་པེལ་ཨམ་ལ། ངས་བྲེལ་མྱུར་ངང་ཁྱེད་ཀྱི་རྩར་མི་བཏང་ནས་ཁྱེད་རང་གདན་དྲངས་པ་མ་ཡིན་ནམ། ཁྱེད་རང་ངའི་རྩར་མ་ཡོང་བ་ཅི་ཡིན་ནམ། ངས་ཁྱེད་ལ་གུས་བརྩི་ཆེན་པོ་འཐོབ་པར་བྱེད་མི་ནུས་སམ་ཞེས་ཞུས་པ་ལ། </a:t>
            </a:r>
            <a:endParaRPr lang="en-ZA" sz="1600" dirty="0"/>
          </a:p>
        </p:txBody>
      </p:sp>
      <p:pic>
        <p:nvPicPr>
          <p:cNvPr id="5" name="Audio 4">
            <a:hlinkClick r:id="" action="ppaction://media"/>
            <a:extLst>
              <a:ext uri="{FF2B5EF4-FFF2-40B4-BE49-F238E27FC236}">
                <a16:creationId xmlns:a16="http://schemas.microsoft.com/office/drawing/2014/main" id="{EF71455E-ACCE-D662-EE3E-F0C9E978668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39137957"/>
      </p:ext>
    </p:extLst>
  </p:cSld>
  <p:clrMapOvr>
    <a:masterClrMapping/>
  </p:clrMapOvr>
  <mc:AlternateContent xmlns:mc="http://schemas.openxmlformats.org/markup-compatibility/2006" xmlns:p14="http://schemas.microsoft.com/office/powerpoint/2010/main">
    <mc:Choice Requires="p14">
      <p:transition spd="slow" p14:dur="2000" advTm="12775"/>
    </mc:Choice>
    <mc:Fallback xmlns="">
      <p:transition spd="slow" advTm="12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22:1</a:t>
            </a:r>
            <a:r>
              <a:rPr lang="en-US" sz="4000" b="0" i="0" dirty="0">
                <a:solidFill>
                  <a:srgbClr val="121212"/>
                </a:solidFill>
                <a:effectLst/>
                <a:highlight>
                  <a:srgbClr val="FFFFFF"/>
                </a:highlight>
                <a:latin typeface="Inter"/>
              </a:rPr>
              <a:t>Then the Israelites traveled on and camped in the plains of Moab near the Jordan, across from Jericho.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a:t>
            </a:r>
            <a:r>
              <a:rPr lang="bo-CN" sz="6000" b="0" i="0" dirty="0">
                <a:solidFill>
                  <a:srgbClr val="121212"/>
                </a:solidFill>
                <a:effectLst/>
                <a:highlight>
                  <a:srgbClr val="FFFFFF"/>
                </a:highlight>
                <a:latin typeface="Inter"/>
              </a:rPr>
              <a:t>དེ་ཡང་ཡེས་ར་ཨེལ་པ་རྣམས་ལམ་དུ་ཆས་ནས་མོ་ཨབ་སྤང་ལྗོངས་ཏེ། ཡོར་དན་གཙང་པོའི་ཤར་ཕྱོགས་དང་། ཡེ་རུ་ཀོ་ཡི་ཁ་གཏད་དུ་སྒར་བཏབ།</a:t>
            </a:r>
            <a:endParaRPr lang="en-ZA" dirty="0"/>
          </a:p>
        </p:txBody>
      </p:sp>
      <p:pic>
        <p:nvPicPr>
          <p:cNvPr id="7" name="Audio 6">
            <a:hlinkClick r:id="" action="ppaction://media"/>
            <a:extLst>
              <a:ext uri="{FF2B5EF4-FFF2-40B4-BE49-F238E27FC236}">
                <a16:creationId xmlns:a16="http://schemas.microsoft.com/office/drawing/2014/main" id="{42EC17D1-BA37-4773-65ED-36C14FB94C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11863555"/>
      </p:ext>
    </p:extLst>
  </p:cSld>
  <p:clrMapOvr>
    <a:masterClrMapping/>
  </p:clrMapOvr>
  <mc:AlternateContent xmlns:mc="http://schemas.openxmlformats.org/markup-compatibility/2006" xmlns:p14="http://schemas.microsoft.com/office/powerpoint/2010/main">
    <mc:Choice Requires="p14">
      <p:transition spd="slow" p14:dur="2000" advTm="12578"/>
    </mc:Choice>
    <mc:Fallback xmlns="">
      <p:transition spd="slow" advTm="12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B748F50-774A-415B-9CA0-FF20DB7D2ECC}"/>
              </a:ext>
            </a:extLst>
          </p:cNvPr>
          <p:cNvPicPr>
            <a:picLocks noChangeAspect="1"/>
          </p:cNvPicPr>
          <p:nvPr/>
        </p:nvPicPr>
        <p:blipFill>
          <a:blip r:embed="rId2"/>
          <a:stretch>
            <a:fillRect/>
          </a:stretch>
        </p:blipFill>
        <p:spPr>
          <a:xfrm>
            <a:off x="0" y="-167699"/>
            <a:ext cx="12294973" cy="7025699"/>
          </a:xfrm>
          <a:prstGeom prst="rect">
            <a:avLst/>
          </a:prstGeom>
        </p:spPr>
      </p:pic>
      <p:sp>
        <p:nvSpPr>
          <p:cNvPr id="5" name="TextBox 4">
            <a:extLst>
              <a:ext uri="{FF2B5EF4-FFF2-40B4-BE49-F238E27FC236}">
                <a16:creationId xmlns:a16="http://schemas.microsoft.com/office/drawing/2014/main" id="{6545726D-E782-4683-AA7F-7E827D7495FE}"/>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057398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38</a:t>
            </a:r>
            <a:r>
              <a:rPr lang="en-US" sz="4000" b="0" i="0" dirty="0">
                <a:solidFill>
                  <a:srgbClr val="121212"/>
                </a:solidFill>
                <a:effectLst/>
                <a:highlight>
                  <a:srgbClr val="FFFFFF"/>
                </a:highlight>
                <a:latin typeface="Inter"/>
              </a:rPr>
              <a:t>“See, I have come to you,” Balaam replied, “but can I say just anything? I must speak only the word that God puts in my mouth.”</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38</a:t>
            </a:r>
            <a:r>
              <a:rPr lang="bo-CN" sz="6000" b="0" i="0" dirty="0">
                <a:solidFill>
                  <a:srgbClr val="121212"/>
                </a:solidFill>
                <a:effectLst/>
                <a:highlight>
                  <a:srgbClr val="FFFFFF"/>
                </a:highlight>
                <a:latin typeface="Inter"/>
              </a:rPr>
              <a:t>པེལ་ཨམ་གྱིས་པཱ་ལག་ལ། ལྟོས་དང་། ང་ཁྱོད་ཀྱི་རྩར་སླེབས་ཡོད་པས་ད་ལྟ་ང་ལ་ཅི་ཞིག་སྨྲ་བའི་དབང་ཡོད་དམ། དཀོན་མཆོག་གིས་ངའི་ཁ་ལ་བཀའ་ཅི་ཞིག་གནང་ན་ངས་བཀའ་དེ་སྨྲ་བར་བྱའོ་ཞེས་སྨྲས།</a:t>
            </a:r>
            <a:endParaRPr lang="en-ZA" dirty="0"/>
          </a:p>
        </p:txBody>
      </p:sp>
      <p:pic>
        <p:nvPicPr>
          <p:cNvPr id="5" name="Audio 4">
            <a:hlinkClick r:id="" action="ppaction://media"/>
            <a:extLst>
              <a:ext uri="{FF2B5EF4-FFF2-40B4-BE49-F238E27FC236}">
                <a16:creationId xmlns:a16="http://schemas.microsoft.com/office/drawing/2014/main" id="{E13AECD3-752E-0423-3064-44F111EC4E1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71179099"/>
      </p:ext>
    </p:extLst>
  </p:cSld>
  <p:clrMapOvr>
    <a:masterClrMapping/>
  </p:clrMapOvr>
  <mc:AlternateContent xmlns:mc="http://schemas.openxmlformats.org/markup-compatibility/2006" xmlns:p14="http://schemas.microsoft.com/office/powerpoint/2010/main">
    <mc:Choice Requires="p14">
      <p:transition spd="slow" p14:dur="2000" advTm="11274"/>
    </mc:Choice>
    <mc:Fallback xmlns="">
      <p:transition spd="slow" advTm="1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835EFEA-2DF7-4022-9871-F3F6664E5573}"/>
              </a:ext>
            </a:extLst>
          </p:cNvPr>
          <p:cNvPicPr>
            <a:picLocks noChangeAspect="1"/>
          </p:cNvPicPr>
          <p:nvPr/>
        </p:nvPicPr>
        <p:blipFill>
          <a:blip r:embed="rId2"/>
          <a:stretch>
            <a:fillRect/>
          </a:stretch>
        </p:blipFill>
        <p:spPr>
          <a:xfrm>
            <a:off x="0" y="-322751"/>
            <a:ext cx="12192000" cy="7180752"/>
          </a:xfrm>
          <a:prstGeom prst="rect">
            <a:avLst/>
          </a:prstGeom>
        </p:spPr>
      </p:pic>
      <p:sp>
        <p:nvSpPr>
          <p:cNvPr id="5" name="TextBox 4">
            <a:extLst>
              <a:ext uri="{FF2B5EF4-FFF2-40B4-BE49-F238E27FC236}">
                <a16:creationId xmlns:a16="http://schemas.microsoft.com/office/drawing/2014/main" id="{02C367D2-961D-46CF-B4B8-FF8FDCA04626}"/>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4269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1" i="0" dirty="0">
                <a:solidFill>
                  <a:srgbClr val="000000"/>
                </a:solidFill>
                <a:effectLst/>
                <a:latin typeface="system-ui"/>
              </a:rPr>
              <a:t>23</a:t>
            </a:r>
            <a:r>
              <a:rPr lang="en-US" sz="4000" b="1" baseline="30000" dirty="0">
                <a:solidFill>
                  <a:srgbClr val="000000"/>
                </a:solidFill>
                <a:latin typeface="system-ui"/>
              </a:rPr>
              <a:t>:</a:t>
            </a:r>
            <a:r>
              <a:rPr lang="en-US" sz="4000" b="0" i="0" dirty="0">
                <a:solidFill>
                  <a:srgbClr val="777A7B"/>
                </a:solidFill>
                <a:effectLst/>
                <a:highlight>
                  <a:srgbClr val="FFFFFF"/>
                </a:highlight>
                <a:latin typeface="Inter"/>
              </a:rPr>
              <a:t>18</a:t>
            </a:r>
            <a:r>
              <a:rPr lang="en-US" sz="4000" b="0" i="0" dirty="0">
                <a:solidFill>
                  <a:srgbClr val="121212"/>
                </a:solidFill>
                <a:effectLst/>
                <a:highlight>
                  <a:srgbClr val="FFFFFF"/>
                </a:highlight>
                <a:latin typeface="Inter"/>
              </a:rPr>
              <a:t>Then Balaam lifted up an oracle, saying:</a:t>
            </a:r>
          </a:p>
          <a:p>
            <a:pPr algn="l"/>
            <a:r>
              <a:rPr lang="en-US" sz="4000" b="0" i="0" dirty="0">
                <a:solidFill>
                  <a:srgbClr val="121212"/>
                </a:solidFill>
                <a:effectLst/>
                <a:highlight>
                  <a:srgbClr val="FFFFFF"/>
                </a:highlight>
                <a:latin typeface="Inter"/>
              </a:rPr>
              <a:t>“Arise, O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and listen;</a:t>
            </a:r>
          </a:p>
          <a:p>
            <a:pPr algn="l"/>
            <a:r>
              <a:rPr lang="en-US" sz="4000" b="0" i="0" dirty="0">
                <a:solidFill>
                  <a:srgbClr val="121212"/>
                </a:solidFill>
                <a:effectLst/>
                <a:highlight>
                  <a:srgbClr val="FFFFFF"/>
                </a:highlight>
                <a:latin typeface="Inter"/>
              </a:rPr>
              <a:t>give ear to me, O son of </a:t>
            </a:r>
            <a:r>
              <a:rPr lang="en-US" sz="4000" b="0" i="0" dirty="0" err="1">
                <a:solidFill>
                  <a:srgbClr val="121212"/>
                </a:solidFill>
                <a:effectLst/>
                <a:highlight>
                  <a:srgbClr val="FFFFFF"/>
                </a:highlight>
                <a:latin typeface="Inter"/>
              </a:rPr>
              <a:t>Zippor</a:t>
            </a:r>
            <a:r>
              <a:rPr lang="en-US" sz="4000" b="0" i="0" dirty="0">
                <a:solidFill>
                  <a:srgbClr val="121212"/>
                </a:solidFill>
                <a:effectLst/>
                <a:highlight>
                  <a:srgbClr val="FFFFFF"/>
                </a:highlight>
                <a:latin typeface="Inter"/>
              </a:rPr>
              <a:t>.</a:t>
            </a:r>
          </a:p>
          <a:p>
            <a:endParaRPr lang="en-US" sz="4000" dirty="0">
              <a:solidFill>
                <a:srgbClr val="000000"/>
              </a:solidFill>
              <a:latin typeface="system-ui"/>
            </a:endParaRP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en-IN" sz="6000" b="0" i="0" dirty="0">
                <a:solidFill>
                  <a:srgbClr val="777A7B"/>
                </a:solidFill>
                <a:effectLst/>
                <a:highlight>
                  <a:srgbClr val="FFFFFF"/>
                </a:highlight>
                <a:latin typeface="Inter"/>
              </a:rPr>
              <a:t>23:</a:t>
            </a:r>
            <a:r>
              <a:rPr lang="bo-CN" sz="6000" b="0" i="0" dirty="0">
                <a:solidFill>
                  <a:srgbClr val="777A7B"/>
                </a:solidFill>
                <a:effectLst/>
                <a:highlight>
                  <a:srgbClr val="FFFFFF"/>
                </a:highlight>
                <a:latin typeface="Inter"/>
              </a:rPr>
              <a:t>18</a:t>
            </a:r>
            <a:r>
              <a:rPr lang="bo-CN" sz="6000" b="0" i="0" dirty="0">
                <a:solidFill>
                  <a:srgbClr val="121212"/>
                </a:solidFill>
                <a:effectLst/>
                <a:highlight>
                  <a:srgbClr val="FFFFFF"/>
                </a:highlight>
                <a:latin typeface="Inter"/>
              </a:rPr>
              <a:t>པེལ་ཨམ་གྱིས་ལུང་བསྟན་དབྱངས་ལ་གྱེར་ཏེ་འདི་ལྟར།</a:t>
            </a:r>
          </a:p>
          <a:p>
            <a:pPr algn="l"/>
            <a:r>
              <a:rPr lang="bo-CN" sz="6000" b="0" i="0" dirty="0">
                <a:solidFill>
                  <a:srgbClr val="121212"/>
                </a:solidFill>
                <a:effectLst/>
                <a:highlight>
                  <a:srgbClr val="FFFFFF"/>
                </a:highlight>
                <a:latin typeface="Inter"/>
              </a:rPr>
              <a:t>ཀྱེ་ཀྱེ་པཱ་ལག་ལོངས་ལ་མཉན་པར་གྱིས། །</a:t>
            </a:r>
          </a:p>
          <a:p>
            <a:endParaRPr lang="en-ZA" dirty="0"/>
          </a:p>
        </p:txBody>
      </p:sp>
      <p:pic>
        <p:nvPicPr>
          <p:cNvPr id="15" name="Audio 14">
            <a:hlinkClick r:id="" action="ppaction://media"/>
            <a:extLst>
              <a:ext uri="{FF2B5EF4-FFF2-40B4-BE49-F238E27FC236}">
                <a16:creationId xmlns:a16="http://schemas.microsoft.com/office/drawing/2014/main" id="{0D236960-AE2B-82DB-8055-3C7D60FE6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405182"/>
      </p:ext>
    </p:extLst>
  </p:cSld>
  <p:clrMapOvr>
    <a:masterClrMapping/>
  </p:clrMapOvr>
  <mc:AlternateContent xmlns:mc="http://schemas.openxmlformats.org/markup-compatibility/2006" xmlns:p14="http://schemas.microsoft.com/office/powerpoint/2010/main">
    <mc:Choice Requires="p14">
      <p:transition spd="slow" p14:dur="2000" advTm="7999"/>
    </mc:Choice>
    <mc:Fallback xmlns="">
      <p:transition spd="slow" advTm="7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680124-AB69-486E-AAFD-94360932C1AC}"/>
              </a:ext>
            </a:extLst>
          </p:cNvPr>
          <p:cNvPicPr>
            <a:picLocks noChangeAspect="1"/>
          </p:cNvPicPr>
          <p:nvPr/>
        </p:nvPicPr>
        <p:blipFill>
          <a:blip r:embed="rId2"/>
          <a:stretch>
            <a:fillRect/>
          </a:stretch>
        </p:blipFill>
        <p:spPr>
          <a:xfrm>
            <a:off x="0" y="-17985"/>
            <a:ext cx="12192000" cy="6875985"/>
          </a:xfrm>
          <a:prstGeom prst="rect">
            <a:avLst/>
          </a:prstGeom>
        </p:spPr>
      </p:pic>
      <p:sp>
        <p:nvSpPr>
          <p:cNvPr id="5" name="TextBox 4">
            <a:extLst>
              <a:ext uri="{FF2B5EF4-FFF2-40B4-BE49-F238E27FC236}">
                <a16:creationId xmlns:a16="http://schemas.microsoft.com/office/drawing/2014/main" id="{AF542305-7063-40CB-896F-B98A06842F93}"/>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02130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I have indeed received a command to bless;</a:t>
            </a:r>
          </a:p>
          <a:p>
            <a:pPr algn="l"/>
            <a:r>
              <a:rPr lang="en-US" sz="4000" b="0" i="0" dirty="0">
                <a:solidFill>
                  <a:srgbClr val="121212"/>
                </a:solidFill>
                <a:effectLst/>
                <a:highlight>
                  <a:srgbClr val="FFFFFF"/>
                </a:highlight>
                <a:latin typeface="Inter"/>
              </a:rPr>
              <a:t>He has blessed, and I cannot change it.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bo-CN" sz="6000" b="0" i="0" dirty="0">
                <a:solidFill>
                  <a:srgbClr val="777A7B"/>
                </a:solidFill>
                <a:effectLst/>
                <a:highlight>
                  <a:srgbClr val="FFFFFF"/>
                </a:highlight>
                <a:latin typeface="Inter"/>
              </a:rPr>
              <a:t>20</a:t>
            </a:r>
            <a:r>
              <a:rPr lang="bo-CN" sz="6000" b="0" i="0" dirty="0">
                <a:solidFill>
                  <a:srgbClr val="121212"/>
                </a:solidFill>
                <a:effectLst/>
                <a:highlight>
                  <a:srgbClr val="FFFFFF"/>
                </a:highlight>
                <a:latin typeface="Inter"/>
              </a:rPr>
              <a:t>ལྟོས་དང་བྱིན་རླབས་གནང་བའི་བཀའ་ནི་བདག་ལ་གསུངས། །</a:t>
            </a:r>
          </a:p>
          <a:p>
            <a:pPr algn="l"/>
            <a:r>
              <a:rPr lang="bo-CN" sz="6000" b="0" i="0" dirty="0">
                <a:solidFill>
                  <a:srgbClr val="121212"/>
                </a:solidFill>
                <a:effectLst/>
                <a:highlight>
                  <a:srgbClr val="FFFFFF"/>
                </a:highlight>
                <a:latin typeface="Inter"/>
              </a:rPr>
              <a:t>ཁོང་གིས་བྱིན་གྱིས་བརླབས་པ་བདག་གིས་བསྒྱུར་མི་ནུས། །</a:t>
            </a:r>
          </a:p>
        </p:txBody>
      </p:sp>
      <p:pic>
        <p:nvPicPr>
          <p:cNvPr id="26" name="Audio 25">
            <a:hlinkClick r:id="" action="ppaction://media"/>
            <a:extLst>
              <a:ext uri="{FF2B5EF4-FFF2-40B4-BE49-F238E27FC236}">
                <a16:creationId xmlns:a16="http://schemas.microsoft.com/office/drawing/2014/main" id="{464789A6-2CCF-4CEA-D767-1F6EC11953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40729339"/>
      </p:ext>
    </p:extLst>
  </p:cSld>
  <p:clrMapOvr>
    <a:masterClrMapping/>
  </p:clrMapOvr>
  <mc:AlternateContent xmlns:mc="http://schemas.openxmlformats.org/markup-compatibility/2006" xmlns:p14="http://schemas.microsoft.com/office/powerpoint/2010/main">
    <mc:Choice Requires="p14">
      <p:transition spd="slow" p14:dur="2000" advTm="7797"/>
    </mc:Choice>
    <mc:Fallback xmlns="">
      <p:transition spd="slow" advTm="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63F9B64-3BCD-4B5E-BFD8-2D4590FAD0EE}"/>
              </a:ext>
            </a:extLst>
          </p:cNvPr>
          <p:cNvPicPr>
            <a:picLocks noChangeAspect="1"/>
          </p:cNvPicPr>
          <p:nvPr/>
        </p:nvPicPr>
        <p:blipFill>
          <a:blip r:embed="rId2"/>
          <a:stretch>
            <a:fillRect/>
          </a:stretch>
        </p:blipFill>
        <p:spPr>
          <a:xfrm>
            <a:off x="0" y="1"/>
            <a:ext cx="14761934" cy="6858000"/>
          </a:xfrm>
          <a:prstGeom prst="rect">
            <a:avLst/>
          </a:prstGeom>
        </p:spPr>
      </p:pic>
      <p:sp>
        <p:nvSpPr>
          <p:cNvPr id="5" name="TextBox 4">
            <a:extLst>
              <a:ext uri="{FF2B5EF4-FFF2-40B4-BE49-F238E27FC236}">
                <a16:creationId xmlns:a16="http://schemas.microsoft.com/office/drawing/2014/main" id="{2ED22D66-552E-4361-9726-E1764DE0FF4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46341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23</a:t>
            </a:r>
            <a:r>
              <a:rPr lang="en-US" sz="3200" b="0" i="0" dirty="0">
                <a:solidFill>
                  <a:srgbClr val="121212"/>
                </a:solidFill>
                <a:effectLst/>
                <a:highlight>
                  <a:srgbClr val="FFFFFF"/>
                </a:highlight>
                <a:latin typeface="Inter"/>
              </a:rPr>
              <a:t>For there is no spell against Jacob</a:t>
            </a:r>
          </a:p>
          <a:p>
            <a:pPr algn="l"/>
            <a:r>
              <a:rPr lang="en-US" sz="3200" b="0" i="0" dirty="0">
                <a:solidFill>
                  <a:srgbClr val="121212"/>
                </a:solidFill>
                <a:effectLst/>
                <a:highlight>
                  <a:srgbClr val="FFFFFF"/>
                </a:highlight>
                <a:latin typeface="Inter"/>
              </a:rPr>
              <a:t>and no divination against Israel.</a:t>
            </a:r>
          </a:p>
          <a:p>
            <a:pPr algn="l"/>
            <a:r>
              <a:rPr lang="en-US" sz="3200" b="0" i="0" dirty="0">
                <a:solidFill>
                  <a:srgbClr val="121212"/>
                </a:solidFill>
                <a:effectLst/>
                <a:highlight>
                  <a:srgbClr val="FFFFFF"/>
                </a:highlight>
                <a:latin typeface="Inter"/>
              </a:rPr>
              <a:t>It will now be said of Jacob and Israel,</a:t>
            </a:r>
          </a:p>
          <a:p>
            <a:pPr algn="l"/>
            <a:r>
              <a:rPr lang="en-US" sz="3200" b="0" i="0" dirty="0">
                <a:solidFill>
                  <a:srgbClr val="121212"/>
                </a:solidFill>
                <a:effectLst/>
                <a:highlight>
                  <a:srgbClr val="FFFFFF"/>
                </a:highlight>
                <a:latin typeface="Inter"/>
              </a:rPr>
              <a:t>‘What great things God has done!’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bo-CN" sz="5400" b="0" i="0" dirty="0">
                <a:solidFill>
                  <a:srgbClr val="777A7B"/>
                </a:solidFill>
                <a:effectLst/>
                <a:highlight>
                  <a:srgbClr val="FFFFFF"/>
                </a:highlight>
                <a:latin typeface="Inter"/>
              </a:rPr>
              <a:t>23</a:t>
            </a:r>
            <a:r>
              <a:rPr lang="bo-CN" sz="5400" b="0" i="0" dirty="0">
                <a:solidFill>
                  <a:srgbClr val="121212"/>
                </a:solidFill>
                <a:effectLst/>
                <a:highlight>
                  <a:srgbClr val="FFFFFF"/>
                </a:highlight>
                <a:latin typeface="Inter"/>
              </a:rPr>
              <a:t>ཡ་ཀོབ་ཕྱོགས་སུ་ངན་སྔགས་འདེབས་པ་མེད། །</a:t>
            </a:r>
          </a:p>
          <a:p>
            <a:pPr algn="l"/>
            <a:r>
              <a:rPr lang="bo-CN" sz="5400" b="0" i="0" dirty="0">
                <a:solidFill>
                  <a:srgbClr val="121212"/>
                </a:solidFill>
                <a:effectLst/>
                <a:highlight>
                  <a:srgbClr val="FFFFFF"/>
                </a:highlight>
                <a:latin typeface="Inter"/>
              </a:rPr>
              <a:t>ཡེས་ར་ཨེལ་གྱི་ཕྱོགས་སུ་མོ་པ་མེད། །</a:t>
            </a:r>
          </a:p>
          <a:p>
            <a:pPr algn="l"/>
            <a:r>
              <a:rPr lang="bo-CN" sz="5400" b="0" i="0" dirty="0">
                <a:solidFill>
                  <a:srgbClr val="121212"/>
                </a:solidFill>
                <a:effectLst/>
                <a:highlight>
                  <a:srgbClr val="FFFFFF"/>
                </a:highlight>
                <a:latin typeface="Inter"/>
              </a:rPr>
              <a:t>འོས་ཤིང་འཚམ་པའི་དུས་སུ་སླེབས་པའི་ཚེ། །</a:t>
            </a:r>
          </a:p>
          <a:p>
            <a:pPr algn="l"/>
            <a:r>
              <a:rPr lang="bo-CN" sz="5400" b="0" i="0" dirty="0">
                <a:solidFill>
                  <a:srgbClr val="121212"/>
                </a:solidFill>
                <a:effectLst/>
                <a:highlight>
                  <a:srgbClr val="FFFFFF"/>
                </a:highlight>
                <a:latin typeface="Inter"/>
              </a:rPr>
              <a:t>ཡ་ཀོབ་དང་ནི་ཡེས་ར་ཨེལ་ལ་ནི། །</a:t>
            </a:r>
          </a:p>
          <a:p>
            <a:pPr algn="l"/>
            <a:r>
              <a:rPr lang="bo-CN" sz="5400" b="0" i="0" dirty="0">
                <a:solidFill>
                  <a:srgbClr val="121212"/>
                </a:solidFill>
                <a:effectLst/>
                <a:highlight>
                  <a:srgbClr val="FFFFFF"/>
                </a:highlight>
                <a:latin typeface="Inter"/>
              </a:rPr>
              <a:t>དཀོན་མཆོག་ཁོང་གིས་དོན་ཆེན་མཛད་ཅེས་བརྗོད། །</a:t>
            </a:r>
          </a:p>
        </p:txBody>
      </p:sp>
      <p:pic>
        <p:nvPicPr>
          <p:cNvPr id="5" name="Audio 4">
            <a:hlinkClick r:id="" action="ppaction://media"/>
            <a:extLst>
              <a:ext uri="{FF2B5EF4-FFF2-40B4-BE49-F238E27FC236}">
                <a16:creationId xmlns:a16="http://schemas.microsoft.com/office/drawing/2014/main" id="{FBAB8723-7C32-4D68-4DF9-CEA9EB0C02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26033485"/>
      </p:ext>
    </p:extLst>
  </p:cSld>
  <p:clrMapOvr>
    <a:masterClrMapping/>
  </p:clrMapOvr>
  <mc:AlternateContent xmlns:mc="http://schemas.openxmlformats.org/markup-compatibility/2006" xmlns:p14="http://schemas.microsoft.com/office/powerpoint/2010/main">
    <mc:Choice Requires="p14">
      <p:transition spd="slow" p14:dur="2000" advTm="13380"/>
    </mc:Choice>
    <mc:Fallback xmlns="">
      <p:transition spd="slow" advTm="13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D5BB2-1A0C-4C66-81DD-5E32E60DC968}"/>
              </a:ext>
            </a:extLst>
          </p:cNvPr>
          <p:cNvPicPr>
            <a:picLocks noChangeAspect="1"/>
          </p:cNvPicPr>
          <p:nvPr/>
        </p:nvPicPr>
        <p:blipFill>
          <a:blip r:embed="rId2"/>
          <a:stretch>
            <a:fillRect/>
          </a:stretch>
        </p:blipFill>
        <p:spPr>
          <a:xfrm>
            <a:off x="0" y="0"/>
            <a:ext cx="14938375" cy="6858000"/>
          </a:xfrm>
          <a:prstGeom prst="rect">
            <a:avLst/>
          </a:prstGeom>
        </p:spPr>
      </p:pic>
      <p:sp>
        <p:nvSpPr>
          <p:cNvPr id="5" name="TextBox 4">
            <a:extLst>
              <a:ext uri="{FF2B5EF4-FFF2-40B4-BE49-F238E27FC236}">
                <a16:creationId xmlns:a16="http://schemas.microsoft.com/office/drawing/2014/main" id="{961892D3-C01A-441B-95B7-35EE1BDFDADE}"/>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65743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1" baseline="30000" dirty="0">
                <a:solidFill>
                  <a:srgbClr val="000000"/>
                </a:solidFill>
                <a:latin typeface="system-ui"/>
              </a:rPr>
              <a:t>(Then he spoke many blessings over Israel)</a:t>
            </a:r>
            <a:r>
              <a:rPr lang="en-US" sz="4000" b="0" i="0" dirty="0">
                <a:solidFill>
                  <a:srgbClr val="777A7B"/>
                </a:solidFill>
                <a:effectLst/>
                <a:highlight>
                  <a:srgbClr val="FFFFFF"/>
                </a:highlight>
                <a:latin typeface="Inter"/>
              </a:rPr>
              <a:t> 24:5</a:t>
            </a:r>
            <a:r>
              <a:rPr lang="en-US" sz="4000" b="0" i="0" dirty="0">
                <a:solidFill>
                  <a:srgbClr val="121212"/>
                </a:solidFill>
                <a:effectLst/>
                <a:highlight>
                  <a:srgbClr val="FFFFFF"/>
                </a:highlight>
                <a:latin typeface="Inter"/>
              </a:rPr>
              <a:t>How lovely are your tents, O Jacob,</a:t>
            </a:r>
          </a:p>
          <a:p>
            <a:pPr algn="l"/>
            <a:r>
              <a:rPr lang="en-US" sz="4000" b="0" i="0" dirty="0">
                <a:solidFill>
                  <a:srgbClr val="121212"/>
                </a:solidFill>
                <a:effectLst/>
                <a:highlight>
                  <a:srgbClr val="FFFFFF"/>
                </a:highlight>
                <a:latin typeface="Inter"/>
              </a:rPr>
              <a:t>your dwellings, O Israel!</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en-IN" sz="6000" b="0" i="0" dirty="0">
                <a:solidFill>
                  <a:srgbClr val="777A7B"/>
                </a:solidFill>
                <a:effectLst/>
                <a:highlight>
                  <a:srgbClr val="FFFFFF"/>
                </a:highlight>
                <a:latin typeface="Inter"/>
              </a:rPr>
              <a:t>24:</a:t>
            </a:r>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ཀྱེ་ཀྱེ་ཡ་ཀོབ་ཁྱེད་ཀྱི་གུར་རྣམས་ཇི་འདྲའི་མཛེས་པ་ལ། །</a:t>
            </a:r>
          </a:p>
          <a:p>
            <a:pPr algn="l"/>
            <a:r>
              <a:rPr lang="bo-CN" sz="6000" b="0" i="0" dirty="0">
                <a:solidFill>
                  <a:srgbClr val="121212"/>
                </a:solidFill>
                <a:effectLst/>
                <a:highlight>
                  <a:srgbClr val="FFFFFF"/>
                </a:highlight>
                <a:latin typeface="Inter"/>
              </a:rPr>
              <a:t>ཀྱེ་ཀྱེ་ཡེས་ར་ཨེལ་གྱི་གུར་རྣམས་ཇི་འདྲའི་ཡིད་དུ་འོང་། །</a:t>
            </a:r>
          </a:p>
        </p:txBody>
      </p:sp>
      <p:pic>
        <p:nvPicPr>
          <p:cNvPr id="7" name="Audio 6">
            <a:hlinkClick r:id="" action="ppaction://media"/>
            <a:extLst>
              <a:ext uri="{FF2B5EF4-FFF2-40B4-BE49-F238E27FC236}">
                <a16:creationId xmlns:a16="http://schemas.microsoft.com/office/drawing/2014/main" id="{7DDB645A-9C04-34F6-4CA5-219B009E3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83636259"/>
      </p:ext>
    </p:extLst>
  </p:cSld>
  <p:clrMapOvr>
    <a:masterClrMapping/>
  </p:clrMapOvr>
  <mc:AlternateContent xmlns:mc="http://schemas.openxmlformats.org/markup-compatibility/2006" xmlns:p14="http://schemas.microsoft.com/office/powerpoint/2010/main">
    <mc:Choice Requires="p14">
      <p:transition spd="slow" p14:dur="2000" advTm="3430"/>
    </mc:Choice>
    <mc:Fallback xmlns="">
      <p:transition spd="slow" advTm="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83F34D9-C2E0-4D13-AEDE-A7F65CB0BD0F}"/>
              </a:ext>
            </a:extLst>
          </p:cNvPr>
          <p:cNvPicPr>
            <a:picLocks noChangeAspect="1"/>
          </p:cNvPicPr>
          <p:nvPr/>
        </p:nvPicPr>
        <p:blipFill>
          <a:blip r:embed="rId2"/>
          <a:stretch>
            <a:fillRect/>
          </a:stretch>
        </p:blipFill>
        <p:spPr>
          <a:xfrm>
            <a:off x="0" y="-1066800"/>
            <a:ext cx="16298174" cy="7924800"/>
          </a:xfrm>
          <a:prstGeom prst="rect">
            <a:avLst/>
          </a:prstGeom>
        </p:spPr>
      </p:pic>
      <p:sp>
        <p:nvSpPr>
          <p:cNvPr id="5" name="TextBox 4">
            <a:extLst>
              <a:ext uri="{FF2B5EF4-FFF2-40B4-BE49-F238E27FC236}">
                <a16:creationId xmlns:a16="http://schemas.microsoft.com/office/drawing/2014/main" id="{EE0782A9-6AC3-4420-AC3E-54C8F43EDB6F}"/>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448532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C8D5BB2-1A0C-4C66-81DD-5E32E60DC968}"/>
              </a:ext>
            </a:extLst>
          </p:cNvPr>
          <p:cNvPicPr>
            <a:picLocks noChangeAspect="1"/>
          </p:cNvPicPr>
          <p:nvPr/>
        </p:nvPicPr>
        <p:blipFill>
          <a:blip r:embed="rId2"/>
          <a:stretch>
            <a:fillRect/>
          </a:stretch>
        </p:blipFill>
        <p:spPr>
          <a:xfrm>
            <a:off x="0" y="0"/>
            <a:ext cx="14938375" cy="6858000"/>
          </a:xfrm>
          <a:prstGeom prst="rect">
            <a:avLst/>
          </a:prstGeom>
        </p:spPr>
      </p:pic>
    </p:spTree>
    <p:extLst>
      <p:ext uri="{BB962C8B-B14F-4D97-AF65-F5344CB8AC3E}">
        <p14:creationId xmlns:p14="http://schemas.microsoft.com/office/powerpoint/2010/main" val="6908885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1" baseline="30000" dirty="0">
                <a:solidFill>
                  <a:srgbClr val="000000"/>
                </a:solidFill>
                <a:latin typeface="system-ui"/>
              </a:rPr>
              <a:t>(Then he spoke many blessings over Israel)</a:t>
            </a:r>
            <a:r>
              <a:rPr lang="en-US" sz="4000" b="0" i="0" dirty="0">
                <a:solidFill>
                  <a:srgbClr val="777A7B"/>
                </a:solidFill>
                <a:effectLst/>
                <a:highlight>
                  <a:srgbClr val="FFFFFF"/>
                </a:highlight>
                <a:latin typeface="Inter"/>
              </a:rPr>
              <a:t> 5</a:t>
            </a:r>
            <a:r>
              <a:rPr lang="en-US" sz="4000" b="0" i="0" dirty="0">
                <a:solidFill>
                  <a:srgbClr val="121212"/>
                </a:solidFill>
                <a:effectLst/>
                <a:highlight>
                  <a:srgbClr val="FFFFFF"/>
                </a:highlight>
                <a:latin typeface="Inter"/>
              </a:rPr>
              <a:t>How lovely are your tents, O Jacob,</a:t>
            </a:r>
          </a:p>
          <a:p>
            <a:pPr algn="l"/>
            <a:r>
              <a:rPr lang="en-US" sz="4000" b="0" i="0" dirty="0">
                <a:solidFill>
                  <a:srgbClr val="121212"/>
                </a:solidFill>
                <a:effectLst/>
                <a:highlight>
                  <a:srgbClr val="FFFFFF"/>
                </a:highlight>
                <a:latin typeface="Inter"/>
              </a:rPr>
              <a:t>your dwellings, O Israel!</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bo-CN" sz="6000" b="0" i="0" dirty="0">
                <a:solidFill>
                  <a:srgbClr val="777A7B"/>
                </a:solidFill>
                <a:effectLst/>
                <a:highlight>
                  <a:srgbClr val="FFFFFF"/>
                </a:highlight>
                <a:latin typeface="Inter"/>
              </a:rPr>
              <a:t>5</a:t>
            </a:r>
            <a:r>
              <a:rPr lang="bo-CN" sz="6000" b="0" i="0" dirty="0">
                <a:solidFill>
                  <a:srgbClr val="121212"/>
                </a:solidFill>
                <a:effectLst/>
                <a:highlight>
                  <a:srgbClr val="FFFFFF"/>
                </a:highlight>
                <a:latin typeface="Inter"/>
              </a:rPr>
              <a:t>ཀྱེ་ཀྱེ་ཡ་ཀོབ་ཁྱེད་ཀྱི་གུར་རྣམས་ཇི་འདྲའི་མཛེས་པ་ལ། །</a:t>
            </a:r>
          </a:p>
          <a:p>
            <a:pPr algn="l"/>
            <a:r>
              <a:rPr lang="bo-CN" sz="6000" b="0" i="0" dirty="0">
                <a:solidFill>
                  <a:srgbClr val="121212"/>
                </a:solidFill>
                <a:effectLst/>
                <a:highlight>
                  <a:srgbClr val="FFFFFF"/>
                </a:highlight>
                <a:latin typeface="Inter"/>
              </a:rPr>
              <a:t>ཀྱེ་ཀྱེ་ཡེས་ར་ཨེལ་གྱི་གུར་རྣམས་ཇི་འདྲའི་ཡིད་དུ་འོང་། །</a:t>
            </a:r>
          </a:p>
        </p:txBody>
      </p:sp>
      <p:pic>
        <p:nvPicPr>
          <p:cNvPr id="14" name="Audio 13">
            <a:hlinkClick r:id="" action="ppaction://media"/>
            <a:extLst>
              <a:ext uri="{FF2B5EF4-FFF2-40B4-BE49-F238E27FC236}">
                <a16:creationId xmlns:a16="http://schemas.microsoft.com/office/drawing/2014/main" id="{24EF6352-C501-3855-51CF-1B90FBA0F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61059970"/>
      </p:ext>
    </p:extLst>
  </p:cSld>
  <p:clrMapOvr>
    <a:masterClrMapping/>
  </p:clrMapOvr>
  <mc:AlternateContent xmlns:mc="http://schemas.openxmlformats.org/markup-compatibility/2006" xmlns:p14="http://schemas.microsoft.com/office/powerpoint/2010/main">
    <mc:Choice Requires="p14">
      <p:transition spd="slow" p14:dur="2000" advTm="8564"/>
    </mc:Choice>
    <mc:Fallback xmlns="">
      <p:transition spd="slow" advTm="8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B642DA-E332-4C02-9D80-84C862FBD75D}"/>
              </a:ext>
            </a:extLst>
          </p:cNvPr>
          <p:cNvPicPr>
            <a:picLocks noChangeAspect="1"/>
          </p:cNvPicPr>
          <p:nvPr/>
        </p:nvPicPr>
        <p:blipFill>
          <a:blip r:embed="rId2"/>
          <a:stretch>
            <a:fillRect/>
          </a:stretch>
        </p:blipFill>
        <p:spPr>
          <a:xfrm>
            <a:off x="0" y="1"/>
            <a:ext cx="12740212" cy="6858000"/>
          </a:xfrm>
          <a:prstGeom prst="rect">
            <a:avLst/>
          </a:prstGeom>
        </p:spPr>
      </p:pic>
      <p:sp>
        <p:nvSpPr>
          <p:cNvPr id="5" name="TextBox 4">
            <a:extLst>
              <a:ext uri="{FF2B5EF4-FFF2-40B4-BE49-F238E27FC236}">
                <a16:creationId xmlns:a16="http://schemas.microsoft.com/office/drawing/2014/main" id="{84725194-2619-41BD-99C2-B68CACAD1135}"/>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954919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8</a:t>
            </a:r>
            <a:r>
              <a:rPr lang="en-US" sz="3200" b="0" i="0" dirty="0">
                <a:solidFill>
                  <a:srgbClr val="121212"/>
                </a:solidFill>
                <a:effectLst/>
                <a:highlight>
                  <a:srgbClr val="FFFFFF"/>
                </a:highlight>
                <a:latin typeface="Inter"/>
              </a:rPr>
              <a:t>God brought him out of Egypt</a:t>
            </a:r>
          </a:p>
          <a:p>
            <a:pPr algn="l"/>
            <a:r>
              <a:rPr lang="en-US" sz="3200" b="0" i="0" dirty="0">
                <a:solidFill>
                  <a:srgbClr val="121212"/>
                </a:solidFill>
                <a:effectLst/>
                <a:highlight>
                  <a:srgbClr val="FFFFFF"/>
                </a:highlight>
                <a:latin typeface="Inter"/>
              </a:rPr>
              <a:t>with strength like a wild ox,</a:t>
            </a:r>
          </a:p>
          <a:p>
            <a:pPr algn="l"/>
            <a:r>
              <a:rPr lang="en-US" sz="3200" b="0" i="0" dirty="0">
                <a:solidFill>
                  <a:srgbClr val="121212"/>
                </a:solidFill>
                <a:effectLst/>
                <a:highlight>
                  <a:srgbClr val="FFFFFF"/>
                </a:highlight>
                <a:latin typeface="Inter"/>
              </a:rPr>
              <a:t>to devour hostile nations and crush their bones,</a:t>
            </a:r>
          </a:p>
          <a:p>
            <a:pPr algn="l"/>
            <a:r>
              <a:rPr lang="en-US" sz="3200" b="0" i="0" dirty="0">
                <a:solidFill>
                  <a:srgbClr val="121212"/>
                </a:solidFill>
                <a:effectLst/>
                <a:highlight>
                  <a:srgbClr val="FFFFFF"/>
                </a:highlight>
                <a:latin typeface="Inter"/>
              </a:rPr>
              <a:t>to pierce them with arrows.</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78961"/>
            <a:ext cx="5748708" cy="5675586"/>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དཀོན་མཆོག་གིས་ཁོང་ཨེ་ཅིབ་ཡུལ་ནས་ཁྲིད། །</a:t>
            </a:r>
          </a:p>
          <a:p>
            <a:pPr algn="l"/>
            <a:r>
              <a:rPr lang="bo-CN" sz="4800" b="0" i="0" dirty="0">
                <a:solidFill>
                  <a:srgbClr val="121212"/>
                </a:solidFill>
                <a:effectLst/>
                <a:highlight>
                  <a:srgbClr val="FFFFFF"/>
                </a:highlight>
                <a:latin typeface="Inter"/>
              </a:rPr>
              <a:t>གླང་རྒོད་འདྲ་བའི་སྟོབས་ཤུགས་ཁོང་ལ་ལྡན། །</a:t>
            </a:r>
          </a:p>
          <a:p>
            <a:pPr algn="l"/>
            <a:r>
              <a:rPr lang="bo-CN" sz="4800" b="0" i="0" dirty="0">
                <a:solidFill>
                  <a:srgbClr val="121212"/>
                </a:solidFill>
                <a:effectLst/>
                <a:highlight>
                  <a:srgbClr val="FFFFFF"/>
                </a:highlight>
                <a:latin typeface="Inter"/>
              </a:rPr>
              <a:t>དགྲ་བོའི་མི་རིགས་རྩ་མེད་གཏོང་བ་དང་། །</a:t>
            </a:r>
          </a:p>
          <a:p>
            <a:pPr algn="l"/>
            <a:r>
              <a:rPr lang="bo-CN" sz="4800" b="0" i="0" dirty="0">
                <a:solidFill>
                  <a:srgbClr val="121212"/>
                </a:solidFill>
                <a:effectLst/>
                <a:highlight>
                  <a:srgbClr val="FFFFFF"/>
                </a:highlight>
                <a:latin typeface="Inter"/>
              </a:rPr>
              <a:t>དེ་ཚོའི་རུས་པ་རྣམས་ནི་གཅོག་བྱེད་ཅིང་། །</a:t>
            </a:r>
          </a:p>
          <a:p>
            <a:pPr algn="l"/>
            <a:r>
              <a:rPr lang="bo-CN" sz="4800" b="0" i="0" dirty="0">
                <a:solidFill>
                  <a:srgbClr val="121212"/>
                </a:solidFill>
                <a:effectLst/>
                <a:highlight>
                  <a:srgbClr val="FFFFFF"/>
                </a:highlight>
                <a:latin typeface="Inter"/>
              </a:rPr>
              <a:t>མདའ་མོས་དེ་དག་ཡོངས་སུ་འབིགས་པར་འགྱུར། །</a:t>
            </a:r>
          </a:p>
        </p:txBody>
      </p:sp>
      <p:pic>
        <p:nvPicPr>
          <p:cNvPr id="10" name="Audio 9">
            <a:hlinkClick r:id="" action="ppaction://media"/>
            <a:extLst>
              <a:ext uri="{FF2B5EF4-FFF2-40B4-BE49-F238E27FC236}">
                <a16:creationId xmlns:a16="http://schemas.microsoft.com/office/drawing/2014/main" id="{9A5238EE-2316-89D6-1959-DAAE4D0E73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42384007"/>
      </p:ext>
    </p:extLst>
  </p:cSld>
  <p:clrMapOvr>
    <a:masterClrMapping/>
  </p:clrMapOvr>
  <mc:AlternateContent xmlns:mc="http://schemas.openxmlformats.org/markup-compatibility/2006" xmlns:p14="http://schemas.microsoft.com/office/powerpoint/2010/main">
    <mc:Choice Requires="p14">
      <p:transition spd="slow" p14:dur="2000" advTm="16220"/>
    </mc:Choice>
    <mc:Fallback xmlns="">
      <p:transition spd="slow" advTm="1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2A45205C-D9B8-4992-92F3-881CB96A1CD2}"/>
              </a:ext>
            </a:extLst>
          </p:cNvPr>
          <p:cNvPicPr>
            <a:picLocks noChangeAspect="1"/>
          </p:cNvPicPr>
          <p:nvPr/>
        </p:nvPicPr>
        <p:blipFill>
          <a:blip r:embed="rId2"/>
          <a:stretch>
            <a:fillRect/>
          </a:stretch>
        </p:blipFill>
        <p:spPr>
          <a:xfrm>
            <a:off x="-1" y="0"/>
            <a:ext cx="12620625" cy="6858000"/>
          </a:xfrm>
          <a:prstGeom prst="rect">
            <a:avLst/>
          </a:prstGeom>
        </p:spPr>
      </p:pic>
      <p:sp>
        <p:nvSpPr>
          <p:cNvPr id="5" name="TextBox 4">
            <a:extLst>
              <a:ext uri="{FF2B5EF4-FFF2-40B4-BE49-F238E27FC236}">
                <a16:creationId xmlns:a16="http://schemas.microsoft.com/office/drawing/2014/main" id="{043C7755-D9EB-47BD-87FB-D9C95A01BB41}"/>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866082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He crouches, he lies down like a lion;</a:t>
            </a:r>
          </a:p>
          <a:p>
            <a:pPr algn="l"/>
            <a:r>
              <a:rPr lang="en-US" sz="3600" b="0" i="0" dirty="0">
                <a:solidFill>
                  <a:srgbClr val="121212"/>
                </a:solidFill>
                <a:effectLst/>
                <a:highlight>
                  <a:srgbClr val="FFFFFF"/>
                </a:highlight>
                <a:latin typeface="Inter"/>
              </a:rPr>
              <a:t>like a lioness, who dares to rouse him?</a:t>
            </a:r>
          </a:p>
          <a:p>
            <a:pPr algn="l"/>
            <a:r>
              <a:rPr lang="en-US" sz="3600" b="0" i="0" dirty="0">
                <a:solidFill>
                  <a:srgbClr val="121212"/>
                </a:solidFill>
                <a:effectLst/>
                <a:highlight>
                  <a:srgbClr val="FFFFFF"/>
                </a:highlight>
                <a:latin typeface="Inter"/>
              </a:rPr>
              <a:t>Blessed are those who bless you</a:t>
            </a:r>
          </a:p>
          <a:p>
            <a:pPr algn="l"/>
            <a:r>
              <a:rPr lang="en-US" sz="3600" b="0" i="0" dirty="0">
                <a:solidFill>
                  <a:srgbClr val="121212"/>
                </a:solidFill>
                <a:effectLst/>
                <a:highlight>
                  <a:srgbClr val="FFFFFF"/>
                </a:highlight>
                <a:latin typeface="Inter"/>
              </a:rPr>
              <a:t>and cursed are those who curse you.”</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80106"/>
            <a:ext cx="5748708" cy="5675586"/>
          </a:xfrm>
          <a:prstGeom prst="rect">
            <a:avLst/>
          </a:prstGeom>
          <a:noFill/>
        </p:spPr>
        <p:txBody>
          <a:bodyPr wrap="square" rtlCol="0">
            <a:noAutofit/>
          </a:bodyPr>
          <a:lstStyle/>
          <a:p>
            <a:pPr algn="l"/>
            <a:r>
              <a:rPr lang="bo-CN" sz="4400" b="0" i="0" dirty="0">
                <a:solidFill>
                  <a:srgbClr val="777A7B"/>
                </a:solidFill>
                <a:effectLst/>
                <a:highlight>
                  <a:srgbClr val="FFFFFF"/>
                </a:highlight>
                <a:latin typeface="Inter"/>
              </a:rPr>
              <a:t>9</a:t>
            </a:r>
            <a:r>
              <a:rPr lang="bo-CN" sz="4400" b="0" i="0" dirty="0">
                <a:solidFill>
                  <a:srgbClr val="121212"/>
                </a:solidFill>
                <a:effectLst/>
                <a:highlight>
                  <a:srgbClr val="FFFFFF"/>
                </a:highlight>
                <a:latin typeface="Inter"/>
              </a:rPr>
              <a:t>སེང་གེ་ས་ལ་ཉལ་ཞིང་ཙོག་པུར་སྡོད་པ་དང་། །</a:t>
            </a:r>
          </a:p>
          <a:p>
            <a:pPr algn="l"/>
            <a:r>
              <a:rPr lang="bo-CN" sz="4400" b="0" i="0" dirty="0">
                <a:solidFill>
                  <a:srgbClr val="121212"/>
                </a:solidFill>
                <a:effectLst/>
                <a:highlight>
                  <a:srgbClr val="FFFFFF"/>
                </a:highlight>
                <a:latin typeface="Inter"/>
              </a:rPr>
              <a:t>མོ་སེང་ཇི་བཞིན་ཉལ་བ་སུ་ཡིས་དཀྲོག་ནུས་སམ། །</a:t>
            </a:r>
          </a:p>
          <a:p>
            <a:pPr algn="l"/>
            <a:r>
              <a:rPr lang="bo-CN" sz="4400" b="0" i="0" dirty="0">
                <a:solidFill>
                  <a:srgbClr val="121212"/>
                </a:solidFill>
                <a:effectLst/>
                <a:highlight>
                  <a:srgbClr val="FFFFFF"/>
                </a:highlight>
                <a:latin typeface="Inter"/>
              </a:rPr>
              <a:t>ཁྱེད་ལ་བྱིན་རླབས་གནང་མཁན་རྣམས་ལ་བྱིན་རླབས་འཐོབ་པ་དང་། །</a:t>
            </a:r>
          </a:p>
          <a:p>
            <a:pPr algn="l"/>
            <a:r>
              <a:rPr lang="bo-CN" sz="4400" b="0" i="0" dirty="0">
                <a:solidFill>
                  <a:srgbClr val="121212"/>
                </a:solidFill>
                <a:effectLst/>
                <a:highlight>
                  <a:srgbClr val="FFFFFF"/>
                </a:highlight>
                <a:latin typeface="Inter"/>
              </a:rPr>
              <a:t>ཁྱེད་ལ་དམོད་མོ་འདེབ་མཁན་རྣམས་ལ་དམོད་མོ་ཐེབས་གྱུར་ཅིག །</a:t>
            </a:r>
          </a:p>
          <a:p>
            <a:pPr algn="l"/>
            <a:r>
              <a:rPr lang="bo-CN" sz="4400" b="0" i="0" dirty="0">
                <a:solidFill>
                  <a:srgbClr val="121212"/>
                </a:solidFill>
                <a:effectLst/>
                <a:highlight>
                  <a:srgbClr val="FFFFFF"/>
                </a:highlight>
                <a:latin typeface="Inter"/>
              </a:rPr>
              <a:t>ཅེས་སྨྲས་སོ། །</a:t>
            </a:r>
          </a:p>
        </p:txBody>
      </p:sp>
      <p:pic>
        <p:nvPicPr>
          <p:cNvPr id="7" name="Audio 6">
            <a:hlinkClick r:id="" action="ppaction://media"/>
            <a:extLst>
              <a:ext uri="{FF2B5EF4-FFF2-40B4-BE49-F238E27FC236}">
                <a16:creationId xmlns:a16="http://schemas.microsoft.com/office/drawing/2014/main" id="{939D2FA4-D5BA-A81C-6111-58B71F8455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9817101"/>
      </p:ext>
    </p:extLst>
  </p:cSld>
  <p:clrMapOvr>
    <a:masterClrMapping/>
  </p:clrMapOvr>
  <mc:AlternateContent xmlns:mc="http://schemas.openxmlformats.org/markup-compatibility/2006" xmlns:p14="http://schemas.microsoft.com/office/powerpoint/2010/main">
    <mc:Choice Requires="p14">
      <p:transition spd="slow" p14:dur="2000" advTm="17516"/>
    </mc:Choice>
    <mc:Fallback xmlns="">
      <p:transition spd="slow" advTm="17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030289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Then </a:t>
            </a:r>
            <a:r>
              <a:rPr lang="en-US" sz="3600" b="0" i="0" dirty="0" err="1">
                <a:solidFill>
                  <a:srgbClr val="121212"/>
                </a:solidFill>
                <a:effectLst/>
                <a:highlight>
                  <a:srgbClr val="FFFFFF"/>
                </a:highlight>
                <a:latin typeface="Inter"/>
              </a:rPr>
              <a:t>Balak’s</a:t>
            </a:r>
            <a:r>
              <a:rPr lang="en-US" sz="3600" b="0" i="0" dirty="0">
                <a:solidFill>
                  <a:srgbClr val="121212"/>
                </a:solidFill>
                <a:effectLst/>
                <a:highlight>
                  <a:srgbClr val="FFFFFF"/>
                </a:highlight>
                <a:latin typeface="Inter"/>
              </a:rPr>
              <a:t> anger burned against Balaam, and he struck his hands together and said to Balaam, “I summoned you to curse my enemies, but behold, you have persisted in blessing them these three times.</a:t>
            </a:r>
            <a:endParaRPr lang="en-ZA" sz="3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པཱ་ལག་ནི་པེལ་ཨམ་ལ་ཁྲོས་ནས་ཐལ་མོ་བརྡབས་ཏེ་ན་རེ། ངའི་དགྲ་ཟླ་རྣམས་ལ་དམོད་པ་གཏོང་བའི་ཆེད་དུ་ཁྱེད་བོས་འོངས་པ་ཡིན་མོད། ལྟོས་དང་། ཁྱེད་ཀྱིས་ལན་གསུམ་དུ་དེ་དག་ལ་བྱིན་གྱིས་བརླབས་སོ། །</a:t>
            </a:r>
            <a:endParaRPr lang="en-ZA" dirty="0"/>
          </a:p>
        </p:txBody>
      </p:sp>
      <p:pic>
        <p:nvPicPr>
          <p:cNvPr id="7" name="Audio 6">
            <a:hlinkClick r:id="" action="ppaction://media"/>
            <a:extLst>
              <a:ext uri="{FF2B5EF4-FFF2-40B4-BE49-F238E27FC236}">
                <a16:creationId xmlns:a16="http://schemas.microsoft.com/office/drawing/2014/main" id="{80637FB8-D45E-ACC5-7388-F48A06D89C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4702"/>
    </mc:Choice>
    <mc:Fallback xmlns="">
      <p:transition spd="slow" advTm="14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8732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11</a:t>
            </a:r>
            <a:r>
              <a:rPr lang="en-US" sz="4000" b="0" i="0" dirty="0">
                <a:solidFill>
                  <a:srgbClr val="121212"/>
                </a:solidFill>
                <a:effectLst/>
                <a:highlight>
                  <a:srgbClr val="FFFFFF"/>
                </a:highlight>
                <a:latin typeface="Inter"/>
              </a:rPr>
              <a:t>Therefore, flee at once to your home! I said I would richly reward you, but instead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has denied your reward.”</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11</a:t>
            </a:r>
            <a:r>
              <a:rPr lang="bo-CN" sz="5400" b="0" i="0" dirty="0">
                <a:solidFill>
                  <a:srgbClr val="121212"/>
                </a:solidFill>
                <a:effectLst/>
                <a:highlight>
                  <a:srgbClr val="FFFFFF"/>
                </a:highlight>
                <a:latin typeface="Inter"/>
              </a:rPr>
              <a:t>ད་ནི་ཁྱེད་ཉིད་རང་ཡུལ་དུ་ཕྲོས་ཤིག ངས་ཁྱེད་ལ་གུས་པ་ཆེན་པོ་འཐོབ་པར་བྱ་བསམས་ནའང་། དཀོན་མཆོག་ཡ་ཝཱེས་ཁྱེད་ལ་གུས་པ་འཐོབ་པར་མ་མཛད་ཅེས་སྨྲས་པ་ན། </a:t>
            </a:r>
            <a:endParaRPr lang="en-ZA" dirty="0"/>
          </a:p>
        </p:txBody>
      </p:sp>
      <p:pic>
        <p:nvPicPr>
          <p:cNvPr id="7" name="Audio 6">
            <a:hlinkClick r:id="" action="ppaction://media"/>
            <a:extLst>
              <a:ext uri="{FF2B5EF4-FFF2-40B4-BE49-F238E27FC236}">
                <a16:creationId xmlns:a16="http://schemas.microsoft.com/office/drawing/2014/main" id="{083F1EC8-68C0-A11A-E121-AC1EB11208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72297442"/>
      </p:ext>
    </p:extLst>
  </p:cSld>
  <p:clrMapOvr>
    <a:masterClrMapping/>
  </p:clrMapOvr>
  <mc:AlternateContent xmlns:mc="http://schemas.openxmlformats.org/markup-compatibility/2006" xmlns:p14="http://schemas.microsoft.com/office/powerpoint/2010/main">
    <mc:Choice Requires="p14">
      <p:transition spd="slow" p14:dur="2000" advTm="11107"/>
    </mc:Choice>
    <mc:Fallback xmlns="">
      <p:transition spd="slow" advTm="1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and Moab was terrified of the people because they were numerous. Indeed, Moab dreaded the Israelites.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ཁོ་ཚོར་མི་ཚོགས་མང་པོ་ཡོད་པས་མོ་ཨབ་པ་རྣམས་ཤིན་ཏུ་འཇིགས་པ་དང་། ཡེས་ར་ཨེལ་པ་རྣམས་ཀྱི་རྐྱེན་གྱིས་མོ་ཨབ་པ་རྣམས་དངངས་སྐྲག་ཆེན་པོ་སྐྱེས། </a:t>
            </a:r>
            <a:endParaRPr lang="en-ZA" dirty="0"/>
          </a:p>
        </p:txBody>
      </p:sp>
      <p:pic>
        <p:nvPicPr>
          <p:cNvPr id="5" name="Audio 4">
            <a:hlinkClick r:id="" action="ppaction://media"/>
            <a:extLst>
              <a:ext uri="{FF2B5EF4-FFF2-40B4-BE49-F238E27FC236}">
                <a16:creationId xmlns:a16="http://schemas.microsoft.com/office/drawing/2014/main" id="{F5343763-8DD1-C87A-86F8-34DA1B9337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80020407"/>
      </p:ext>
    </p:extLst>
  </p:cSld>
  <p:clrMapOvr>
    <a:masterClrMapping/>
  </p:clrMapOvr>
  <mc:AlternateContent xmlns:mc="http://schemas.openxmlformats.org/markup-compatibility/2006" xmlns:p14="http://schemas.microsoft.com/office/powerpoint/2010/main">
    <mc:Choice Requires="p14">
      <p:transition spd="slow" p14:dur="2000" advTm="4596"/>
    </mc:Choice>
    <mc:Fallback xmlns="">
      <p:transition spd="slow" advTm="4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82189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12</a:t>
            </a:r>
            <a:r>
              <a:rPr lang="en-US" sz="3200" b="0" i="0" dirty="0">
                <a:solidFill>
                  <a:srgbClr val="121212"/>
                </a:solidFill>
                <a:effectLst/>
                <a:highlight>
                  <a:srgbClr val="FFFFFF"/>
                </a:highlight>
                <a:latin typeface="Inter"/>
              </a:rPr>
              <a:t>Balaam answered </a:t>
            </a:r>
            <a:r>
              <a:rPr lang="en-US" sz="3200" b="0" i="0" dirty="0" err="1">
                <a:solidFill>
                  <a:srgbClr val="121212"/>
                </a:solidFill>
                <a:effectLst/>
                <a:highlight>
                  <a:srgbClr val="FFFFFF"/>
                </a:highlight>
                <a:latin typeface="Inter"/>
              </a:rPr>
              <a:t>Balak</a:t>
            </a:r>
            <a:r>
              <a:rPr lang="en-US" sz="3200" b="0" i="0" dirty="0">
                <a:solidFill>
                  <a:srgbClr val="121212"/>
                </a:solidFill>
                <a:effectLst/>
                <a:highlight>
                  <a:srgbClr val="FFFFFF"/>
                </a:highlight>
                <a:latin typeface="Inter"/>
              </a:rPr>
              <a:t>, “Did I not already tell the messengers you sent me </a:t>
            </a:r>
            <a:r>
              <a:rPr lang="en-US" sz="3200" b="0" i="0" dirty="0">
                <a:solidFill>
                  <a:srgbClr val="777A7B"/>
                </a:solidFill>
                <a:effectLst/>
                <a:highlight>
                  <a:srgbClr val="FFFFFF"/>
                </a:highlight>
                <a:latin typeface="Inter"/>
              </a:rPr>
              <a:t>13</a:t>
            </a:r>
            <a:r>
              <a:rPr lang="en-US" sz="3200" b="0" i="0" dirty="0">
                <a:solidFill>
                  <a:srgbClr val="121212"/>
                </a:solidFill>
                <a:effectLst/>
                <a:highlight>
                  <a:srgbClr val="FFFFFF"/>
                </a:highlight>
                <a:latin typeface="Inter"/>
              </a:rPr>
              <a:t>that even if </a:t>
            </a:r>
            <a:r>
              <a:rPr lang="en-US" sz="3200" b="0" i="0" dirty="0" err="1">
                <a:solidFill>
                  <a:srgbClr val="121212"/>
                </a:solidFill>
                <a:effectLst/>
                <a:highlight>
                  <a:srgbClr val="FFFFFF"/>
                </a:highlight>
                <a:latin typeface="Inter"/>
              </a:rPr>
              <a:t>Balak</a:t>
            </a:r>
            <a:r>
              <a:rPr lang="en-US" sz="3200" b="0" i="0" dirty="0">
                <a:solidFill>
                  <a:srgbClr val="121212"/>
                </a:solidFill>
                <a:effectLst/>
                <a:highlight>
                  <a:srgbClr val="FFFFFF"/>
                </a:highlight>
                <a:latin typeface="Inter"/>
              </a:rPr>
              <a:t> were to give me his house full of silver and gold, I could not do anything of my own accord, good or bad, to go beyond the command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I will speak whatever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says.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21047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པེལ་ཨམ་གྱིས་པཱ་ལག་ལ། ངས་ཁྱོད་ཀྱིས་ངའི་རྩར་བཏང་བའི་བང་ཆེན་རྣམས་ལ། </a:t>
            </a:r>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པཱ་ལག་གིས་རང་གི་གསེར་དངུལ་ཁང་པ་གང་པོ་ང་ལ་བྱིན་ན་ཡང་། ངས་དཀོན་མཆོག་ཡ་ཝཱེའི་བཀའ་ལས་བརྒལ་ཏེ་རང་འདོད་ལྟར་བཟང་ངན་གྱི་ལས་གང་ཡང་བྱེད་མི་རུང་། དཀོན་མཆོག་ཡ་ཝཱེས་ཅི་ལྟར་གསུངས་པ་ཡིན་ན་ངས་དེ་ལྟར་བརྗོད་དགོས་ཞེས་སྨྲས་པ་མ་ཡིན་ནམ། </a:t>
            </a:r>
            <a:endParaRPr lang="en-ZA" dirty="0"/>
          </a:p>
        </p:txBody>
      </p:sp>
      <p:pic>
        <p:nvPicPr>
          <p:cNvPr id="13" name="Audio 12">
            <a:hlinkClick r:id="" action="ppaction://media"/>
            <a:extLst>
              <a:ext uri="{FF2B5EF4-FFF2-40B4-BE49-F238E27FC236}">
                <a16:creationId xmlns:a16="http://schemas.microsoft.com/office/drawing/2014/main" id="{C7249819-7A44-6A75-B8EC-1E1DBA93ED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50799132"/>
      </p:ext>
    </p:extLst>
  </p:cSld>
  <p:clrMapOvr>
    <a:masterClrMapping/>
  </p:clrMapOvr>
  <mc:AlternateContent xmlns:mc="http://schemas.openxmlformats.org/markup-compatibility/2006" xmlns:p14="http://schemas.microsoft.com/office/powerpoint/2010/main">
    <mc:Choice Requires="p14">
      <p:transition spd="slow" p14:dur="2000" advTm="20453"/>
    </mc:Choice>
    <mc:Fallback xmlns="">
      <p:transition spd="slow" advTm="20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38B79E6-AB1F-4122-9A19-C8B5C55C11F1}"/>
              </a:ext>
            </a:extLst>
          </p:cNvPr>
          <p:cNvPicPr>
            <a:picLocks noChangeAspect="1"/>
          </p:cNvPicPr>
          <p:nvPr/>
        </p:nvPicPr>
        <p:blipFill>
          <a:blip r:embed="rId2"/>
          <a:stretch>
            <a:fillRect/>
          </a:stretch>
        </p:blipFill>
        <p:spPr>
          <a:xfrm>
            <a:off x="-1" y="0"/>
            <a:ext cx="13164911" cy="6858000"/>
          </a:xfrm>
          <a:prstGeom prst="rect">
            <a:avLst/>
          </a:prstGeom>
        </p:spPr>
      </p:pic>
      <p:sp>
        <p:nvSpPr>
          <p:cNvPr id="5" name="TextBox 4">
            <a:extLst>
              <a:ext uri="{FF2B5EF4-FFF2-40B4-BE49-F238E27FC236}">
                <a16:creationId xmlns:a16="http://schemas.microsoft.com/office/drawing/2014/main" id="{B5801788-FD8E-4476-BE89-A78CEBE4974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63462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25</a:t>
            </a:r>
            <a:r>
              <a:rPr lang="en-US" sz="4000" b="0" i="0" dirty="0">
                <a:solidFill>
                  <a:srgbClr val="121212"/>
                </a:solidFill>
                <a:effectLst/>
                <a:highlight>
                  <a:srgbClr val="FFFFFF"/>
                </a:highlight>
                <a:latin typeface="Inter"/>
              </a:rPr>
              <a:t>Then Balaam arose and returned to his homeland, and </a:t>
            </a:r>
            <a:r>
              <a:rPr lang="en-US" sz="4000" b="0" i="0" dirty="0" err="1">
                <a:solidFill>
                  <a:srgbClr val="121212"/>
                </a:solidFill>
                <a:effectLst/>
                <a:highlight>
                  <a:srgbClr val="FFFFFF"/>
                </a:highlight>
                <a:latin typeface="Inter"/>
              </a:rPr>
              <a:t>Balak</a:t>
            </a:r>
            <a:r>
              <a:rPr lang="en-US" sz="4000" b="0" i="0" dirty="0">
                <a:solidFill>
                  <a:srgbClr val="121212"/>
                </a:solidFill>
                <a:effectLst/>
                <a:highlight>
                  <a:srgbClr val="FFFFFF"/>
                </a:highlight>
                <a:latin typeface="Inter"/>
              </a:rPr>
              <a:t> also went on his way.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25</a:t>
            </a:r>
            <a:r>
              <a:rPr lang="bo-CN" sz="6000" b="0" i="0" dirty="0">
                <a:solidFill>
                  <a:srgbClr val="121212"/>
                </a:solidFill>
                <a:effectLst/>
                <a:highlight>
                  <a:srgbClr val="FFFFFF"/>
                </a:highlight>
                <a:latin typeface="Inter"/>
              </a:rPr>
              <a:t>དེ་ནས་པེལ་ཨམ་ལངས་ནས་རང་ཡུལ་དུ་ལོག་པ་དང་། པཱ་ལག་ཀྱང་རང་གི་ལམ་དུ་ཞུགས་སོ། །</a:t>
            </a:r>
            <a:endParaRPr lang="en-ZA" dirty="0"/>
          </a:p>
        </p:txBody>
      </p:sp>
      <p:pic>
        <p:nvPicPr>
          <p:cNvPr id="7" name="Audio 6">
            <a:hlinkClick r:id="" action="ppaction://media"/>
            <a:extLst>
              <a:ext uri="{FF2B5EF4-FFF2-40B4-BE49-F238E27FC236}">
                <a16:creationId xmlns:a16="http://schemas.microsoft.com/office/drawing/2014/main" id="{75462041-9E41-90AD-5C3E-E08123EAEC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1046309"/>
      </p:ext>
    </p:extLst>
  </p:cSld>
  <p:clrMapOvr>
    <a:masterClrMapping/>
  </p:clrMapOvr>
  <mc:AlternateContent xmlns:mc="http://schemas.openxmlformats.org/markup-compatibility/2006" xmlns:p14="http://schemas.microsoft.com/office/powerpoint/2010/main">
    <mc:Choice Requires="p14">
      <p:transition spd="slow" p14:dur="2000" advTm="7418"/>
    </mc:Choice>
    <mc:Fallback xmlns="">
      <p:transition spd="slow" advTm="7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D4ACC3-A95F-4E5C-A28D-552ED0BE497E}"/>
              </a:ext>
            </a:extLst>
          </p:cNvPr>
          <p:cNvPicPr>
            <a:picLocks noChangeAspect="1"/>
          </p:cNvPicPr>
          <p:nvPr/>
        </p:nvPicPr>
        <p:blipFill>
          <a:blip r:embed="rId2"/>
          <a:stretch>
            <a:fillRect/>
          </a:stretch>
        </p:blipFill>
        <p:spPr>
          <a:xfrm>
            <a:off x="0" y="-505645"/>
            <a:ext cx="12192000" cy="7363645"/>
          </a:xfrm>
          <a:prstGeom prst="rect">
            <a:avLst/>
          </a:prstGeom>
        </p:spPr>
      </p:pic>
      <p:sp>
        <p:nvSpPr>
          <p:cNvPr id="3" name="TextBox 2">
            <a:extLst>
              <a:ext uri="{FF2B5EF4-FFF2-40B4-BE49-F238E27FC236}">
                <a16:creationId xmlns:a16="http://schemas.microsoft.com/office/drawing/2014/main" id="{6609B9CA-00D3-4690-803B-074F63D5243D}"/>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a:solidFill>
                  <a:schemeClr val="bg1"/>
                </a:solidFill>
                <a:latin typeface="ArialMT"/>
              </a:rPr>
              <a:t> </a:t>
            </a:r>
            <a:r>
              <a:rPr lang="en-IN" sz="32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9678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4F8F762-63BE-4DF2-95B5-8FF4312986E2}"/>
              </a:ext>
            </a:extLst>
          </p:cNvPr>
          <p:cNvPicPr>
            <a:picLocks noChangeAspect="1"/>
          </p:cNvPicPr>
          <p:nvPr/>
        </p:nvPicPr>
        <p:blipFill>
          <a:blip r:embed="rId2"/>
          <a:stretch>
            <a:fillRect/>
          </a:stretch>
        </p:blipFill>
        <p:spPr>
          <a:xfrm>
            <a:off x="0" y="-469557"/>
            <a:ext cx="14889864" cy="7327557"/>
          </a:xfrm>
          <a:prstGeom prst="rect">
            <a:avLst/>
          </a:prstGeom>
        </p:spPr>
      </p:pic>
      <p:sp>
        <p:nvSpPr>
          <p:cNvPr id="5" name="TextBox 4">
            <a:extLst>
              <a:ext uri="{FF2B5EF4-FFF2-40B4-BE49-F238E27FC236}">
                <a16:creationId xmlns:a16="http://schemas.microsoft.com/office/drawing/2014/main" id="{CE95D7AD-E554-4E02-B045-90DF6577E308}"/>
              </a:ext>
            </a:extLst>
          </p:cNvPr>
          <p:cNvSpPr txBox="1"/>
          <p:nvPr/>
        </p:nvSpPr>
        <p:spPr>
          <a:xfrm>
            <a:off x="0" y="0"/>
            <a:ext cx="3116424" cy="584775"/>
          </a:xfrm>
          <a:prstGeom prst="rect">
            <a:avLst/>
          </a:prstGeom>
          <a:noFill/>
        </p:spPr>
        <p:txBody>
          <a:bodyPr wrap="square" rtlCol="0">
            <a:spAutoFit/>
          </a:bodyPr>
          <a:lstStyle/>
          <a:p>
            <a:pPr algn="ctr"/>
            <a:r>
              <a:rPr lang="bo-CN" sz="3200" b="1" cap="all" dirty="0">
                <a:solidFill>
                  <a:schemeClr val="bg1"/>
                </a:solidFill>
                <a:latin typeface="ArialMT"/>
              </a:rPr>
              <a:t>གྲངས་ཀ</a:t>
            </a:r>
            <a:r>
              <a:rPr lang="en-IN" sz="3200" b="1" cap="all" dirty="0">
                <a:solidFill>
                  <a:schemeClr val="bg1"/>
                </a:solidFill>
                <a:latin typeface="ArialMT"/>
              </a:rPr>
              <a:t>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3006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8" y="233330"/>
            <a:ext cx="5155324" cy="5675585"/>
          </a:xfrm>
          <a:prstGeom prst="rect">
            <a:avLst/>
          </a:prstGeom>
          <a:noFill/>
        </p:spPr>
        <p:txBody>
          <a:bodyPr wrap="square" rtlCol="0">
            <a:noAutofit/>
          </a:bodyPr>
          <a:lstStyle/>
          <a:p>
            <a:r>
              <a:rPr lang="en-US" sz="3600" b="1" baseline="30000" dirty="0">
                <a:solidFill>
                  <a:srgbClr val="000000"/>
                </a:solidFill>
                <a:latin typeface="system-ui"/>
              </a:rPr>
              <a:t>4…</a:t>
            </a:r>
            <a:endParaRPr lang="en-US" sz="3600" dirty="0">
              <a:solidFill>
                <a:srgbClr val="000000"/>
              </a:solidFill>
              <a:latin typeface="system-ui"/>
            </a:endParaRPr>
          </a:p>
          <a:p>
            <a:r>
              <a:rPr lang="en-US" sz="3600" dirty="0" err="1">
                <a:solidFill>
                  <a:srgbClr val="000000"/>
                </a:solidFill>
                <a:latin typeface="system-ui"/>
              </a:rPr>
              <a:t>Balak</a:t>
            </a:r>
            <a:r>
              <a:rPr lang="en-US" sz="3600" dirty="0">
                <a:solidFill>
                  <a:srgbClr val="000000"/>
                </a:solidFill>
                <a:latin typeface="system-ui"/>
              </a:rPr>
              <a:t>, …was the king of Moab at that time.</a:t>
            </a:r>
          </a:p>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མོ་ཨབ་པ་རྣམས་ཀྱིས་མིད་ཡཱན་པའི་རྒན་པོ་རྣམས་ལ། བ་གླང་གིས་ཞིང་ཁའི་རྩྭ་བཟའ་བ་བཞིན་དུ། ད་ལྟ་མི་ཚོགས་འདིས་རང་ཅག་གི་ཉེ་འཁོར་ཐམས་ཅད་བལྡག་པར་འགྱུར་ཞེས་སྨྲས། དེའི་དུས་སུ་ཚིབ་ཕོར་གྱི་བུ་པཱ་ལག་ནི་མོ་ཨབ་ཀྱི་རྒྱལ་པོ་ཡིན་ལ། </a:t>
            </a:r>
            <a:endParaRPr lang="en-ZA" dirty="0"/>
          </a:p>
        </p:txBody>
      </p:sp>
      <p:pic>
        <p:nvPicPr>
          <p:cNvPr id="7" name="Audio 6">
            <a:hlinkClick r:id="" action="ppaction://media"/>
            <a:extLst>
              <a:ext uri="{FF2B5EF4-FFF2-40B4-BE49-F238E27FC236}">
                <a16:creationId xmlns:a16="http://schemas.microsoft.com/office/drawing/2014/main" id="{D86C4946-BDD4-CFAA-12D9-DC270D063F3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83591882"/>
      </p:ext>
    </p:extLst>
  </p:cSld>
  <p:clrMapOvr>
    <a:masterClrMapping/>
  </p:clrMapOvr>
  <mc:AlternateContent xmlns:mc="http://schemas.openxmlformats.org/markup-compatibility/2006" xmlns:p14="http://schemas.microsoft.com/office/powerpoint/2010/main">
    <mc:Choice Requires="p14">
      <p:transition spd="slow" p14:dur="2000" advTm="15387"/>
    </mc:Choice>
    <mc:Fallback xmlns="">
      <p:transition spd="slow" advTm="1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588</TotalTime>
  <Words>2978</Words>
  <Application>Microsoft Office PowerPoint</Application>
  <PresentationFormat>Widescreen</PresentationFormat>
  <Paragraphs>156</Paragraphs>
  <Slides>74</Slides>
  <Notes>1</Notes>
  <HiddenSlides>0</HiddenSlides>
  <MMClips>37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74</vt:i4>
      </vt:variant>
    </vt:vector>
  </HeadingPairs>
  <TitlesOfParts>
    <vt:vector size="86" baseType="lpstr">
      <vt:lpstr>Aptos</vt:lpstr>
      <vt:lpstr>Arial</vt:lpstr>
      <vt:lpstr>ArialMT</vt:lpstr>
      <vt:lpstr>Calibri</vt:lpstr>
      <vt:lpstr>Calibri Light</vt:lpstr>
      <vt:lpstr>Inter</vt:lpstr>
      <vt:lpstr>Microsoft Himalaya</vt:lpstr>
      <vt:lpstr>PT Serif</vt:lpstr>
      <vt:lpstr>Symbol</vt:lpstr>
      <vt:lpstr>system-ui</vt:lpstr>
      <vt:lpstr>Times New Roman</vt:lpstr>
      <vt:lpstr>Office Theme</vt:lpstr>
      <vt:lpstr>11-5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Smith</dc:creator>
  <cp:lastModifiedBy>Alfred Smith</cp:lastModifiedBy>
  <cp:revision>4</cp:revision>
  <dcterms:created xsi:type="dcterms:W3CDTF">2021-09-27T09:48:16Z</dcterms:created>
  <dcterms:modified xsi:type="dcterms:W3CDTF">2024-07-02T08:40:17Z</dcterms:modified>
</cp:coreProperties>
</file>