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00" r:id="rId2"/>
    <p:sldId id="301" r:id="rId3"/>
    <p:sldId id="258" r:id="rId4"/>
    <p:sldId id="302" r:id="rId5"/>
    <p:sldId id="299" r:id="rId6"/>
    <p:sldId id="303" r:id="rId7"/>
    <p:sldId id="281" r:id="rId8"/>
    <p:sldId id="304" r:id="rId9"/>
    <p:sldId id="282" r:id="rId10"/>
    <p:sldId id="305" r:id="rId11"/>
    <p:sldId id="283" r:id="rId12"/>
    <p:sldId id="307" r:id="rId13"/>
    <p:sldId id="285" r:id="rId14"/>
    <p:sldId id="308" r:id="rId15"/>
    <p:sldId id="286" r:id="rId16"/>
    <p:sldId id="309" r:id="rId17"/>
    <p:sldId id="287" r:id="rId18"/>
    <p:sldId id="310" r:id="rId19"/>
    <p:sldId id="289" r:id="rId20"/>
    <p:sldId id="312" r:id="rId21"/>
    <p:sldId id="290" r:id="rId22"/>
    <p:sldId id="313" r:id="rId23"/>
    <p:sldId id="293" r:id="rId24"/>
    <p:sldId id="314" r:id="rId25"/>
    <p:sldId id="294" r:id="rId26"/>
    <p:sldId id="315" r:id="rId27"/>
    <p:sldId id="298" r:id="rId28"/>
    <p:sldId id="316" r:id="rId29"/>
    <p:sldId id="296" r:id="rId30"/>
    <p:sldId id="31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596A06-2001-4B14-9BE8-AFB351C1ED59}" v="1" dt="2024-07-01T13:43:01.8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8911" autoAdjust="0"/>
  </p:normalViewPr>
  <p:slideViewPr>
    <p:cSldViewPr snapToGrid="0">
      <p:cViewPr varScale="1">
        <p:scale>
          <a:sx n="104" d="100"/>
          <a:sy n="104" d="100"/>
        </p:scale>
        <p:origin x="58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F0596A06-2001-4B14-9BE8-AFB351C1ED59}"/>
    <pc:docChg chg="undo redo custSel modSld">
      <pc:chgData name="Alfred Smith" userId="3c60a3631c0db8ad" providerId="LiveId" clId="{F0596A06-2001-4B14-9BE8-AFB351C1ED59}" dt="2024-07-02T10:58:31.538" v="54"/>
      <pc:docMkLst>
        <pc:docMk/>
      </pc:docMkLst>
      <pc:sldChg chg="modSp mod">
        <pc:chgData name="Alfred Smith" userId="3c60a3631c0db8ad" providerId="LiveId" clId="{F0596A06-2001-4B14-9BE8-AFB351C1ED59}" dt="2024-07-02T10:53:23.677" v="31"/>
        <pc:sldMkLst>
          <pc:docMk/>
          <pc:sldMk cId="2044568653" sldId="281"/>
        </pc:sldMkLst>
        <pc:spChg chg="mod">
          <ac:chgData name="Alfred Smith" userId="3c60a3631c0db8ad" providerId="LiveId" clId="{F0596A06-2001-4B14-9BE8-AFB351C1ED59}" dt="2024-07-02T10:49:26.245" v="7" actId="6549"/>
          <ac:spMkLst>
            <pc:docMk/>
            <pc:sldMk cId="2044568653" sldId="281"/>
            <ac:spMk id="4" creationId="{9A13E2D8-2F59-44C1-B1D2-79C300C26DD4}"/>
          </ac:spMkLst>
        </pc:spChg>
        <pc:spChg chg="mod">
          <ac:chgData name="Alfred Smith" userId="3c60a3631c0db8ad" providerId="LiveId" clId="{F0596A06-2001-4B14-9BE8-AFB351C1ED59}" dt="2024-07-02T10:53:23.677" v="31"/>
          <ac:spMkLst>
            <pc:docMk/>
            <pc:sldMk cId="2044568653" sldId="281"/>
            <ac:spMk id="6" creationId="{416C064E-628E-47C0-A712-DB178FE9901E}"/>
          </ac:spMkLst>
        </pc:spChg>
      </pc:sldChg>
      <pc:sldChg chg="modSp mod">
        <pc:chgData name="Alfred Smith" userId="3c60a3631c0db8ad" providerId="LiveId" clId="{F0596A06-2001-4B14-9BE8-AFB351C1ED59}" dt="2024-07-02T10:53:37.015" v="32"/>
        <pc:sldMkLst>
          <pc:docMk/>
          <pc:sldMk cId="3681266347" sldId="282"/>
        </pc:sldMkLst>
        <pc:spChg chg="mod">
          <ac:chgData name="Alfred Smith" userId="3c60a3631c0db8ad" providerId="LiveId" clId="{F0596A06-2001-4B14-9BE8-AFB351C1ED59}" dt="2024-07-02T10:49:35.754" v="8"/>
          <ac:spMkLst>
            <pc:docMk/>
            <pc:sldMk cId="3681266347" sldId="282"/>
            <ac:spMk id="4" creationId="{9A13E2D8-2F59-44C1-B1D2-79C300C26DD4}"/>
          </ac:spMkLst>
        </pc:spChg>
        <pc:spChg chg="mod">
          <ac:chgData name="Alfred Smith" userId="3c60a3631c0db8ad" providerId="LiveId" clId="{F0596A06-2001-4B14-9BE8-AFB351C1ED59}" dt="2024-07-02T10:53:37.015" v="32"/>
          <ac:spMkLst>
            <pc:docMk/>
            <pc:sldMk cId="3681266347" sldId="282"/>
            <ac:spMk id="6" creationId="{416C064E-628E-47C0-A712-DB178FE9901E}"/>
          </ac:spMkLst>
        </pc:spChg>
      </pc:sldChg>
      <pc:sldChg chg="modSp mod">
        <pc:chgData name="Alfred Smith" userId="3c60a3631c0db8ad" providerId="LiveId" clId="{F0596A06-2001-4B14-9BE8-AFB351C1ED59}" dt="2024-07-02T10:53:47.588" v="33"/>
        <pc:sldMkLst>
          <pc:docMk/>
          <pc:sldMk cId="26953390" sldId="283"/>
        </pc:sldMkLst>
        <pc:spChg chg="mod">
          <ac:chgData name="Alfred Smith" userId="3c60a3631c0db8ad" providerId="LiveId" clId="{F0596A06-2001-4B14-9BE8-AFB351C1ED59}" dt="2024-07-02T10:49:52.610" v="9"/>
          <ac:spMkLst>
            <pc:docMk/>
            <pc:sldMk cId="26953390" sldId="283"/>
            <ac:spMk id="4" creationId="{9A13E2D8-2F59-44C1-B1D2-79C300C26DD4}"/>
          </ac:spMkLst>
        </pc:spChg>
        <pc:spChg chg="mod">
          <ac:chgData name="Alfred Smith" userId="3c60a3631c0db8ad" providerId="LiveId" clId="{F0596A06-2001-4B14-9BE8-AFB351C1ED59}" dt="2024-07-02T10:53:47.588" v="33"/>
          <ac:spMkLst>
            <pc:docMk/>
            <pc:sldMk cId="26953390" sldId="283"/>
            <ac:spMk id="6" creationId="{416C064E-628E-47C0-A712-DB178FE9901E}"/>
          </ac:spMkLst>
        </pc:spChg>
      </pc:sldChg>
      <pc:sldChg chg="modSp mod">
        <pc:chgData name="Alfred Smith" userId="3c60a3631c0db8ad" providerId="LiveId" clId="{F0596A06-2001-4B14-9BE8-AFB351C1ED59}" dt="2024-07-02T10:54:07.697" v="36" actId="404"/>
        <pc:sldMkLst>
          <pc:docMk/>
          <pc:sldMk cId="2342427813" sldId="285"/>
        </pc:sldMkLst>
        <pc:spChg chg="mod">
          <ac:chgData name="Alfred Smith" userId="3c60a3631c0db8ad" providerId="LiveId" clId="{F0596A06-2001-4B14-9BE8-AFB351C1ED59}" dt="2024-07-02T10:50:09.939" v="10"/>
          <ac:spMkLst>
            <pc:docMk/>
            <pc:sldMk cId="2342427813" sldId="285"/>
            <ac:spMk id="4" creationId="{9A13E2D8-2F59-44C1-B1D2-79C300C26DD4}"/>
          </ac:spMkLst>
        </pc:spChg>
        <pc:spChg chg="mod">
          <ac:chgData name="Alfred Smith" userId="3c60a3631c0db8ad" providerId="LiveId" clId="{F0596A06-2001-4B14-9BE8-AFB351C1ED59}" dt="2024-07-02T10:54:07.697" v="36" actId="404"/>
          <ac:spMkLst>
            <pc:docMk/>
            <pc:sldMk cId="2342427813" sldId="285"/>
            <ac:spMk id="6" creationId="{416C064E-628E-47C0-A712-DB178FE9901E}"/>
          </ac:spMkLst>
        </pc:spChg>
      </pc:sldChg>
      <pc:sldChg chg="modSp mod">
        <pc:chgData name="Alfred Smith" userId="3c60a3631c0db8ad" providerId="LiveId" clId="{F0596A06-2001-4B14-9BE8-AFB351C1ED59}" dt="2024-07-02T10:54:20.162" v="37"/>
        <pc:sldMkLst>
          <pc:docMk/>
          <pc:sldMk cId="2223752114" sldId="286"/>
        </pc:sldMkLst>
        <pc:spChg chg="mod">
          <ac:chgData name="Alfred Smith" userId="3c60a3631c0db8ad" providerId="LiveId" clId="{F0596A06-2001-4B14-9BE8-AFB351C1ED59}" dt="2024-07-02T10:50:18.089" v="11"/>
          <ac:spMkLst>
            <pc:docMk/>
            <pc:sldMk cId="2223752114" sldId="286"/>
            <ac:spMk id="4" creationId="{9A13E2D8-2F59-44C1-B1D2-79C300C26DD4}"/>
          </ac:spMkLst>
        </pc:spChg>
        <pc:spChg chg="mod">
          <ac:chgData name="Alfred Smith" userId="3c60a3631c0db8ad" providerId="LiveId" clId="{F0596A06-2001-4B14-9BE8-AFB351C1ED59}" dt="2024-07-02T10:54:20.162" v="37"/>
          <ac:spMkLst>
            <pc:docMk/>
            <pc:sldMk cId="2223752114" sldId="286"/>
            <ac:spMk id="6" creationId="{416C064E-628E-47C0-A712-DB178FE9901E}"/>
          </ac:spMkLst>
        </pc:spChg>
      </pc:sldChg>
      <pc:sldChg chg="modSp mod">
        <pc:chgData name="Alfred Smith" userId="3c60a3631c0db8ad" providerId="LiveId" clId="{F0596A06-2001-4B14-9BE8-AFB351C1ED59}" dt="2024-07-02T10:54:31.525" v="38"/>
        <pc:sldMkLst>
          <pc:docMk/>
          <pc:sldMk cId="680484570" sldId="287"/>
        </pc:sldMkLst>
        <pc:spChg chg="mod">
          <ac:chgData name="Alfred Smith" userId="3c60a3631c0db8ad" providerId="LiveId" clId="{F0596A06-2001-4B14-9BE8-AFB351C1ED59}" dt="2024-07-02T10:50:28.264" v="12"/>
          <ac:spMkLst>
            <pc:docMk/>
            <pc:sldMk cId="680484570" sldId="287"/>
            <ac:spMk id="4" creationId="{9A13E2D8-2F59-44C1-B1D2-79C300C26DD4}"/>
          </ac:spMkLst>
        </pc:spChg>
        <pc:spChg chg="mod">
          <ac:chgData name="Alfred Smith" userId="3c60a3631c0db8ad" providerId="LiveId" clId="{F0596A06-2001-4B14-9BE8-AFB351C1ED59}" dt="2024-07-02T10:54:31.525" v="38"/>
          <ac:spMkLst>
            <pc:docMk/>
            <pc:sldMk cId="680484570" sldId="287"/>
            <ac:spMk id="6" creationId="{416C064E-628E-47C0-A712-DB178FE9901E}"/>
          </ac:spMkLst>
        </pc:spChg>
      </pc:sldChg>
      <pc:sldChg chg="modSp mod">
        <pc:chgData name="Alfred Smith" userId="3c60a3631c0db8ad" providerId="LiveId" clId="{F0596A06-2001-4B14-9BE8-AFB351C1ED59}" dt="2024-07-02T10:54:42.557" v="39"/>
        <pc:sldMkLst>
          <pc:docMk/>
          <pc:sldMk cId="1206678836" sldId="289"/>
        </pc:sldMkLst>
        <pc:spChg chg="mod">
          <ac:chgData name="Alfred Smith" userId="3c60a3631c0db8ad" providerId="LiveId" clId="{F0596A06-2001-4B14-9BE8-AFB351C1ED59}" dt="2024-07-02T10:50:52.067" v="21" actId="20577"/>
          <ac:spMkLst>
            <pc:docMk/>
            <pc:sldMk cId="1206678836" sldId="289"/>
            <ac:spMk id="4" creationId="{9A13E2D8-2F59-44C1-B1D2-79C300C26DD4}"/>
          </ac:spMkLst>
        </pc:spChg>
        <pc:spChg chg="mod">
          <ac:chgData name="Alfred Smith" userId="3c60a3631c0db8ad" providerId="LiveId" clId="{F0596A06-2001-4B14-9BE8-AFB351C1ED59}" dt="2024-07-02T10:54:42.557" v="39"/>
          <ac:spMkLst>
            <pc:docMk/>
            <pc:sldMk cId="1206678836" sldId="289"/>
            <ac:spMk id="6" creationId="{416C064E-628E-47C0-A712-DB178FE9901E}"/>
          </ac:spMkLst>
        </pc:spChg>
      </pc:sldChg>
      <pc:sldChg chg="modSp mod">
        <pc:chgData name="Alfred Smith" userId="3c60a3631c0db8ad" providerId="LiveId" clId="{F0596A06-2001-4B14-9BE8-AFB351C1ED59}" dt="2024-07-02T10:56:47.208" v="44" actId="404"/>
        <pc:sldMkLst>
          <pc:docMk/>
          <pc:sldMk cId="3289899634" sldId="290"/>
        </pc:sldMkLst>
        <pc:spChg chg="mod">
          <ac:chgData name="Alfred Smith" userId="3c60a3631c0db8ad" providerId="LiveId" clId="{F0596A06-2001-4B14-9BE8-AFB351C1ED59}" dt="2024-07-02T10:51:41.302" v="26"/>
          <ac:spMkLst>
            <pc:docMk/>
            <pc:sldMk cId="3289899634" sldId="290"/>
            <ac:spMk id="4" creationId="{9A13E2D8-2F59-44C1-B1D2-79C300C26DD4}"/>
          </ac:spMkLst>
        </pc:spChg>
        <pc:spChg chg="mod">
          <ac:chgData name="Alfred Smith" userId="3c60a3631c0db8ad" providerId="LiveId" clId="{F0596A06-2001-4B14-9BE8-AFB351C1ED59}" dt="2024-07-02T10:56:47.208" v="44" actId="404"/>
          <ac:spMkLst>
            <pc:docMk/>
            <pc:sldMk cId="3289899634" sldId="290"/>
            <ac:spMk id="6" creationId="{416C064E-628E-47C0-A712-DB178FE9901E}"/>
          </ac:spMkLst>
        </pc:spChg>
      </pc:sldChg>
      <pc:sldChg chg="modSp mod">
        <pc:chgData name="Alfred Smith" userId="3c60a3631c0db8ad" providerId="LiveId" clId="{F0596A06-2001-4B14-9BE8-AFB351C1ED59}" dt="2024-07-02T10:57:27.055" v="51" actId="20577"/>
        <pc:sldMkLst>
          <pc:docMk/>
          <pc:sldMk cId="1272472953" sldId="293"/>
        </pc:sldMkLst>
        <pc:spChg chg="mod">
          <ac:chgData name="Alfred Smith" userId="3c60a3631c0db8ad" providerId="LiveId" clId="{F0596A06-2001-4B14-9BE8-AFB351C1ED59}" dt="2024-07-02T10:57:06.492" v="47" actId="20577"/>
          <ac:spMkLst>
            <pc:docMk/>
            <pc:sldMk cId="1272472953" sldId="293"/>
            <ac:spMk id="4" creationId="{9A13E2D8-2F59-44C1-B1D2-79C300C26DD4}"/>
          </ac:spMkLst>
        </pc:spChg>
        <pc:spChg chg="mod">
          <ac:chgData name="Alfred Smith" userId="3c60a3631c0db8ad" providerId="LiveId" clId="{F0596A06-2001-4B14-9BE8-AFB351C1ED59}" dt="2024-07-02T10:57:27.055" v="51" actId="20577"/>
          <ac:spMkLst>
            <pc:docMk/>
            <pc:sldMk cId="1272472953" sldId="293"/>
            <ac:spMk id="6" creationId="{416C064E-628E-47C0-A712-DB178FE9901E}"/>
          </ac:spMkLst>
        </pc:spChg>
      </pc:sldChg>
      <pc:sldChg chg="modSp mod">
        <pc:chgData name="Alfred Smith" userId="3c60a3631c0db8ad" providerId="LiveId" clId="{F0596A06-2001-4B14-9BE8-AFB351C1ED59}" dt="2024-07-02T10:58:01.271" v="52"/>
        <pc:sldMkLst>
          <pc:docMk/>
          <pc:sldMk cId="3592805693" sldId="294"/>
        </pc:sldMkLst>
        <pc:spChg chg="mod">
          <ac:chgData name="Alfred Smith" userId="3c60a3631c0db8ad" providerId="LiveId" clId="{F0596A06-2001-4B14-9BE8-AFB351C1ED59}" dt="2024-07-02T10:52:22.595" v="28"/>
          <ac:spMkLst>
            <pc:docMk/>
            <pc:sldMk cId="3592805693" sldId="294"/>
            <ac:spMk id="4" creationId="{9A13E2D8-2F59-44C1-B1D2-79C300C26DD4}"/>
          </ac:spMkLst>
        </pc:spChg>
        <pc:spChg chg="mod">
          <ac:chgData name="Alfred Smith" userId="3c60a3631c0db8ad" providerId="LiveId" clId="{F0596A06-2001-4B14-9BE8-AFB351C1ED59}" dt="2024-07-02T10:58:01.271" v="52"/>
          <ac:spMkLst>
            <pc:docMk/>
            <pc:sldMk cId="3592805693" sldId="294"/>
            <ac:spMk id="6" creationId="{416C064E-628E-47C0-A712-DB178FE9901E}"/>
          </ac:spMkLst>
        </pc:spChg>
      </pc:sldChg>
      <pc:sldChg chg="modSp mod">
        <pc:chgData name="Alfred Smith" userId="3c60a3631c0db8ad" providerId="LiveId" clId="{F0596A06-2001-4B14-9BE8-AFB351C1ED59}" dt="2024-07-02T10:58:31.538" v="54"/>
        <pc:sldMkLst>
          <pc:docMk/>
          <pc:sldMk cId="105009278" sldId="296"/>
        </pc:sldMkLst>
        <pc:spChg chg="mod">
          <ac:chgData name="Alfred Smith" userId="3c60a3631c0db8ad" providerId="LiveId" clId="{F0596A06-2001-4B14-9BE8-AFB351C1ED59}" dt="2024-07-02T10:52:53.647" v="30"/>
          <ac:spMkLst>
            <pc:docMk/>
            <pc:sldMk cId="105009278" sldId="296"/>
            <ac:spMk id="4" creationId="{9A13E2D8-2F59-44C1-B1D2-79C300C26DD4}"/>
          </ac:spMkLst>
        </pc:spChg>
        <pc:spChg chg="mod">
          <ac:chgData name="Alfred Smith" userId="3c60a3631c0db8ad" providerId="LiveId" clId="{F0596A06-2001-4B14-9BE8-AFB351C1ED59}" dt="2024-07-02T10:58:31.538" v="54"/>
          <ac:spMkLst>
            <pc:docMk/>
            <pc:sldMk cId="105009278" sldId="296"/>
            <ac:spMk id="6" creationId="{416C064E-628E-47C0-A712-DB178FE9901E}"/>
          </ac:spMkLst>
        </pc:spChg>
      </pc:sldChg>
      <pc:sldChg chg="modSp mod">
        <pc:chgData name="Alfred Smith" userId="3c60a3631c0db8ad" providerId="LiveId" clId="{F0596A06-2001-4B14-9BE8-AFB351C1ED59}" dt="2024-07-02T10:58:15.797" v="53"/>
        <pc:sldMkLst>
          <pc:docMk/>
          <pc:sldMk cId="2069662874" sldId="298"/>
        </pc:sldMkLst>
        <pc:spChg chg="mod">
          <ac:chgData name="Alfred Smith" userId="3c60a3631c0db8ad" providerId="LiveId" clId="{F0596A06-2001-4B14-9BE8-AFB351C1ED59}" dt="2024-07-02T10:52:35.530" v="29"/>
          <ac:spMkLst>
            <pc:docMk/>
            <pc:sldMk cId="2069662874" sldId="298"/>
            <ac:spMk id="4" creationId="{9A13E2D8-2F59-44C1-B1D2-79C300C26DD4}"/>
          </ac:spMkLst>
        </pc:spChg>
        <pc:spChg chg="mod">
          <ac:chgData name="Alfred Smith" userId="3c60a3631c0db8ad" providerId="LiveId" clId="{F0596A06-2001-4B14-9BE8-AFB351C1ED59}" dt="2024-07-02T10:58:15.797" v="53"/>
          <ac:spMkLst>
            <pc:docMk/>
            <pc:sldMk cId="2069662874" sldId="298"/>
            <ac:spMk id="6" creationId="{416C064E-628E-47C0-A712-DB178FE9901E}"/>
          </ac:spMkLst>
        </pc:spChg>
      </pc:sldChg>
      <pc:sldChg chg="modSp mod">
        <pc:chgData name="Alfred Smith" userId="3c60a3631c0db8ad" providerId="LiveId" clId="{F0596A06-2001-4B14-9BE8-AFB351C1ED59}" dt="2024-07-01T13:43:45.340" v="5" actId="12"/>
        <pc:sldMkLst>
          <pc:docMk/>
          <pc:sldMk cId="2226849374" sldId="300"/>
        </pc:sldMkLst>
        <pc:spChg chg="mod">
          <ac:chgData name="Alfred Smith" userId="3c60a3631c0db8ad" providerId="LiveId" clId="{F0596A06-2001-4B14-9BE8-AFB351C1ED59}" dt="2024-07-01T13:43:45.340" v="5" actId="12"/>
          <ac:spMkLst>
            <pc:docMk/>
            <pc:sldMk cId="2226849374" sldId="300"/>
            <ac:spMk id="3" creationId="{B7518E7C-707E-4030-BBD2-5D046853491D}"/>
          </ac:spMkLst>
        </pc:spChg>
      </pc:sldChg>
      <pc:sldChg chg="addSp modSp mod">
        <pc:chgData name="Alfred Smith" userId="3c60a3631c0db8ad" providerId="LiveId" clId="{F0596A06-2001-4B14-9BE8-AFB351C1ED59}" dt="2024-07-01T13:43:05.183" v="1" actId="1076"/>
        <pc:sldMkLst>
          <pc:docMk/>
          <pc:sldMk cId="3433565419" sldId="302"/>
        </pc:sldMkLst>
        <pc:spChg chg="add mod">
          <ac:chgData name="Alfred Smith" userId="3c60a3631c0db8ad" providerId="LiveId" clId="{F0596A06-2001-4B14-9BE8-AFB351C1ED59}" dt="2024-07-01T13:43:05.183" v="1" actId="1076"/>
          <ac:spMkLst>
            <pc:docMk/>
            <pc:sldMk cId="3433565419" sldId="302"/>
            <ac:spMk id="4" creationId="{57581C41-B3FC-3565-5738-D21E813BD376}"/>
          </ac:spMkLst>
        </pc:spChg>
      </pc:sldChg>
    </pc:docChg>
  </pc:docChgLst>
  <pc:docChgLst>
    <pc:chgData name="Leonie Smith" userId="fed1330f33f5650e" providerId="LiveId" clId="{1F08BEB9-D734-4594-A6AA-47FBA2062228}"/>
    <pc:docChg chg="custSel addSld delSld modSld sldOrd">
      <pc:chgData name="Leonie Smith" userId="fed1330f33f5650e" providerId="LiveId" clId="{1F08BEB9-D734-4594-A6AA-47FBA2062228}" dt="2022-02-23T05:56:23.956" v="283"/>
      <pc:docMkLst>
        <pc:docMk/>
      </pc:docMkLst>
      <pc:sldChg chg="addSp delSp modSp">
        <pc:chgData name="Leonie Smith" userId="fed1330f33f5650e" providerId="LiveId" clId="{1F08BEB9-D734-4594-A6AA-47FBA2062228}" dt="2022-02-23T05:21:31.845" v="247"/>
        <pc:sldMkLst>
          <pc:docMk/>
          <pc:sldMk cId="525752733" sldId="258"/>
        </pc:sldMkLst>
        <pc:picChg chg="add del mod">
          <ac:chgData name="Leonie Smith" userId="fed1330f33f5650e" providerId="LiveId" clId="{1F08BEB9-D734-4594-A6AA-47FBA2062228}" dt="2022-02-23T05:21:31.845" v="247"/>
          <ac:picMkLst>
            <pc:docMk/>
            <pc:sldMk cId="525752733" sldId="258"/>
            <ac:picMk id="2" creationId="{68CE27B2-5D1D-419C-8F5E-CF002FDE91CA}"/>
          </ac:picMkLst>
        </pc:picChg>
        <pc:picChg chg="add mod">
          <ac:chgData name="Leonie Smith" userId="fed1330f33f5650e" providerId="LiveId" clId="{1F08BEB9-D734-4594-A6AA-47FBA2062228}" dt="2022-02-23T05:21:31.845" v="247"/>
          <ac:picMkLst>
            <pc:docMk/>
            <pc:sldMk cId="525752733" sldId="258"/>
            <ac:picMk id="3" creationId="{F22BBEBB-8671-4814-A3B5-2F719EBB8A1B}"/>
          </ac:picMkLst>
        </pc:picChg>
      </pc:sldChg>
      <pc:sldChg chg="addSp delSp modSp">
        <pc:chgData name="Leonie Smith" userId="fed1330f33f5650e" providerId="LiveId" clId="{1F08BEB9-D734-4594-A6AA-47FBA2062228}" dt="2022-02-23T05:24:11.458" v="252"/>
        <pc:sldMkLst>
          <pc:docMk/>
          <pc:sldMk cId="2044568653" sldId="281"/>
        </pc:sldMkLst>
        <pc:picChg chg="add del mod">
          <ac:chgData name="Leonie Smith" userId="fed1330f33f5650e" providerId="LiveId" clId="{1F08BEB9-D734-4594-A6AA-47FBA2062228}" dt="2022-02-23T05:23:57.086" v="251"/>
          <ac:picMkLst>
            <pc:docMk/>
            <pc:sldMk cId="2044568653" sldId="281"/>
            <ac:picMk id="2" creationId="{0AE4F2FC-2989-4A09-BC5E-ADF97943311A}"/>
          </ac:picMkLst>
        </pc:picChg>
        <pc:picChg chg="add del mod">
          <ac:chgData name="Leonie Smith" userId="fed1330f33f5650e" providerId="LiveId" clId="{1F08BEB9-D734-4594-A6AA-47FBA2062228}" dt="2022-02-23T05:24:11.458" v="252"/>
          <ac:picMkLst>
            <pc:docMk/>
            <pc:sldMk cId="2044568653" sldId="281"/>
            <ac:picMk id="3" creationId="{49DDD4D9-1504-4BE6-8C91-AF46D8601B72}"/>
          </ac:picMkLst>
        </pc:picChg>
        <pc:picChg chg="add mod">
          <ac:chgData name="Leonie Smith" userId="fed1330f33f5650e" providerId="LiveId" clId="{1F08BEB9-D734-4594-A6AA-47FBA2062228}" dt="2022-02-23T05:24:11.458" v="252"/>
          <ac:picMkLst>
            <pc:docMk/>
            <pc:sldMk cId="2044568653" sldId="281"/>
            <ac:picMk id="5" creationId="{5D7B6CB1-6EC3-41D1-A7AB-9495E70E0756}"/>
          </ac:picMkLst>
        </pc:picChg>
      </pc:sldChg>
      <pc:sldChg chg="addSp delSp modSp">
        <pc:chgData name="Leonie Smith" userId="fed1330f33f5650e" providerId="LiveId" clId="{1F08BEB9-D734-4594-A6AA-47FBA2062228}" dt="2022-02-23T05:26:00.979" v="254"/>
        <pc:sldMkLst>
          <pc:docMk/>
          <pc:sldMk cId="3681266347" sldId="282"/>
        </pc:sldMkLst>
        <pc:picChg chg="add del mod">
          <ac:chgData name="Leonie Smith" userId="fed1330f33f5650e" providerId="LiveId" clId="{1F08BEB9-D734-4594-A6AA-47FBA2062228}" dt="2022-02-23T05:26:00.979" v="254"/>
          <ac:picMkLst>
            <pc:docMk/>
            <pc:sldMk cId="3681266347" sldId="282"/>
            <ac:picMk id="2" creationId="{0F397FE3-1C74-4D8A-B4EB-20BBC85E2A5A}"/>
          </ac:picMkLst>
        </pc:picChg>
        <pc:picChg chg="add mod">
          <ac:chgData name="Leonie Smith" userId="fed1330f33f5650e" providerId="LiveId" clId="{1F08BEB9-D734-4594-A6AA-47FBA2062228}" dt="2022-02-23T05:26:00.979" v="254"/>
          <ac:picMkLst>
            <pc:docMk/>
            <pc:sldMk cId="3681266347" sldId="282"/>
            <ac:picMk id="3" creationId="{7172B2AB-4886-42B7-AF37-AE277337C167}"/>
          </ac:picMkLst>
        </pc:picChg>
      </pc:sldChg>
      <pc:sldChg chg="addSp delSp modSp">
        <pc:chgData name="Leonie Smith" userId="fed1330f33f5650e" providerId="LiveId" clId="{1F08BEB9-D734-4594-A6AA-47FBA2062228}" dt="2022-02-23T05:30:25.295" v="258"/>
        <pc:sldMkLst>
          <pc:docMk/>
          <pc:sldMk cId="26953390" sldId="283"/>
        </pc:sldMkLst>
        <pc:picChg chg="add del mod">
          <ac:chgData name="Leonie Smith" userId="fed1330f33f5650e" providerId="LiveId" clId="{1F08BEB9-D734-4594-A6AA-47FBA2062228}" dt="2022-02-23T05:28:56.740" v="256"/>
          <ac:picMkLst>
            <pc:docMk/>
            <pc:sldMk cId="26953390" sldId="283"/>
            <ac:picMk id="2" creationId="{3DD6FBE1-B6F3-43C3-8270-731479166D76}"/>
          </ac:picMkLst>
        </pc:picChg>
        <pc:picChg chg="add del mod">
          <ac:chgData name="Leonie Smith" userId="fed1330f33f5650e" providerId="LiveId" clId="{1F08BEB9-D734-4594-A6AA-47FBA2062228}" dt="2022-02-23T05:29:41.026" v="257"/>
          <ac:picMkLst>
            <pc:docMk/>
            <pc:sldMk cId="26953390" sldId="283"/>
            <ac:picMk id="3" creationId="{99928A0B-5541-4E7D-BCA8-CFB5926FAB02}"/>
          </ac:picMkLst>
        </pc:picChg>
        <pc:picChg chg="add del mod">
          <ac:chgData name="Leonie Smith" userId="fed1330f33f5650e" providerId="LiveId" clId="{1F08BEB9-D734-4594-A6AA-47FBA2062228}" dt="2022-02-23T05:30:25.295" v="258"/>
          <ac:picMkLst>
            <pc:docMk/>
            <pc:sldMk cId="26953390" sldId="283"/>
            <ac:picMk id="5" creationId="{116C2AAA-A4A2-41E2-88EA-DFEF1818D891}"/>
          </ac:picMkLst>
        </pc:picChg>
        <pc:picChg chg="add mod">
          <ac:chgData name="Leonie Smith" userId="fed1330f33f5650e" providerId="LiveId" clId="{1F08BEB9-D734-4594-A6AA-47FBA2062228}" dt="2022-02-23T05:30:25.295" v="258"/>
          <ac:picMkLst>
            <pc:docMk/>
            <pc:sldMk cId="26953390" sldId="283"/>
            <ac:picMk id="7" creationId="{82228386-6FBE-4886-B27A-683010E51E48}"/>
          </ac:picMkLst>
        </pc:picChg>
      </pc:sldChg>
      <pc:sldChg chg="del">
        <pc:chgData name="Leonie Smith" userId="fed1330f33f5650e" providerId="LiveId" clId="{1F08BEB9-D734-4594-A6AA-47FBA2062228}" dt="2022-02-22T09:10:06.456" v="206" actId="47"/>
        <pc:sldMkLst>
          <pc:docMk/>
          <pc:sldMk cId="2872476414" sldId="284"/>
        </pc:sldMkLst>
      </pc:sldChg>
      <pc:sldChg chg="addSp delSp modSp">
        <pc:chgData name="Leonie Smith" userId="fed1330f33f5650e" providerId="LiveId" clId="{1F08BEB9-D734-4594-A6AA-47FBA2062228}" dt="2022-02-23T05:32:25.324" v="260"/>
        <pc:sldMkLst>
          <pc:docMk/>
          <pc:sldMk cId="2342427813" sldId="285"/>
        </pc:sldMkLst>
        <pc:picChg chg="add del mod">
          <ac:chgData name="Leonie Smith" userId="fed1330f33f5650e" providerId="LiveId" clId="{1F08BEB9-D734-4594-A6AA-47FBA2062228}" dt="2022-02-23T05:32:25.324" v="260"/>
          <ac:picMkLst>
            <pc:docMk/>
            <pc:sldMk cId="2342427813" sldId="285"/>
            <ac:picMk id="2" creationId="{09E0823D-E317-400C-993E-8DC2ED84EE48}"/>
          </ac:picMkLst>
        </pc:picChg>
        <pc:picChg chg="add mod">
          <ac:chgData name="Leonie Smith" userId="fed1330f33f5650e" providerId="LiveId" clId="{1F08BEB9-D734-4594-A6AA-47FBA2062228}" dt="2022-02-23T05:32:25.324" v="260"/>
          <ac:picMkLst>
            <pc:docMk/>
            <pc:sldMk cId="2342427813" sldId="285"/>
            <ac:picMk id="3" creationId="{653CAA5F-186B-40B7-98AD-4B14B3F05B35}"/>
          </ac:picMkLst>
        </pc:picChg>
      </pc:sldChg>
      <pc:sldChg chg="addSp delSp modSp">
        <pc:chgData name="Leonie Smith" userId="fed1330f33f5650e" providerId="LiveId" clId="{1F08BEB9-D734-4594-A6AA-47FBA2062228}" dt="2022-02-23T05:34:28.206" v="262"/>
        <pc:sldMkLst>
          <pc:docMk/>
          <pc:sldMk cId="2223752114" sldId="286"/>
        </pc:sldMkLst>
        <pc:picChg chg="add del mod">
          <ac:chgData name="Leonie Smith" userId="fed1330f33f5650e" providerId="LiveId" clId="{1F08BEB9-D734-4594-A6AA-47FBA2062228}" dt="2022-02-23T05:34:28.206" v="262"/>
          <ac:picMkLst>
            <pc:docMk/>
            <pc:sldMk cId="2223752114" sldId="286"/>
            <ac:picMk id="2" creationId="{355D66A7-1577-49C2-A546-E78A444A4EC7}"/>
          </ac:picMkLst>
        </pc:picChg>
        <pc:picChg chg="add mod">
          <ac:chgData name="Leonie Smith" userId="fed1330f33f5650e" providerId="LiveId" clId="{1F08BEB9-D734-4594-A6AA-47FBA2062228}" dt="2022-02-23T05:34:28.206" v="262"/>
          <ac:picMkLst>
            <pc:docMk/>
            <pc:sldMk cId="2223752114" sldId="286"/>
            <ac:picMk id="3" creationId="{9B83F9A0-C6DF-4F37-90B5-5866BAD0E0A3}"/>
          </ac:picMkLst>
        </pc:picChg>
      </pc:sldChg>
      <pc:sldChg chg="addSp delSp modSp">
        <pc:chgData name="Leonie Smith" userId="fed1330f33f5650e" providerId="LiveId" clId="{1F08BEB9-D734-4594-A6AA-47FBA2062228}" dt="2022-02-23T05:37:28.276" v="265"/>
        <pc:sldMkLst>
          <pc:docMk/>
          <pc:sldMk cId="680484570" sldId="287"/>
        </pc:sldMkLst>
        <pc:picChg chg="add del mod">
          <ac:chgData name="Leonie Smith" userId="fed1330f33f5650e" providerId="LiveId" clId="{1F08BEB9-D734-4594-A6AA-47FBA2062228}" dt="2022-02-23T05:37:14.853" v="264"/>
          <ac:picMkLst>
            <pc:docMk/>
            <pc:sldMk cId="680484570" sldId="287"/>
            <ac:picMk id="2" creationId="{57DAE155-7958-4A6C-9E68-2142D79C92BF}"/>
          </ac:picMkLst>
        </pc:picChg>
        <pc:picChg chg="add del mod">
          <ac:chgData name="Leonie Smith" userId="fed1330f33f5650e" providerId="LiveId" clId="{1F08BEB9-D734-4594-A6AA-47FBA2062228}" dt="2022-02-23T05:37:28.276" v="265"/>
          <ac:picMkLst>
            <pc:docMk/>
            <pc:sldMk cId="680484570" sldId="287"/>
            <ac:picMk id="3" creationId="{7CC8088D-742E-467B-B765-2CEB02243056}"/>
          </ac:picMkLst>
        </pc:picChg>
        <pc:picChg chg="add mod">
          <ac:chgData name="Leonie Smith" userId="fed1330f33f5650e" providerId="LiveId" clId="{1F08BEB9-D734-4594-A6AA-47FBA2062228}" dt="2022-02-23T05:37:28.276" v="265"/>
          <ac:picMkLst>
            <pc:docMk/>
            <pc:sldMk cId="680484570" sldId="287"/>
            <ac:picMk id="5" creationId="{9701A431-EB81-4550-882B-34AE9B1E0353}"/>
          </ac:picMkLst>
        </pc:picChg>
      </pc:sldChg>
      <pc:sldChg chg="addSp modSp">
        <pc:chgData name="Leonie Smith" userId="fed1330f33f5650e" providerId="LiveId" clId="{1F08BEB9-D734-4594-A6AA-47FBA2062228}" dt="2022-02-23T05:39:13.668" v="266"/>
        <pc:sldMkLst>
          <pc:docMk/>
          <pc:sldMk cId="1206678836" sldId="289"/>
        </pc:sldMkLst>
        <pc:picChg chg="add mod">
          <ac:chgData name="Leonie Smith" userId="fed1330f33f5650e" providerId="LiveId" clId="{1F08BEB9-D734-4594-A6AA-47FBA2062228}" dt="2022-02-23T05:39:13.668" v="266"/>
          <ac:picMkLst>
            <pc:docMk/>
            <pc:sldMk cId="1206678836" sldId="289"/>
            <ac:picMk id="2" creationId="{BF9D34AC-F85D-4B68-A26B-5107798067DF}"/>
          </ac:picMkLst>
        </pc:picChg>
      </pc:sldChg>
      <pc:sldChg chg="addSp delSp modSp">
        <pc:chgData name="Leonie Smith" userId="fed1330f33f5650e" providerId="LiveId" clId="{1F08BEB9-D734-4594-A6AA-47FBA2062228}" dt="2022-02-23T05:43:30.210" v="270"/>
        <pc:sldMkLst>
          <pc:docMk/>
          <pc:sldMk cId="3289899634" sldId="290"/>
        </pc:sldMkLst>
        <pc:picChg chg="add del mod">
          <ac:chgData name="Leonie Smith" userId="fed1330f33f5650e" providerId="LiveId" clId="{1F08BEB9-D734-4594-A6AA-47FBA2062228}" dt="2022-02-23T05:42:53.524" v="268"/>
          <ac:picMkLst>
            <pc:docMk/>
            <pc:sldMk cId="3289899634" sldId="290"/>
            <ac:picMk id="2" creationId="{911BA78E-2FA9-4794-9CB0-D65760C23905}"/>
          </ac:picMkLst>
        </pc:picChg>
        <pc:picChg chg="add del mod">
          <ac:chgData name="Leonie Smith" userId="fed1330f33f5650e" providerId="LiveId" clId="{1F08BEB9-D734-4594-A6AA-47FBA2062228}" dt="2022-02-23T05:43:07.979" v="269"/>
          <ac:picMkLst>
            <pc:docMk/>
            <pc:sldMk cId="3289899634" sldId="290"/>
            <ac:picMk id="3" creationId="{30DEE566-593B-4989-8045-EFDB33014C42}"/>
          </ac:picMkLst>
        </pc:picChg>
        <pc:picChg chg="add del mod">
          <ac:chgData name="Leonie Smith" userId="fed1330f33f5650e" providerId="LiveId" clId="{1F08BEB9-D734-4594-A6AA-47FBA2062228}" dt="2022-02-23T05:43:30.210" v="270"/>
          <ac:picMkLst>
            <pc:docMk/>
            <pc:sldMk cId="3289899634" sldId="290"/>
            <ac:picMk id="5" creationId="{E31E58E5-3D21-4634-9F54-A4B248EA97FB}"/>
          </ac:picMkLst>
        </pc:picChg>
        <pc:picChg chg="add mod">
          <ac:chgData name="Leonie Smith" userId="fed1330f33f5650e" providerId="LiveId" clId="{1F08BEB9-D734-4594-A6AA-47FBA2062228}" dt="2022-02-23T05:43:30.210" v="270"/>
          <ac:picMkLst>
            <pc:docMk/>
            <pc:sldMk cId="3289899634" sldId="290"/>
            <ac:picMk id="7" creationId="{8BC354D9-6065-4D6A-A276-689BC11788AA}"/>
          </ac:picMkLst>
        </pc:picChg>
      </pc:sldChg>
      <pc:sldChg chg="modSp del mod">
        <pc:chgData name="Leonie Smith" userId="fed1330f33f5650e" providerId="LiveId" clId="{1F08BEB9-D734-4594-A6AA-47FBA2062228}" dt="2022-02-22T08:57:31.855" v="114" actId="47"/>
        <pc:sldMkLst>
          <pc:docMk/>
          <pc:sldMk cId="66364055" sldId="291"/>
        </pc:sldMkLst>
        <pc:spChg chg="mod">
          <ac:chgData name="Leonie Smith" userId="fed1330f33f5650e" providerId="LiveId" clId="{1F08BEB9-D734-4594-A6AA-47FBA2062228}" dt="2022-02-22T08:56:51.827" v="113" actId="20577"/>
          <ac:spMkLst>
            <pc:docMk/>
            <pc:sldMk cId="66364055" sldId="291"/>
            <ac:spMk id="4" creationId="{9A13E2D8-2F59-44C1-B1D2-79C300C26DD4}"/>
          </ac:spMkLst>
        </pc:spChg>
      </pc:sldChg>
      <pc:sldChg chg="del">
        <pc:chgData name="Leonie Smith" userId="fed1330f33f5650e" providerId="LiveId" clId="{1F08BEB9-D734-4594-A6AA-47FBA2062228}" dt="2022-02-22T08:57:36.487" v="115" actId="47"/>
        <pc:sldMkLst>
          <pc:docMk/>
          <pc:sldMk cId="768309068" sldId="292"/>
        </pc:sldMkLst>
      </pc:sldChg>
      <pc:sldChg chg="addSp delSp modSp">
        <pc:chgData name="Leonie Smith" userId="fed1330f33f5650e" providerId="LiveId" clId="{1F08BEB9-D734-4594-A6AA-47FBA2062228}" dt="2022-02-23T05:45:17.057" v="272"/>
        <pc:sldMkLst>
          <pc:docMk/>
          <pc:sldMk cId="1272472953" sldId="293"/>
        </pc:sldMkLst>
        <pc:picChg chg="add del mod">
          <ac:chgData name="Leonie Smith" userId="fed1330f33f5650e" providerId="LiveId" clId="{1F08BEB9-D734-4594-A6AA-47FBA2062228}" dt="2022-02-23T05:45:17.057" v="272"/>
          <ac:picMkLst>
            <pc:docMk/>
            <pc:sldMk cId="1272472953" sldId="293"/>
            <ac:picMk id="2" creationId="{3CF7635C-4B07-4C50-91A4-CA1A94B49E1D}"/>
          </ac:picMkLst>
        </pc:picChg>
        <pc:picChg chg="add mod">
          <ac:chgData name="Leonie Smith" userId="fed1330f33f5650e" providerId="LiveId" clId="{1F08BEB9-D734-4594-A6AA-47FBA2062228}" dt="2022-02-23T05:45:17.057" v="272"/>
          <ac:picMkLst>
            <pc:docMk/>
            <pc:sldMk cId="1272472953" sldId="293"/>
            <ac:picMk id="3" creationId="{8EB64C89-C03B-443E-9154-A0F56CFAE160}"/>
          </ac:picMkLst>
        </pc:picChg>
      </pc:sldChg>
      <pc:sldChg chg="addSp delSp modSp">
        <pc:chgData name="Leonie Smith" userId="fed1330f33f5650e" providerId="LiveId" clId="{1F08BEB9-D734-4594-A6AA-47FBA2062228}" dt="2022-02-23T05:50:36.431" v="277"/>
        <pc:sldMkLst>
          <pc:docMk/>
          <pc:sldMk cId="3592805693" sldId="294"/>
        </pc:sldMkLst>
        <pc:picChg chg="add del mod">
          <ac:chgData name="Leonie Smith" userId="fed1330f33f5650e" providerId="LiveId" clId="{1F08BEB9-D734-4594-A6AA-47FBA2062228}" dt="2022-02-23T05:49:45.661" v="274"/>
          <ac:picMkLst>
            <pc:docMk/>
            <pc:sldMk cId="3592805693" sldId="294"/>
            <ac:picMk id="2" creationId="{1F762A13-088E-40C5-AEAA-414FC56B690C}"/>
          </ac:picMkLst>
        </pc:picChg>
        <pc:picChg chg="add del mod">
          <ac:chgData name="Leonie Smith" userId="fed1330f33f5650e" providerId="LiveId" clId="{1F08BEB9-D734-4594-A6AA-47FBA2062228}" dt="2022-02-23T05:50:12.129" v="275"/>
          <ac:picMkLst>
            <pc:docMk/>
            <pc:sldMk cId="3592805693" sldId="294"/>
            <ac:picMk id="3" creationId="{4F5D1BC4-DBC9-475D-A0DA-84280977F2EB}"/>
          </ac:picMkLst>
        </pc:picChg>
        <pc:picChg chg="add del mod">
          <ac:chgData name="Leonie Smith" userId="fed1330f33f5650e" providerId="LiveId" clId="{1F08BEB9-D734-4594-A6AA-47FBA2062228}" dt="2022-02-23T05:50:20.254" v="276"/>
          <ac:picMkLst>
            <pc:docMk/>
            <pc:sldMk cId="3592805693" sldId="294"/>
            <ac:picMk id="5" creationId="{94EB6859-BB12-4CB3-A901-6F65BF1BA9B5}"/>
          </ac:picMkLst>
        </pc:picChg>
        <pc:picChg chg="add del mod">
          <ac:chgData name="Leonie Smith" userId="fed1330f33f5650e" providerId="LiveId" clId="{1F08BEB9-D734-4594-A6AA-47FBA2062228}" dt="2022-02-23T05:50:36.431" v="277"/>
          <ac:picMkLst>
            <pc:docMk/>
            <pc:sldMk cId="3592805693" sldId="294"/>
            <ac:picMk id="7" creationId="{8CFCAEF6-5CD6-4E7A-B2F0-77C0EE29229C}"/>
          </ac:picMkLst>
        </pc:picChg>
        <pc:picChg chg="add mod">
          <ac:chgData name="Leonie Smith" userId="fed1330f33f5650e" providerId="LiveId" clId="{1F08BEB9-D734-4594-A6AA-47FBA2062228}" dt="2022-02-23T05:50:36.431" v="277"/>
          <ac:picMkLst>
            <pc:docMk/>
            <pc:sldMk cId="3592805693" sldId="294"/>
            <ac:picMk id="8" creationId="{D6B75801-CAB7-408B-9C58-B6EAE4C15B93}"/>
          </ac:picMkLst>
        </pc:picChg>
      </pc:sldChg>
      <pc:sldChg chg="del">
        <pc:chgData name="Leonie Smith" userId="fed1330f33f5650e" providerId="LiveId" clId="{1F08BEB9-D734-4594-A6AA-47FBA2062228}" dt="2022-02-22T08:58:31.452" v="116" actId="47"/>
        <pc:sldMkLst>
          <pc:docMk/>
          <pc:sldMk cId="3256631608" sldId="295"/>
        </pc:sldMkLst>
      </pc:sldChg>
      <pc:sldChg chg="addSp delSp modSp ord">
        <pc:chgData name="Leonie Smith" userId="fed1330f33f5650e" providerId="LiveId" clId="{1F08BEB9-D734-4594-A6AA-47FBA2062228}" dt="2022-02-23T05:56:23.956" v="283"/>
        <pc:sldMkLst>
          <pc:docMk/>
          <pc:sldMk cId="105009278" sldId="296"/>
        </pc:sldMkLst>
        <pc:picChg chg="add del mod">
          <ac:chgData name="Leonie Smith" userId="fed1330f33f5650e" providerId="LiveId" clId="{1F08BEB9-D734-4594-A6AA-47FBA2062228}" dt="2022-02-23T05:56:07.029" v="282"/>
          <ac:picMkLst>
            <pc:docMk/>
            <pc:sldMk cId="105009278" sldId="296"/>
            <ac:picMk id="2" creationId="{C129587A-4E32-4372-A401-5913957D4DD1}"/>
          </ac:picMkLst>
        </pc:picChg>
        <pc:picChg chg="add del mod">
          <ac:chgData name="Leonie Smith" userId="fed1330f33f5650e" providerId="LiveId" clId="{1F08BEB9-D734-4594-A6AA-47FBA2062228}" dt="2022-02-23T05:56:23.956" v="283"/>
          <ac:picMkLst>
            <pc:docMk/>
            <pc:sldMk cId="105009278" sldId="296"/>
            <ac:picMk id="3" creationId="{7FA90727-34CA-4AEA-8B75-1106F595B2C6}"/>
          </ac:picMkLst>
        </pc:picChg>
        <pc:picChg chg="add mod">
          <ac:chgData name="Leonie Smith" userId="fed1330f33f5650e" providerId="LiveId" clId="{1F08BEB9-D734-4594-A6AA-47FBA2062228}" dt="2022-02-23T05:56:23.956" v="283"/>
          <ac:picMkLst>
            <pc:docMk/>
            <pc:sldMk cId="105009278" sldId="296"/>
            <ac:picMk id="5" creationId="{35DCADB3-5137-4891-A305-1DED2F8A7C91}"/>
          </ac:picMkLst>
        </pc:picChg>
      </pc:sldChg>
      <pc:sldChg chg="del">
        <pc:chgData name="Leonie Smith" userId="fed1330f33f5650e" providerId="LiveId" clId="{1F08BEB9-D734-4594-A6AA-47FBA2062228}" dt="2022-02-22T08:59:06.210" v="117" actId="47"/>
        <pc:sldMkLst>
          <pc:docMk/>
          <pc:sldMk cId="3327585472" sldId="297"/>
        </pc:sldMkLst>
      </pc:sldChg>
      <pc:sldChg chg="addSp delSp modSp">
        <pc:chgData name="Leonie Smith" userId="fed1330f33f5650e" providerId="LiveId" clId="{1F08BEB9-D734-4594-A6AA-47FBA2062228}" dt="2022-02-23T05:53:02.808" v="280"/>
        <pc:sldMkLst>
          <pc:docMk/>
          <pc:sldMk cId="2069662874" sldId="298"/>
        </pc:sldMkLst>
        <pc:picChg chg="add del mod">
          <ac:chgData name="Leonie Smith" userId="fed1330f33f5650e" providerId="LiveId" clId="{1F08BEB9-D734-4594-A6AA-47FBA2062228}" dt="2022-02-23T05:52:39.136" v="279"/>
          <ac:picMkLst>
            <pc:docMk/>
            <pc:sldMk cId="2069662874" sldId="298"/>
            <ac:picMk id="2" creationId="{8F05ABE9-1F2D-48F1-B0BA-D73B35A7F671}"/>
          </ac:picMkLst>
        </pc:picChg>
        <pc:picChg chg="add del mod">
          <ac:chgData name="Leonie Smith" userId="fed1330f33f5650e" providerId="LiveId" clId="{1F08BEB9-D734-4594-A6AA-47FBA2062228}" dt="2022-02-23T05:53:02.808" v="280"/>
          <ac:picMkLst>
            <pc:docMk/>
            <pc:sldMk cId="2069662874" sldId="298"/>
            <ac:picMk id="3" creationId="{383C076B-5990-4C37-ABBC-FAC521356A7A}"/>
          </ac:picMkLst>
        </pc:picChg>
        <pc:picChg chg="add mod">
          <ac:chgData name="Leonie Smith" userId="fed1330f33f5650e" providerId="LiveId" clId="{1F08BEB9-D734-4594-A6AA-47FBA2062228}" dt="2022-02-23T05:53:02.808" v="280"/>
          <ac:picMkLst>
            <pc:docMk/>
            <pc:sldMk cId="2069662874" sldId="298"/>
            <ac:picMk id="5" creationId="{2C4E94F3-1027-4207-B4D2-54CAA268A627}"/>
          </ac:picMkLst>
        </pc:picChg>
      </pc:sldChg>
      <pc:sldChg chg="addSp delSp modSp add mod ord">
        <pc:chgData name="Leonie Smith" userId="fed1330f33f5650e" providerId="LiveId" clId="{1F08BEB9-D734-4594-A6AA-47FBA2062228}" dt="2022-02-23T05:22:29.471" v="249"/>
        <pc:sldMkLst>
          <pc:docMk/>
          <pc:sldMk cId="2950275876" sldId="299"/>
        </pc:sldMkLst>
        <pc:spChg chg="mod">
          <ac:chgData name="Leonie Smith" userId="fed1330f33f5650e" providerId="LiveId" clId="{1F08BEB9-D734-4594-A6AA-47FBA2062228}" dt="2022-02-22T08:54:29.056" v="100" actId="20577"/>
          <ac:spMkLst>
            <pc:docMk/>
            <pc:sldMk cId="2950275876" sldId="299"/>
            <ac:spMk id="4" creationId="{9A13E2D8-2F59-44C1-B1D2-79C300C26DD4}"/>
          </ac:spMkLst>
        </pc:spChg>
        <pc:picChg chg="add del mod">
          <ac:chgData name="Leonie Smith" userId="fed1330f33f5650e" providerId="LiveId" clId="{1F08BEB9-D734-4594-A6AA-47FBA2062228}" dt="2022-02-23T05:22:29.471" v="249"/>
          <ac:picMkLst>
            <pc:docMk/>
            <pc:sldMk cId="2950275876" sldId="299"/>
            <ac:picMk id="2" creationId="{7AC1956B-A7BD-415A-8466-486354284C18}"/>
          </ac:picMkLst>
        </pc:picChg>
        <pc:picChg chg="add mod">
          <ac:chgData name="Leonie Smith" userId="fed1330f33f5650e" providerId="LiveId" clId="{1F08BEB9-D734-4594-A6AA-47FBA2062228}" dt="2022-02-23T05:22:29.471" v="249"/>
          <ac:picMkLst>
            <pc:docMk/>
            <pc:sldMk cId="2950275876" sldId="299"/>
            <ac:picMk id="3" creationId="{505DB61F-813A-45B8-B467-0F232C315628}"/>
          </ac:picMkLst>
        </pc:picChg>
      </pc:sldChg>
      <pc:sldChg chg="addSp delSp modSp new mod ord">
        <pc:chgData name="Leonie Smith" userId="fed1330f33f5650e" providerId="LiveId" clId="{1F08BEB9-D734-4594-A6AA-47FBA2062228}" dt="2022-02-23T05:20:31.233" v="245"/>
        <pc:sldMkLst>
          <pc:docMk/>
          <pc:sldMk cId="2226849374" sldId="300"/>
        </pc:sldMkLst>
        <pc:spChg chg="mod">
          <ac:chgData name="Leonie Smith" userId="fed1330f33f5650e" providerId="LiveId" clId="{1F08BEB9-D734-4594-A6AA-47FBA2062228}" dt="2022-02-22T09:01:36.345" v="126" actId="20577"/>
          <ac:spMkLst>
            <pc:docMk/>
            <pc:sldMk cId="2226849374" sldId="300"/>
            <ac:spMk id="2" creationId="{F00EE25E-713E-4086-A427-E4CC50D916DF}"/>
          </ac:spMkLst>
        </pc:spChg>
        <pc:picChg chg="add del mod">
          <ac:chgData name="Leonie Smith" userId="fed1330f33f5650e" providerId="LiveId" clId="{1F08BEB9-D734-4594-A6AA-47FBA2062228}" dt="2022-02-23T05:20:31.233" v="245"/>
          <ac:picMkLst>
            <pc:docMk/>
            <pc:sldMk cId="2226849374" sldId="300"/>
            <ac:picMk id="4" creationId="{F567C2B1-A763-43B1-856B-2ADD96782A29}"/>
          </ac:picMkLst>
        </pc:picChg>
        <pc:picChg chg="add mod">
          <ac:chgData name="Leonie Smith" userId="fed1330f33f5650e" providerId="LiveId" clId="{1F08BEB9-D734-4594-A6AA-47FBA2062228}" dt="2022-02-23T05:20:31.233" v="245"/>
          <ac:picMkLst>
            <pc:docMk/>
            <pc:sldMk cId="2226849374" sldId="300"/>
            <ac:picMk id="5" creationId="{C2A1C9CA-A0C4-4409-BB4B-74E3CE291A6B}"/>
          </ac:picMkLst>
        </pc:picChg>
      </pc:sldChg>
      <pc:sldChg chg="addSp modSp new mod">
        <pc:chgData name="Leonie Smith" userId="fed1330f33f5650e" providerId="LiveId" clId="{1F08BEB9-D734-4594-A6AA-47FBA2062228}" dt="2022-02-22T09:03:16.304" v="178" actId="14100"/>
        <pc:sldMkLst>
          <pc:docMk/>
          <pc:sldMk cId="1393542779" sldId="301"/>
        </pc:sldMkLst>
        <pc:picChg chg="add mod">
          <ac:chgData name="Leonie Smith" userId="fed1330f33f5650e" providerId="LiveId" clId="{1F08BEB9-D734-4594-A6AA-47FBA2062228}" dt="2022-02-22T09:03:16.304" v="178" actId="14100"/>
          <ac:picMkLst>
            <pc:docMk/>
            <pc:sldMk cId="1393542779" sldId="301"/>
            <ac:picMk id="3" creationId="{3CA9F1F3-C4AA-480C-ACCB-F0C0135BECCA}"/>
          </ac:picMkLst>
        </pc:picChg>
      </pc:sldChg>
      <pc:sldChg chg="addSp modSp add ord">
        <pc:chgData name="Leonie Smith" userId="fed1330f33f5650e" providerId="LiveId" clId="{1F08BEB9-D734-4594-A6AA-47FBA2062228}" dt="2022-02-22T09:03:24.340" v="179"/>
        <pc:sldMkLst>
          <pc:docMk/>
          <pc:sldMk cId="3433565419" sldId="302"/>
        </pc:sldMkLst>
        <pc:picChg chg="add mod">
          <ac:chgData name="Leonie Smith" userId="fed1330f33f5650e" providerId="LiveId" clId="{1F08BEB9-D734-4594-A6AA-47FBA2062228}" dt="2022-02-22T09:03:24.340" v="179"/>
          <ac:picMkLst>
            <pc:docMk/>
            <pc:sldMk cId="3433565419" sldId="302"/>
            <ac:picMk id="2" creationId="{F70BBE25-2E2C-4D47-84C1-A1E0E5E0D6A3}"/>
          </ac:picMkLst>
        </pc:picChg>
      </pc:sldChg>
      <pc:sldChg chg="addSp delSp modSp add mod ord">
        <pc:chgData name="Leonie Smith" userId="fed1330f33f5650e" providerId="LiveId" clId="{1F08BEB9-D734-4594-A6AA-47FBA2062228}" dt="2022-02-22T09:08:14.472" v="199" actId="1076"/>
        <pc:sldMkLst>
          <pc:docMk/>
          <pc:sldMk cId="4077749151" sldId="303"/>
        </pc:sldMkLst>
        <pc:picChg chg="add del mod">
          <ac:chgData name="Leonie Smith" userId="fed1330f33f5650e" providerId="LiveId" clId="{1F08BEB9-D734-4594-A6AA-47FBA2062228}" dt="2022-02-22T09:04:20.626" v="182" actId="478"/>
          <ac:picMkLst>
            <pc:docMk/>
            <pc:sldMk cId="4077749151" sldId="303"/>
            <ac:picMk id="3" creationId="{EE999C7A-0F93-4CC5-B683-1854D468FF59}"/>
          </ac:picMkLst>
        </pc:picChg>
        <pc:picChg chg="add del mod">
          <ac:chgData name="Leonie Smith" userId="fed1330f33f5650e" providerId="LiveId" clId="{1F08BEB9-D734-4594-A6AA-47FBA2062228}" dt="2022-02-22T09:05:33.151" v="186" actId="478"/>
          <ac:picMkLst>
            <pc:docMk/>
            <pc:sldMk cId="4077749151" sldId="303"/>
            <ac:picMk id="5" creationId="{A71C848F-232A-48B5-9CAF-79B8AA8C17BC}"/>
          </ac:picMkLst>
        </pc:picChg>
        <pc:picChg chg="add del mod">
          <ac:chgData name="Leonie Smith" userId="fed1330f33f5650e" providerId="LiveId" clId="{1F08BEB9-D734-4594-A6AA-47FBA2062228}" dt="2022-02-22T09:06:31.129" v="190" actId="478"/>
          <ac:picMkLst>
            <pc:docMk/>
            <pc:sldMk cId="4077749151" sldId="303"/>
            <ac:picMk id="7" creationId="{874EBEC3-6E86-4E19-B206-36A1EB759CF4}"/>
          </ac:picMkLst>
        </pc:picChg>
        <pc:picChg chg="add del mod">
          <ac:chgData name="Leonie Smith" userId="fed1330f33f5650e" providerId="LiveId" clId="{1F08BEB9-D734-4594-A6AA-47FBA2062228}" dt="2022-02-22T09:07:27.028" v="195" actId="478"/>
          <ac:picMkLst>
            <pc:docMk/>
            <pc:sldMk cId="4077749151" sldId="303"/>
            <ac:picMk id="9" creationId="{4DB4201D-56D7-431A-8048-53AC0915D771}"/>
          </ac:picMkLst>
        </pc:picChg>
        <pc:picChg chg="add mod">
          <ac:chgData name="Leonie Smith" userId="fed1330f33f5650e" providerId="LiveId" clId="{1F08BEB9-D734-4594-A6AA-47FBA2062228}" dt="2022-02-22T09:08:14.472" v="199" actId="1076"/>
          <ac:picMkLst>
            <pc:docMk/>
            <pc:sldMk cId="4077749151" sldId="303"/>
            <ac:picMk id="11" creationId="{E0859D4F-E290-44F6-8884-B81AF12E3638}"/>
          </ac:picMkLst>
        </pc:picChg>
      </pc:sldChg>
      <pc:sldChg chg="addSp modSp add mod ord">
        <pc:chgData name="Leonie Smith" userId="fed1330f33f5650e" providerId="LiveId" clId="{1F08BEB9-D734-4594-A6AA-47FBA2062228}" dt="2022-02-22T09:08:51.749" v="202" actId="14100"/>
        <pc:sldMkLst>
          <pc:docMk/>
          <pc:sldMk cId="2048449731" sldId="304"/>
        </pc:sldMkLst>
        <pc:picChg chg="add mod">
          <ac:chgData name="Leonie Smith" userId="fed1330f33f5650e" providerId="LiveId" clId="{1F08BEB9-D734-4594-A6AA-47FBA2062228}" dt="2022-02-22T09:08:51.749" v="202" actId="14100"/>
          <ac:picMkLst>
            <pc:docMk/>
            <pc:sldMk cId="2048449731" sldId="304"/>
            <ac:picMk id="3" creationId="{AA336FF0-9F96-4600-88D4-2D48C09E9C01}"/>
          </ac:picMkLst>
        </pc:picChg>
      </pc:sldChg>
      <pc:sldChg chg="addSp modSp add mod ord">
        <pc:chgData name="Leonie Smith" userId="fed1330f33f5650e" providerId="LiveId" clId="{1F08BEB9-D734-4594-A6AA-47FBA2062228}" dt="2022-02-22T09:09:39.773" v="205" actId="14100"/>
        <pc:sldMkLst>
          <pc:docMk/>
          <pc:sldMk cId="3632253282" sldId="305"/>
        </pc:sldMkLst>
        <pc:picChg chg="add mod">
          <ac:chgData name="Leonie Smith" userId="fed1330f33f5650e" providerId="LiveId" clId="{1F08BEB9-D734-4594-A6AA-47FBA2062228}" dt="2022-02-22T09:09:39.773" v="205" actId="14100"/>
          <ac:picMkLst>
            <pc:docMk/>
            <pc:sldMk cId="3632253282" sldId="305"/>
            <ac:picMk id="3" creationId="{9864AF97-891D-4C79-BB2A-9D72D3B1FEFF}"/>
          </ac:picMkLst>
        </pc:picChg>
      </pc:sldChg>
      <pc:sldChg chg="add del ord">
        <pc:chgData name="Leonie Smith" userId="fed1330f33f5650e" providerId="LiveId" clId="{1F08BEB9-D734-4594-A6AA-47FBA2062228}" dt="2022-02-22T09:10:09.484" v="207" actId="47"/>
        <pc:sldMkLst>
          <pc:docMk/>
          <pc:sldMk cId="2546450802" sldId="306"/>
        </pc:sldMkLst>
      </pc:sldChg>
      <pc:sldChg chg="addSp modSp add mod ord">
        <pc:chgData name="Leonie Smith" userId="fed1330f33f5650e" providerId="LiveId" clId="{1F08BEB9-D734-4594-A6AA-47FBA2062228}" dt="2022-02-22T09:11:03.456" v="210" actId="14100"/>
        <pc:sldMkLst>
          <pc:docMk/>
          <pc:sldMk cId="3457929618" sldId="307"/>
        </pc:sldMkLst>
        <pc:picChg chg="add mod">
          <ac:chgData name="Leonie Smith" userId="fed1330f33f5650e" providerId="LiveId" clId="{1F08BEB9-D734-4594-A6AA-47FBA2062228}" dt="2022-02-22T09:11:03.456" v="210" actId="14100"/>
          <ac:picMkLst>
            <pc:docMk/>
            <pc:sldMk cId="3457929618" sldId="307"/>
            <ac:picMk id="3" creationId="{866EAE65-2AE7-4912-B84F-4C0DD75E186D}"/>
          </ac:picMkLst>
        </pc:picChg>
      </pc:sldChg>
      <pc:sldChg chg="addSp modSp add mod ord">
        <pc:chgData name="Leonie Smith" userId="fed1330f33f5650e" providerId="LiveId" clId="{1F08BEB9-D734-4594-A6AA-47FBA2062228}" dt="2022-02-22T09:11:58.845" v="213" actId="14100"/>
        <pc:sldMkLst>
          <pc:docMk/>
          <pc:sldMk cId="1992016687" sldId="308"/>
        </pc:sldMkLst>
        <pc:picChg chg="add mod">
          <ac:chgData name="Leonie Smith" userId="fed1330f33f5650e" providerId="LiveId" clId="{1F08BEB9-D734-4594-A6AA-47FBA2062228}" dt="2022-02-22T09:11:58.845" v="213" actId="14100"/>
          <ac:picMkLst>
            <pc:docMk/>
            <pc:sldMk cId="1992016687" sldId="308"/>
            <ac:picMk id="3" creationId="{8546AF23-525E-4B62-8C0B-23FDD152308D}"/>
          </ac:picMkLst>
        </pc:picChg>
      </pc:sldChg>
      <pc:sldChg chg="addSp modSp add mod ord">
        <pc:chgData name="Leonie Smith" userId="fed1330f33f5650e" providerId="LiveId" clId="{1F08BEB9-D734-4594-A6AA-47FBA2062228}" dt="2022-02-22T09:12:32.633" v="216" actId="14100"/>
        <pc:sldMkLst>
          <pc:docMk/>
          <pc:sldMk cId="1525864851" sldId="309"/>
        </pc:sldMkLst>
        <pc:picChg chg="add mod">
          <ac:chgData name="Leonie Smith" userId="fed1330f33f5650e" providerId="LiveId" clId="{1F08BEB9-D734-4594-A6AA-47FBA2062228}" dt="2022-02-22T09:12:32.633" v="216" actId="14100"/>
          <ac:picMkLst>
            <pc:docMk/>
            <pc:sldMk cId="1525864851" sldId="309"/>
            <ac:picMk id="3" creationId="{E84E93FD-729F-4872-A8C6-B6EE22600F0E}"/>
          </ac:picMkLst>
        </pc:picChg>
      </pc:sldChg>
      <pc:sldChg chg="addSp modSp add mod ord">
        <pc:chgData name="Leonie Smith" userId="fed1330f33f5650e" providerId="LiveId" clId="{1F08BEB9-D734-4594-A6AA-47FBA2062228}" dt="2022-02-22T09:13:36.769" v="220" actId="14100"/>
        <pc:sldMkLst>
          <pc:docMk/>
          <pc:sldMk cId="3466600736" sldId="310"/>
        </pc:sldMkLst>
        <pc:picChg chg="add mod">
          <ac:chgData name="Leonie Smith" userId="fed1330f33f5650e" providerId="LiveId" clId="{1F08BEB9-D734-4594-A6AA-47FBA2062228}" dt="2022-02-22T09:13:36.769" v="220" actId="14100"/>
          <ac:picMkLst>
            <pc:docMk/>
            <pc:sldMk cId="3466600736" sldId="310"/>
            <ac:picMk id="3" creationId="{56BF05CE-D7EE-40F2-BA59-3A41B349F684}"/>
          </ac:picMkLst>
        </pc:picChg>
      </pc:sldChg>
      <pc:sldChg chg="addSp modSp add mod ord">
        <pc:chgData name="Leonie Smith" userId="fed1330f33f5650e" providerId="LiveId" clId="{1F08BEB9-D734-4594-A6AA-47FBA2062228}" dt="2022-02-22T09:14:15.139" v="223" actId="14100"/>
        <pc:sldMkLst>
          <pc:docMk/>
          <pc:sldMk cId="2782494658" sldId="311"/>
        </pc:sldMkLst>
        <pc:picChg chg="add mod">
          <ac:chgData name="Leonie Smith" userId="fed1330f33f5650e" providerId="LiveId" clId="{1F08BEB9-D734-4594-A6AA-47FBA2062228}" dt="2022-02-22T09:14:15.139" v="223" actId="14100"/>
          <ac:picMkLst>
            <pc:docMk/>
            <pc:sldMk cId="2782494658" sldId="311"/>
            <ac:picMk id="3" creationId="{EBF601C4-E088-413E-A872-BEA6669ACBC7}"/>
          </ac:picMkLst>
        </pc:picChg>
      </pc:sldChg>
      <pc:sldChg chg="addSp modSp add mod ord">
        <pc:chgData name="Leonie Smith" userId="fed1330f33f5650e" providerId="LiveId" clId="{1F08BEB9-D734-4594-A6AA-47FBA2062228}" dt="2022-02-22T09:15:20.249" v="227" actId="1076"/>
        <pc:sldMkLst>
          <pc:docMk/>
          <pc:sldMk cId="1944453905" sldId="312"/>
        </pc:sldMkLst>
        <pc:picChg chg="add mod">
          <ac:chgData name="Leonie Smith" userId="fed1330f33f5650e" providerId="LiveId" clId="{1F08BEB9-D734-4594-A6AA-47FBA2062228}" dt="2022-02-22T09:15:20.249" v="227" actId="1076"/>
          <ac:picMkLst>
            <pc:docMk/>
            <pc:sldMk cId="1944453905" sldId="312"/>
            <ac:picMk id="3" creationId="{843863B8-F2FF-485C-8549-203EBE074ABD}"/>
          </ac:picMkLst>
        </pc:picChg>
      </pc:sldChg>
      <pc:sldChg chg="addSp modSp add mod ord">
        <pc:chgData name="Leonie Smith" userId="fed1330f33f5650e" providerId="LiveId" clId="{1F08BEB9-D734-4594-A6AA-47FBA2062228}" dt="2022-02-22T09:16:05.563" v="230" actId="14100"/>
        <pc:sldMkLst>
          <pc:docMk/>
          <pc:sldMk cId="3408631233" sldId="313"/>
        </pc:sldMkLst>
        <pc:picChg chg="add mod">
          <ac:chgData name="Leonie Smith" userId="fed1330f33f5650e" providerId="LiveId" clId="{1F08BEB9-D734-4594-A6AA-47FBA2062228}" dt="2022-02-22T09:16:05.563" v="230" actId="14100"/>
          <ac:picMkLst>
            <pc:docMk/>
            <pc:sldMk cId="3408631233" sldId="313"/>
            <ac:picMk id="3" creationId="{118C5412-2BD6-48EB-8849-55F45E96BD1C}"/>
          </ac:picMkLst>
        </pc:picChg>
      </pc:sldChg>
      <pc:sldChg chg="addSp modSp add mod ord">
        <pc:chgData name="Leonie Smith" userId="fed1330f33f5650e" providerId="LiveId" clId="{1F08BEB9-D734-4594-A6AA-47FBA2062228}" dt="2022-02-22T09:16:48.464" v="233" actId="14100"/>
        <pc:sldMkLst>
          <pc:docMk/>
          <pc:sldMk cId="704817411" sldId="314"/>
        </pc:sldMkLst>
        <pc:picChg chg="add mod">
          <ac:chgData name="Leonie Smith" userId="fed1330f33f5650e" providerId="LiveId" clId="{1F08BEB9-D734-4594-A6AA-47FBA2062228}" dt="2022-02-22T09:16:48.464" v="233" actId="14100"/>
          <ac:picMkLst>
            <pc:docMk/>
            <pc:sldMk cId="704817411" sldId="314"/>
            <ac:picMk id="3" creationId="{9E5A2DE6-7D45-4701-A987-FEC74A95B584}"/>
          </ac:picMkLst>
        </pc:picChg>
      </pc:sldChg>
      <pc:sldChg chg="addSp modSp add mod ord">
        <pc:chgData name="Leonie Smith" userId="fed1330f33f5650e" providerId="LiveId" clId="{1F08BEB9-D734-4594-A6AA-47FBA2062228}" dt="2022-02-22T09:17:34.366" v="236" actId="14100"/>
        <pc:sldMkLst>
          <pc:docMk/>
          <pc:sldMk cId="3846261633" sldId="315"/>
        </pc:sldMkLst>
        <pc:picChg chg="add mod">
          <ac:chgData name="Leonie Smith" userId="fed1330f33f5650e" providerId="LiveId" clId="{1F08BEB9-D734-4594-A6AA-47FBA2062228}" dt="2022-02-22T09:17:34.366" v="236" actId="14100"/>
          <ac:picMkLst>
            <pc:docMk/>
            <pc:sldMk cId="3846261633" sldId="315"/>
            <ac:picMk id="3" creationId="{FE7DA793-6162-45DF-8C2C-1BE2FC5557DC}"/>
          </ac:picMkLst>
        </pc:picChg>
      </pc:sldChg>
      <pc:sldChg chg="addSp modSp add mod ord">
        <pc:chgData name="Leonie Smith" userId="fed1330f33f5650e" providerId="LiveId" clId="{1F08BEB9-D734-4594-A6AA-47FBA2062228}" dt="2022-02-22T09:18:32.084" v="240" actId="14100"/>
        <pc:sldMkLst>
          <pc:docMk/>
          <pc:sldMk cId="3825331085" sldId="316"/>
        </pc:sldMkLst>
        <pc:picChg chg="add mod">
          <ac:chgData name="Leonie Smith" userId="fed1330f33f5650e" providerId="LiveId" clId="{1F08BEB9-D734-4594-A6AA-47FBA2062228}" dt="2022-02-22T09:18:32.084" v="240" actId="14100"/>
          <ac:picMkLst>
            <pc:docMk/>
            <pc:sldMk cId="3825331085" sldId="316"/>
            <ac:picMk id="3" creationId="{D6A9B38C-1087-4593-B94A-966F86AD0ED8}"/>
          </ac:picMkLst>
        </pc:picChg>
      </pc:sldChg>
      <pc:sldChg chg="addSp modSp add mod ord">
        <pc:chgData name="Leonie Smith" userId="fed1330f33f5650e" providerId="LiveId" clId="{1F08BEB9-D734-4594-A6AA-47FBA2062228}" dt="2022-02-22T09:19:13.307" v="243" actId="14100"/>
        <pc:sldMkLst>
          <pc:docMk/>
          <pc:sldMk cId="2977201815" sldId="317"/>
        </pc:sldMkLst>
        <pc:picChg chg="add mod">
          <ac:chgData name="Leonie Smith" userId="fed1330f33f5650e" providerId="LiveId" clId="{1F08BEB9-D734-4594-A6AA-47FBA2062228}" dt="2022-02-22T09:19:13.307" v="243" actId="14100"/>
          <ac:picMkLst>
            <pc:docMk/>
            <pc:sldMk cId="2977201815" sldId="317"/>
            <ac:picMk id="3" creationId="{6335D796-425A-4616-ABCB-6DC6F746CD24}"/>
          </ac:picMkLst>
        </pc:picChg>
      </pc:sldChg>
    </pc:docChg>
  </pc:docChgLst>
  <pc:docChgLst>
    <pc:chgData name="Leonie Smith" userId="fed1330f33f5650e" providerId="LiveId" clId="{6666FAEF-3C4A-4B0D-AD8C-97DDFB459D63}"/>
    <pc:docChg chg="custSel modSld">
      <pc:chgData name="Leonie Smith" userId="fed1330f33f5650e" providerId="LiveId" clId="{6666FAEF-3C4A-4B0D-AD8C-97DDFB459D63}" dt="2023-11-02T04:40:42.335" v="104" actId="20577"/>
      <pc:docMkLst>
        <pc:docMk/>
      </pc:docMkLst>
      <pc:sldChg chg="addSp delSp modSp mod modTransition modAnim">
        <pc:chgData name="Leonie Smith" userId="fed1330f33f5650e" providerId="LiveId" clId="{6666FAEF-3C4A-4B0D-AD8C-97DDFB459D63}" dt="2023-11-01T06:36:50.455" v="5"/>
        <pc:sldMkLst>
          <pc:docMk/>
          <pc:sldMk cId="525752733" sldId="258"/>
        </pc:sldMkLst>
        <pc:picChg chg="del">
          <ac:chgData name="Leonie Smith" userId="fed1330f33f5650e" providerId="LiveId" clId="{6666FAEF-3C4A-4B0D-AD8C-97DDFB459D63}" dt="2023-11-01T06:36:42.836" v="4"/>
          <ac:picMkLst>
            <pc:docMk/>
            <pc:sldMk cId="525752733" sldId="258"/>
            <ac:picMk id="3" creationId="{F22BBEBB-8671-4814-A3B5-2F719EBB8A1B}"/>
          </ac:picMkLst>
        </pc:picChg>
        <pc:picChg chg="add del mod">
          <ac:chgData name="Leonie Smith" userId="fed1330f33f5650e" providerId="LiveId" clId="{6666FAEF-3C4A-4B0D-AD8C-97DDFB459D63}" dt="2023-11-01T06:36:50.455" v="5"/>
          <ac:picMkLst>
            <pc:docMk/>
            <pc:sldMk cId="525752733" sldId="258"/>
            <ac:picMk id="8" creationId="{75969B68-9C44-804F-AACE-D63BA68662C8}"/>
          </ac:picMkLst>
        </pc:picChg>
        <pc:picChg chg="add mod">
          <ac:chgData name="Leonie Smith" userId="fed1330f33f5650e" providerId="LiveId" clId="{6666FAEF-3C4A-4B0D-AD8C-97DDFB459D63}" dt="2023-11-01T06:36:50.455" v="5"/>
          <ac:picMkLst>
            <pc:docMk/>
            <pc:sldMk cId="525752733" sldId="258"/>
            <ac:picMk id="9" creationId="{5EBC8367-4A91-97DD-6A48-8DDFAAEF765A}"/>
          </ac:picMkLst>
        </pc:picChg>
      </pc:sldChg>
      <pc:sldChg chg="addSp delSp modSp mod modTransition modAnim">
        <pc:chgData name="Leonie Smith" userId="fed1330f33f5650e" providerId="LiveId" clId="{6666FAEF-3C4A-4B0D-AD8C-97DDFB459D63}" dt="2023-11-01T06:38:06.994" v="14"/>
        <pc:sldMkLst>
          <pc:docMk/>
          <pc:sldMk cId="2044568653" sldId="281"/>
        </pc:sldMkLst>
        <pc:picChg chg="add del mod">
          <ac:chgData name="Leonie Smith" userId="fed1330f33f5650e" providerId="LiveId" clId="{6666FAEF-3C4A-4B0D-AD8C-97DDFB459D63}" dt="2023-11-01T06:38:06.994" v="14"/>
          <ac:picMkLst>
            <pc:docMk/>
            <pc:sldMk cId="2044568653" sldId="281"/>
            <ac:picMk id="3" creationId="{58592DE0-CF9E-C50D-8582-807DDBDC6A16}"/>
          </ac:picMkLst>
        </pc:picChg>
        <pc:picChg chg="del">
          <ac:chgData name="Leonie Smith" userId="fed1330f33f5650e" providerId="LiveId" clId="{6666FAEF-3C4A-4B0D-AD8C-97DDFB459D63}" dt="2023-11-01T06:37:53.156" v="13"/>
          <ac:picMkLst>
            <pc:docMk/>
            <pc:sldMk cId="2044568653" sldId="281"/>
            <ac:picMk id="5" creationId="{5D7B6CB1-6EC3-41D1-A7AB-9495E70E0756}"/>
          </ac:picMkLst>
        </pc:picChg>
        <pc:picChg chg="add mod">
          <ac:chgData name="Leonie Smith" userId="fed1330f33f5650e" providerId="LiveId" clId="{6666FAEF-3C4A-4B0D-AD8C-97DDFB459D63}" dt="2023-11-01T06:38:06.994" v="14"/>
          <ac:picMkLst>
            <pc:docMk/>
            <pc:sldMk cId="2044568653" sldId="281"/>
            <ac:picMk id="7" creationId="{67DF062A-DEFC-0237-A009-CEC94B790428}"/>
          </ac:picMkLst>
        </pc:picChg>
      </pc:sldChg>
      <pc:sldChg chg="addSp delSp modSp mod modTransition modAnim">
        <pc:chgData name="Leonie Smith" userId="fed1330f33f5650e" providerId="LiveId" clId="{6666FAEF-3C4A-4B0D-AD8C-97DDFB459D63}" dt="2023-11-01T06:39:10.032" v="20"/>
        <pc:sldMkLst>
          <pc:docMk/>
          <pc:sldMk cId="3681266347" sldId="282"/>
        </pc:sldMkLst>
        <pc:picChg chg="del">
          <ac:chgData name="Leonie Smith" userId="fed1330f33f5650e" providerId="LiveId" clId="{6666FAEF-3C4A-4B0D-AD8C-97DDFB459D63}" dt="2023-11-01T06:38:33.613" v="16"/>
          <ac:picMkLst>
            <pc:docMk/>
            <pc:sldMk cId="3681266347" sldId="282"/>
            <ac:picMk id="3" creationId="{7172B2AB-4886-42B7-AF37-AE277337C167}"/>
          </ac:picMkLst>
        </pc:picChg>
        <pc:picChg chg="add del mod">
          <ac:chgData name="Leonie Smith" userId="fed1330f33f5650e" providerId="LiveId" clId="{6666FAEF-3C4A-4B0D-AD8C-97DDFB459D63}" dt="2023-11-01T06:38:42.555" v="17"/>
          <ac:picMkLst>
            <pc:docMk/>
            <pc:sldMk cId="3681266347" sldId="282"/>
            <ac:picMk id="5" creationId="{0EB3D8AD-CE7D-346C-B4F4-01277ED01E97}"/>
          </ac:picMkLst>
        </pc:picChg>
        <pc:picChg chg="add del mod">
          <ac:chgData name="Leonie Smith" userId="fed1330f33f5650e" providerId="LiveId" clId="{6666FAEF-3C4A-4B0D-AD8C-97DDFB459D63}" dt="2023-11-01T06:39:00.274" v="19"/>
          <ac:picMkLst>
            <pc:docMk/>
            <pc:sldMk cId="3681266347" sldId="282"/>
            <ac:picMk id="7" creationId="{A53CEF96-E472-D4BF-4E25-6B41D1062850}"/>
          </ac:picMkLst>
        </pc:picChg>
        <pc:picChg chg="add del mod ord">
          <ac:chgData name="Leonie Smith" userId="fed1330f33f5650e" providerId="LiveId" clId="{6666FAEF-3C4A-4B0D-AD8C-97DDFB459D63}" dt="2023-11-01T06:39:10.032" v="20"/>
          <ac:picMkLst>
            <pc:docMk/>
            <pc:sldMk cId="3681266347" sldId="282"/>
            <ac:picMk id="12" creationId="{7F5E5CC6-D3A9-FD84-937B-B1B0F70212D2}"/>
          </ac:picMkLst>
        </pc:picChg>
        <pc:picChg chg="add mod">
          <ac:chgData name="Leonie Smith" userId="fed1330f33f5650e" providerId="LiveId" clId="{6666FAEF-3C4A-4B0D-AD8C-97DDFB459D63}" dt="2023-11-01T06:39:10.032" v="20"/>
          <ac:picMkLst>
            <pc:docMk/>
            <pc:sldMk cId="3681266347" sldId="282"/>
            <ac:picMk id="13" creationId="{C370DDBE-B539-5827-EE21-F88D10DD63F8}"/>
          </ac:picMkLst>
        </pc:picChg>
      </pc:sldChg>
      <pc:sldChg chg="addSp delSp modSp mod modTransition modAnim">
        <pc:chgData name="Leonie Smith" userId="fed1330f33f5650e" providerId="LiveId" clId="{6666FAEF-3C4A-4B0D-AD8C-97DDFB459D63}" dt="2023-11-01T06:40:12.942" v="29"/>
        <pc:sldMkLst>
          <pc:docMk/>
          <pc:sldMk cId="26953390" sldId="283"/>
        </pc:sldMkLst>
        <pc:picChg chg="add del mod">
          <ac:chgData name="Leonie Smith" userId="fed1330f33f5650e" providerId="LiveId" clId="{6666FAEF-3C4A-4B0D-AD8C-97DDFB459D63}" dt="2023-11-01T06:39:37.492" v="23"/>
          <ac:picMkLst>
            <pc:docMk/>
            <pc:sldMk cId="26953390" sldId="283"/>
            <ac:picMk id="3" creationId="{F9466052-563C-76D3-BC66-DA3575862D84}"/>
          </ac:picMkLst>
        </pc:picChg>
        <pc:picChg chg="add del mod">
          <ac:chgData name="Leonie Smith" userId="fed1330f33f5650e" providerId="LiveId" clId="{6666FAEF-3C4A-4B0D-AD8C-97DDFB459D63}" dt="2023-11-01T06:39:44.321" v="25"/>
          <ac:picMkLst>
            <pc:docMk/>
            <pc:sldMk cId="26953390" sldId="283"/>
            <ac:picMk id="5" creationId="{B1AC2E40-BCA9-F4BC-378C-4F889EAE9893}"/>
          </ac:picMkLst>
        </pc:picChg>
        <pc:picChg chg="del">
          <ac:chgData name="Leonie Smith" userId="fed1330f33f5650e" providerId="LiveId" clId="{6666FAEF-3C4A-4B0D-AD8C-97DDFB459D63}" dt="2023-11-01T06:39:24.862" v="22"/>
          <ac:picMkLst>
            <pc:docMk/>
            <pc:sldMk cId="26953390" sldId="283"/>
            <ac:picMk id="7" creationId="{82228386-6FBE-4886-B27A-683010E51E48}"/>
          </ac:picMkLst>
        </pc:picChg>
        <pc:picChg chg="add del mod ord">
          <ac:chgData name="Leonie Smith" userId="fed1330f33f5650e" providerId="LiveId" clId="{6666FAEF-3C4A-4B0D-AD8C-97DDFB459D63}" dt="2023-11-01T06:39:52.221" v="26"/>
          <ac:picMkLst>
            <pc:docMk/>
            <pc:sldMk cId="26953390" sldId="283"/>
            <ac:picMk id="10" creationId="{ED298B07-5681-7B98-878B-CCD20A78687C}"/>
          </ac:picMkLst>
        </pc:picChg>
        <pc:picChg chg="add del mod">
          <ac:chgData name="Leonie Smith" userId="fed1330f33f5650e" providerId="LiveId" clId="{6666FAEF-3C4A-4B0D-AD8C-97DDFB459D63}" dt="2023-11-01T06:39:55.453" v="28"/>
          <ac:picMkLst>
            <pc:docMk/>
            <pc:sldMk cId="26953390" sldId="283"/>
            <ac:picMk id="11" creationId="{79A49604-FEB1-0E2A-87D5-0505F3FF7626}"/>
          </ac:picMkLst>
        </pc:picChg>
        <pc:picChg chg="add del mod ord">
          <ac:chgData name="Leonie Smith" userId="fed1330f33f5650e" providerId="LiveId" clId="{6666FAEF-3C4A-4B0D-AD8C-97DDFB459D63}" dt="2023-11-01T06:40:12.942" v="29"/>
          <ac:picMkLst>
            <pc:docMk/>
            <pc:sldMk cId="26953390" sldId="283"/>
            <ac:picMk id="14" creationId="{5E342752-03D2-60BE-FCF1-31C54C2D9465}"/>
          </ac:picMkLst>
        </pc:picChg>
        <pc:picChg chg="add mod">
          <ac:chgData name="Leonie Smith" userId="fed1330f33f5650e" providerId="LiveId" clId="{6666FAEF-3C4A-4B0D-AD8C-97DDFB459D63}" dt="2023-11-01T06:40:12.942" v="29"/>
          <ac:picMkLst>
            <pc:docMk/>
            <pc:sldMk cId="26953390" sldId="283"/>
            <ac:picMk id="15" creationId="{766FDC1E-3B51-9D6E-962E-A1223011423F}"/>
          </ac:picMkLst>
        </pc:picChg>
      </pc:sldChg>
      <pc:sldChg chg="addSp delSp modSp mod modTransition modAnim">
        <pc:chgData name="Leonie Smith" userId="fed1330f33f5650e" providerId="LiveId" clId="{6666FAEF-3C4A-4B0D-AD8C-97DDFB459D63}" dt="2023-11-01T06:41:19.442" v="35"/>
        <pc:sldMkLst>
          <pc:docMk/>
          <pc:sldMk cId="2342427813" sldId="285"/>
        </pc:sldMkLst>
        <pc:picChg chg="del">
          <ac:chgData name="Leonie Smith" userId="fed1330f33f5650e" providerId="LiveId" clId="{6666FAEF-3C4A-4B0D-AD8C-97DDFB459D63}" dt="2023-11-01T06:40:35.888" v="31"/>
          <ac:picMkLst>
            <pc:docMk/>
            <pc:sldMk cId="2342427813" sldId="285"/>
            <ac:picMk id="3" creationId="{653CAA5F-186B-40B7-98AD-4B14B3F05B35}"/>
          </ac:picMkLst>
        </pc:picChg>
        <pc:picChg chg="add del mod">
          <ac:chgData name="Leonie Smith" userId="fed1330f33f5650e" providerId="LiveId" clId="{6666FAEF-3C4A-4B0D-AD8C-97DDFB459D63}" dt="2023-11-01T06:40:45.625" v="32"/>
          <ac:picMkLst>
            <pc:docMk/>
            <pc:sldMk cId="2342427813" sldId="285"/>
            <ac:picMk id="5" creationId="{CEA36C3E-68D1-7E51-F1C5-A1AC0A1EA742}"/>
          </ac:picMkLst>
        </pc:picChg>
        <pc:picChg chg="add del mod">
          <ac:chgData name="Leonie Smith" userId="fed1330f33f5650e" providerId="LiveId" clId="{6666FAEF-3C4A-4B0D-AD8C-97DDFB459D63}" dt="2023-11-01T06:41:10.784" v="34"/>
          <ac:picMkLst>
            <pc:docMk/>
            <pc:sldMk cId="2342427813" sldId="285"/>
            <ac:picMk id="7" creationId="{F7D09101-55C6-4EB1-A607-48463AB763BF}"/>
          </ac:picMkLst>
        </pc:picChg>
        <pc:picChg chg="add del mod ord">
          <ac:chgData name="Leonie Smith" userId="fed1330f33f5650e" providerId="LiveId" clId="{6666FAEF-3C4A-4B0D-AD8C-97DDFB459D63}" dt="2023-11-01T06:41:19.442" v="35"/>
          <ac:picMkLst>
            <pc:docMk/>
            <pc:sldMk cId="2342427813" sldId="285"/>
            <ac:picMk id="13" creationId="{14732F86-BFFD-C9E3-7631-0A2F80F406CD}"/>
          </ac:picMkLst>
        </pc:picChg>
        <pc:picChg chg="add mod">
          <ac:chgData name="Leonie Smith" userId="fed1330f33f5650e" providerId="LiveId" clId="{6666FAEF-3C4A-4B0D-AD8C-97DDFB459D63}" dt="2023-11-01T06:41:19.442" v="35"/>
          <ac:picMkLst>
            <pc:docMk/>
            <pc:sldMk cId="2342427813" sldId="285"/>
            <ac:picMk id="14" creationId="{7FCA0A3B-5CFA-36E7-7017-9D771D56B29F}"/>
          </ac:picMkLst>
        </pc:picChg>
      </pc:sldChg>
      <pc:sldChg chg="addSp delSp modSp mod modTransition modAnim">
        <pc:chgData name="Leonie Smith" userId="fed1330f33f5650e" providerId="LiveId" clId="{6666FAEF-3C4A-4B0D-AD8C-97DDFB459D63}" dt="2023-11-01T06:41:46.178" v="38"/>
        <pc:sldMkLst>
          <pc:docMk/>
          <pc:sldMk cId="2223752114" sldId="286"/>
        </pc:sldMkLst>
        <pc:picChg chg="del">
          <ac:chgData name="Leonie Smith" userId="fed1330f33f5650e" providerId="LiveId" clId="{6666FAEF-3C4A-4B0D-AD8C-97DDFB459D63}" dt="2023-11-01T06:41:33.205" v="37"/>
          <ac:picMkLst>
            <pc:docMk/>
            <pc:sldMk cId="2223752114" sldId="286"/>
            <ac:picMk id="3" creationId="{9B83F9A0-C6DF-4F37-90B5-5866BAD0E0A3}"/>
          </ac:picMkLst>
        </pc:picChg>
        <pc:picChg chg="add del mod">
          <ac:chgData name="Leonie Smith" userId="fed1330f33f5650e" providerId="LiveId" clId="{6666FAEF-3C4A-4B0D-AD8C-97DDFB459D63}" dt="2023-11-01T06:41:46.178" v="38"/>
          <ac:picMkLst>
            <pc:docMk/>
            <pc:sldMk cId="2223752114" sldId="286"/>
            <ac:picMk id="5" creationId="{00C5EBCE-33CF-D123-6C9D-80B55B2233DB}"/>
          </ac:picMkLst>
        </pc:picChg>
        <pc:picChg chg="add mod">
          <ac:chgData name="Leonie Smith" userId="fed1330f33f5650e" providerId="LiveId" clId="{6666FAEF-3C4A-4B0D-AD8C-97DDFB459D63}" dt="2023-11-01T06:41:46.178" v="38"/>
          <ac:picMkLst>
            <pc:docMk/>
            <pc:sldMk cId="2223752114" sldId="286"/>
            <ac:picMk id="7" creationId="{A087AC8C-14E9-7B1A-7372-454010E96F69}"/>
          </ac:picMkLst>
        </pc:picChg>
      </pc:sldChg>
      <pc:sldChg chg="addSp delSp modSp mod modTransition modAnim">
        <pc:chgData name="Leonie Smith" userId="fed1330f33f5650e" providerId="LiveId" clId="{6666FAEF-3C4A-4B0D-AD8C-97DDFB459D63}" dt="2023-11-01T06:42:16.119" v="41"/>
        <pc:sldMkLst>
          <pc:docMk/>
          <pc:sldMk cId="680484570" sldId="287"/>
        </pc:sldMkLst>
        <pc:picChg chg="add del mod">
          <ac:chgData name="Leonie Smith" userId="fed1330f33f5650e" providerId="LiveId" clId="{6666FAEF-3C4A-4B0D-AD8C-97DDFB459D63}" dt="2023-11-01T06:42:16.119" v="41"/>
          <ac:picMkLst>
            <pc:docMk/>
            <pc:sldMk cId="680484570" sldId="287"/>
            <ac:picMk id="3" creationId="{7E5486CC-6977-5B9B-0B70-DD483691F16C}"/>
          </ac:picMkLst>
        </pc:picChg>
        <pc:picChg chg="del">
          <ac:chgData name="Leonie Smith" userId="fed1330f33f5650e" providerId="LiveId" clId="{6666FAEF-3C4A-4B0D-AD8C-97DDFB459D63}" dt="2023-11-01T06:42:03.049" v="40"/>
          <ac:picMkLst>
            <pc:docMk/>
            <pc:sldMk cId="680484570" sldId="287"/>
            <ac:picMk id="5" creationId="{9701A431-EB81-4550-882B-34AE9B1E0353}"/>
          </ac:picMkLst>
        </pc:picChg>
        <pc:picChg chg="add mod">
          <ac:chgData name="Leonie Smith" userId="fed1330f33f5650e" providerId="LiveId" clId="{6666FAEF-3C4A-4B0D-AD8C-97DDFB459D63}" dt="2023-11-01T06:42:16.119" v="41"/>
          <ac:picMkLst>
            <pc:docMk/>
            <pc:sldMk cId="680484570" sldId="287"/>
            <ac:picMk id="7" creationId="{398B0432-DB76-3214-4302-D26B2FE5C95C}"/>
          </ac:picMkLst>
        </pc:picChg>
      </pc:sldChg>
      <pc:sldChg chg="addSp delSp modSp mod modTransition modAnim">
        <pc:chgData name="Leonie Smith" userId="fed1330f33f5650e" providerId="LiveId" clId="{6666FAEF-3C4A-4B0D-AD8C-97DDFB459D63}" dt="2023-11-01T06:43:34.908" v="47"/>
        <pc:sldMkLst>
          <pc:docMk/>
          <pc:sldMk cId="1206678836" sldId="289"/>
        </pc:sldMkLst>
        <pc:picChg chg="del">
          <ac:chgData name="Leonie Smith" userId="fed1330f33f5650e" providerId="LiveId" clId="{6666FAEF-3C4A-4B0D-AD8C-97DDFB459D63}" dt="2023-11-01T06:42:34.396" v="43"/>
          <ac:picMkLst>
            <pc:docMk/>
            <pc:sldMk cId="1206678836" sldId="289"/>
            <ac:picMk id="2" creationId="{BF9D34AC-F85D-4B68-A26B-5107798067DF}"/>
          </ac:picMkLst>
        </pc:picChg>
        <pc:picChg chg="add del mod">
          <ac:chgData name="Leonie Smith" userId="fed1330f33f5650e" providerId="LiveId" clId="{6666FAEF-3C4A-4B0D-AD8C-97DDFB459D63}" dt="2023-11-01T06:42:47.973" v="44"/>
          <ac:picMkLst>
            <pc:docMk/>
            <pc:sldMk cId="1206678836" sldId="289"/>
            <ac:picMk id="5" creationId="{F1B00E7A-3E06-7E8C-6BEF-9B1D4E78C64E}"/>
          </ac:picMkLst>
        </pc:picChg>
        <pc:picChg chg="add del mod">
          <ac:chgData name="Leonie Smith" userId="fed1330f33f5650e" providerId="LiveId" clId="{6666FAEF-3C4A-4B0D-AD8C-97DDFB459D63}" dt="2023-11-01T06:43:20.847" v="46"/>
          <ac:picMkLst>
            <pc:docMk/>
            <pc:sldMk cId="1206678836" sldId="289"/>
            <ac:picMk id="7" creationId="{65930DFB-9758-2A61-A759-73494A2B0901}"/>
          </ac:picMkLst>
        </pc:picChg>
        <pc:picChg chg="add del mod ord">
          <ac:chgData name="Leonie Smith" userId="fed1330f33f5650e" providerId="LiveId" clId="{6666FAEF-3C4A-4B0D-AD8C-97DDFB459D63}" dt="2023-11-01T06:43:34.908" v="47"/>
          <ac:picMkLst>
            <pc:docMk/>
            <pc:sldMk cId="1206678836" sldId="289"/>
            <ac:picMk id="13" creationId="{C113EC38-1BC2-C640-6B8E-4B3F3A63D3CB}"/>
          </ac:picMkLst>
        </pc:picChg>
        <pc:picChg chg="add mod">
          <ac:chgData name="Leonie Smith" userId="fed1330f33f5650e" providerId="LiveId" clId="{6666FAEF-3C4A-4B0D-AD8C-97DDFB459D63}" dt="2023-11-01T06:43:34.908" v="47"/>
          <ac:picMkLst>
            <pc:docMk/>
            <pc:sldMk cId="1206678836" sldId="289"/>
            <ac:picMk id="14" creationId="{CB9BA187-39D3-46F8-3C6C-6F9D4DADD24E}"/>
          </ac:picMkLst>
        </pc:picChg>
      </pc:sldChg>
      <pc:sldChg chg="addSp delSp modSp mod modTransition modAnim">
        <pc:chgData name="Leonie Smith" userId="fed1330f33f5650e" providerId="LiveId" clId="{6666FAEF-3C4A-4B0D-AD8C-97DDFB459D63}" dt="2023-11-01T06:45:55.786" v="56"/>
        <pc:sldMkLst>
          <pc:docMk/>
          <pc:sldMk cId="3289899634" sldId="290"/>
        </pc:sldMkLst>
        <pc:picChg chg="add del mod">
          <ac:chgData name="Leonie Smith" userId="fed1330f33f5650e" providerId="LiveId" clId="{6666FAEF-3C4A-4B0D-AD8C-97DDFB459D63}" dt="2023-11-01T06:44:24.764" v="50"/>
          <ac:picMkLst>
            <pc:docMk/>
            <pc:sldMk cId="3289899634" sldId="290"/>
            <ac:picMk id="3" creationId="{6E6F5487-AE7A-D708-39E0-1907D6CEFCD5}"/>
          </ac:picMkLst>
        </pc:picChg>
        <pc:picChg chg="add del mod">
          <ac:chgData name="Leonie Smith" userId="fed1330f33f5650e" providerId="LiveId" clId="{6666FAEF-3C4A-4B0D-AD8C-97DDFB459D63}" dt="2023-11-01T06:44:28.310" v="52"/>
          <ac:picMkLst>
            <pc:docMk/>
            <pc:sldMk cId="3289899634" sldId="290"/>
            <ac:picMk id="5" creationId="{55F0A0C8-EBE8-930D-0425-FC137169CE97}"/>
          </ac:picMkLst>
        </pc:picChg>
        <pc:picChg chg="del">
          <ac:chgData name="Leonie Smith" userId="fed1330f33f5650e" providerId="LiveId" clId="{6666FAEF-3C4A-4B0D-AD8C-97DDFB459D63}" dt="2023-11-01T06:44:17.143" v="49"/>
          <ac:picMkLst>
            <pc:docMk/>
            <pc:sldMk cId="3289899634" sldId="290"/>
            <ac:picMk id="7" creationId="{8BC354D9-6065-4D6A-A276-689BC11788AA}"/>
          </ac:picMkLst>
        </pc:picChg>
        <pc:picChg chg="add del mod ord">
          <ac:chgData name="Leonie Smith" userId="fed1330f33f5650e" providerId="LiveId" clId="{6666FAEF-3C4A-4B0D-AD8C-97DDFB459D63}" dt="2023-11-01T06:44:50.101" v="53"/>
          <ac:picMkLst>
            <pc:docMk/>
            <pc:sldMk cId="3289899634" sldId="290"/>
            <ac:picMk id="10" creationId="{FF45D17B-035F-1108-5534-FFCF0629A710}"/>
          </ac:picMkLst>
        </pc:picChg>
        <pc:picChg chg="add del mod">
          <ac:chgData name="Leonie Smith" userId="fed1330f33f5650e" providerId="LiveId" clId="{6666FAEF-3C4A-4B0D-AD8C-97DDFB459D63}" dt="2023-11-01T06:45:33.686" v="55"/>
          <ac:picMkLst>
            <pc:docMk/>
            <pc:sldMk cId="3289899634" sldId="290"/>
            <ac:picMk id="11" creationId="{A47DC6BD-85B4-79A8-52A9-19C3E2DB169A}"/>
          </ac:picMkLst>
        </pc:picChg>
        <pc:picChg chg="add del mod ord">
          <ac:chgData name="Leonie Smith" userId="fed1330f33f5650e" providerId="LiveId" clId="{6666FAEF-3C4A-4B0D-AD8C-97DDFB459D63}" dt="2023-11-01T06:45:55.786" v="56"/>
          <ac:picMkLst>
            <pc:docMk/>
            <pc:sldMk cId="3289899634" sldId="290"/>
            <ac:picMk id="16" creationId="{F6281BC0-5725-ED80-038A-8F8465CAF7E3}"/>
          </ac:picMkLst>
        </pc:picChg>
        <pc:picChg chg="add mod">
          <ac:chgData name="Leonie Smith" userId="fed1330f33f5650e" providerId="LiveId" clId="{6666FAEF-3C4A-4B0D-AD8C-97DDFB459D63}" dt="2023-11-01T06:45:55.786" v="56"/>
          <ac:picMkLst>
            <pc:docMk/>
            <pc:sldMk cId="3289899634" sldId="290"/>
            <ac:picMk id="17" creationId="{17B2703D-9725-0E0E-0AA0-F74B012C5411}"/>
          </ac:picMkLst>
        </pc:picChg>
      </pc:sldChg>
      <pc:sldChg chg="addSp delSp modSp mod modTransition modAnim">
        <pc:chgData name="Leonie Smith" userId="fed1330f33f5650e" providerId="LiveId" clId="{6666FAEF-3C4A-4B0D-AD8C-97DDFB459D63}" dt="2023-11-01T06:46:35.233" v="59"/>
        <pc:sldMkLst>
          <pc:docMk/>
          <pc:sldMk cId="1272472953" sldId="293"/>
        </pc:sldMkLst>
        <pc:picChg chg="del">
          <ac:chgData name="Leonie Smith" userId="fed1330f33f5650e" providerId="LiveId" clId="{6666FAEF-3C4A-4B0D-AD8C-97DDFB459D63}" dt="2023-11-01T06:46:23.705" v="58"/>
          <ac:picMkLst>
            <pc:docMk/>
            <pc:sldMk cId="1272472953" sldId="293"/>
            <ac:picMk id="3" creationId="{8EB64C89-C03B-443E-9154-A0F56CFAE160}"/>
          </ac:picMkLst>
        </pc:picChg>
        <pc:picChg chg="add del mod">
          <ac:chgData name="Leonie Smith" userId="fed1330f33f5650e" providerId="LiveId" clId="{6666FAEF-3C4A-4B0D-AD8C-97DDFB459D63}" dt="2023-11-01T06:46:35.233" v="59"/>
          <ac:picMkLst>
            <pc:docMk/>
            <pc:sldMk cId="1272472953" sldId="293"/>
            <ac:picMk id="5" creationId="{A7FDBED0-500D-676C-FC5A-9558E3EC3DEB}"/>
          </ac:picMkLst>
        </pc:picChg>
        <pc:picChg chg="add mod">
          <ac:chgData name="Leonie Smith" userId="fed1330f33f5650e" providerId="LiveId" clId="{6666FAEF-3C4A-4B0D-AD8C-97DDFB459D63}" dt="2023-11-01T06:46:35.233" v="59"/>
          <ac:picMkLst>
            <pc:docMk/>
            <pc:sldMk cId="1272472953" sldId="293"/>
            <ac:picMk id="7" creationId="{9C43A399-2C63-1A5B-E1E5-148235C959EC}"/>
          </ac:picMkLst>
        </pc:picChg>
      </pc:sldChg>
      <pc:sldChg chg="addSp delSp modSp mod modTransition modAnim">
        <pc:chgData name="Leonie Smith" userId="fed1330f33f5650e" providerId="LiveId" clId="{6666FAEF-3C4A-4B0D-AD8C-97DDFB459D63}" dt="2023-11-02T04:39:39.469" v="98"/>
        <pc:sldMkLst>
          <pc:docMk/>
          <pc:sldMk cId="3592805693" sldId="294"/>
        </pc:sldMkLst>
        <pc:picChg chg="add del mod">
          <ac:chgData name="Leonie Smith" userId="fed1330f33f5650e" providerId="LiveId" clId="{6666FAEF-3C4A-4B0D-AD8C-97DDFB459D63}" dt="2023-11-01T06:46:59.544" v="62"/>
          <ac:picMkLst>
            <pc:docMk/>
            <pc:sldMk cId="3592805693" sldId="294"/>
            <ac:picMk id="3" creationId="{ECE44F3D-CE1D-C5C8-A69F-22993F7F0578}"/>
          </ac:picMkLst>
        </pc:picChg>
        <pc:picChg chg="add del mod ord">
          <ac:chgData name="Leonie Smith" userId="fed1330f33f5650e" providerId="LiveId" clId="{6666FAEF-3C4A-4B0D-AD8C-97DDFB459D63}" dt="2023-11-02T04:37:57.878" v="83"/>
          <ac:picMkLst>
            <pc:docMk/>
            <pc:sldMk cId="3592805693" sldId="294"/>
            <ac:picMk id="5" creationId="{0766BCA9-1C51-BC9F-6AF7-0DE07AC7BE53}"/>
          </ac:picMkLst>
        </pc:picChg>
        <pc:picChg chg="add del mod">
          <ac:chgData name="Leonie Smith" userId="fed1330f33f5650e" providerId="LiveId" clId="{6666FAEF-3C4A-4B0D-AD8C-97DDFB459D63}" dt="2023-11-01T06:47:03.170" v="64"/>
          <ac:picMkLst>
            <pc:docMk/>
            <pc:sldMk cId="3592805693" sldId="294"/>
            <ac:picMk id="5" creationId="{4A83C18F-0AD2-89A7-516E-ACF9D606F1CB}"/>
          </ac:picMkLst>
        </pc:picChg>
        <pc:picChg chg="add del mod">
          <ac:chgData name="Leonie Smith" userId="fed1330f33f5650e" providerId="LiveId" clId="{6666FAEF-3C4A-4B0D-AD8C-97DDFB459D63}" dt="2023-11-02T04:38:01.563" v="85"/>
          <ac:picMkLst>
            <pc:docMk/>
            <pc:sldMk cId="3592805693" sldId="294"/>
            <ac:picMk id="7" creationId="{29F64E9D-E89A-7015-F35C-85869EBC554A}"/>
          </ac:picMkLst>
        </pc:picChg>
        <pc:picChg chg="del">
          <ac:chgData name="Leonie Smith" userId="fed1330f33f5650e" providerId="LiveId" clId="{6666FAEF-3C4A-4B0D-AD8C-97DDFB459D63}" dt="2023-11-01T06:46:50.631" v="61"/>
          <ac:picMkLst>
            <pc:docMk/>
            <pc:sldMk cId="3592805693" sldId="294"/>
            <ac:picMk id="8" creationId="{D6B75801-CAB7-408B-9C58-B6EAE4C15B93}"/>
          </ac:picMkLst>
        </pc:picChg>
        <pc:picChg chg="add del mod ord">
          <ac:chgData name="Leonie Smith" userId="fed1330f33f5650e" providerId="LiveId" clId="{6666FAEF-3C4A-4B0D-AD8C-97DDFB459D63}" dt="2023-11-01T06:47:19.370" v="65"/>
          <ac:picMkLst>
            <pc:docMk/>
            <pc:sldMk cId="3592805693" sldId="294"/>
            <ac:picMk id="10" creationId="{3652EA25-2DFA-BD84-1925-7951B74F53AC}"/>
          </ac:picMkLst>
        </pc:picChg>
        <pc:picChg chg="add del mod ord">
          <ac:chgData name="Leonie Smith" userId="fed1330f33f5650e" providerId="LiveId" clId="{6666FAEF-3C4A-4B0D-AD8C-97DDFB459D63}" dt="2023-11-02T04:38:12.632" v="86"/>
          <ac:picMkLst>
            <pc:docMk/>
            <pc:sldMk cId="3592805693" sldId="294"/>
            <ac:picMk id="10" creationId="{55C1E9B6-89D2-4BAD-87CD-D5EA0B69CA61}"/>
          </ac:picMkLst>
        </pc:picChg>
        <pc:picChg chg="add del mod">
          <ac:chgData name="Leonie Smith" userId="fed1330f33f5650e" providerId="LiveId" clId="{6666FAEF-3C4A-4B0D-AD8C-97DDFB459D63}" dt="2023-11-02T04:38:15.780" v="88"/>
          <ac:picMkLst>
            <pc:docMk/>
            <pc:sldMk cId="3592805693" sldId="294"/>
            <ac:picMk id="11" creationId="{7A2832CA-8AFE-F590-0620-6449B257A189}"/>
          </ac:picMkLst>
        </pc:picChg>
        <pc:picChg chg="add del mod">
          <ac:chgData name="Leonie Smith" userId="fed1330f33f5650e" providerId="LiveId" clId="{6666FAEF-3C4A-4B0D-AD8C-97DDFB459D63}" dt="2023-11-01T06:48:00.998" v="67"/>
          <ac:picMkLst>
            <pc:docMk/>
            <pc:sldMk cId="3592805693" sldId="294"/>
            <ac:picMk id="11" creationId="{BB3732B8-C9EA-B2AC-A7A1-6EE7A9263504}"/>
          </ac:picMkLst>
        </pc:picChg>
        <pc:picChg chg="add del mod ord">
          <ac:chgData name="Leonie Smith" userId="fed1330f33f5650e" providerId="LiveId" clId="{6666FAEF-3C4A-4B0D-AD8C-97DDFB459D63}" dt="2023-11-02T04:38:20.017" v="89"/>
          <ac:picMkLst>
            <pc:docMk/>
            <pc:sldMk cId="3592805693" sldId="294"/>
            <ac:picMk id="14" creationId="{11C0CB9D-89BA-3996-FD40-7A6C0B1AB082}"/>
          </ac:picMkLst>
        </pc:picChg>
        <pc:picChg chg="add del mod">
          <ac:chgData name="Leonie Smith" userId="fed1330f33f5650e" providerId="LiveId" clId="{6666FAEF-3C4A-4B0D-AD8C-97DDFB459D63}" dt="2023-11-02T04:38:33.774" v="91"/>
          <ac:picMkLst>
            <pc:docMk/>
            <pc:sldMk cId="3592805693" sldId="294"/>
            <ac:picMk id="15" creationId="{894DBD6A-E05E-A264-9AFF-8CF769CC69E5}"/>
          </ac:picMkLst>
        </pc:picChg>
        <pc:picChg chg="add del mod ord">
          <ac:chgData name="Leonie Smith" userId="fed1330f33f5650e" providerId="LiveId" clId="{6666FAEF-3C4A-4B0D-AD8C-97DDFB459D63}" dt="2023-11-01T06:48:08.194" v="68"/>
          <ac:picMkLst>
            <pc:docMk/>
            <pc:sldMk cId="3592805693" sldId="294"/>
            <ac:picMk id="16" creationId="{BDD45497-89EC-649C-9711-F67A7AD19492}"/>
          </ac:picMkLst>
        </pc:picChg>
        <pc:picChg chg="add del mod">
          <ac:chgData name="Leonie Smith" userId="fed1330f33f5650e" providerId="LiveId" clId="{6666FAEF-3C4A-4B0D-AD8C-97DDFB459D63}" dt="2023-11-01T06:48:18.480" v="70"/>
          <ac:picMkLst>
            <pc:docMk/>
            <pc:sldMk cId="3592805693" sldId="294"/>
            <ac:picMk id="17" creationId="{D753418B-37D1-EACA-1048-E7531623E07E}"/>
          </ac:picMkLst>
        </pc:picChg>
        <pc:picChg chg="add del mod ord">
          <ac:chgData name="Leonie Smith" userId="fed1330f33f5650e" providerId="LiveId" clId="{6666FAEF-3C4A-4B0D-AD8C-97DDFB459D63}" dt="2023-11-02T04:38:42.101" v="92"/>
          <ac:picMkLst>
            <pc:docMk/>
            <pc:sldMk cId="3592805693" sldId="294"/>
            <ac:picMk id="18" creationId="{ADA03F08-BF76-9A3D-F786-959988E2E67F}"/>
          </ac:picMkLst>
        </pc:picChg>
        <pc:picChg chg="add del mod">
          <ac:chgData name="Leonie Smith" userId="fed1330f33f5650e" providerId="LiveId" clId="{6666FAEF-3C4A-4B0D-AD8C-97DDFB459D63}" dt="2023-11-02T04:38:45.850" v="94"/>
          <ac:picMkLst>
            <pc:docMk/>
            <pc:sldMk cId="3592805693" sldId="294"/>
            <ac:picMk id="19" creationId="{F795F7A1-C7E0-ACCA-FB5E-22B7B43FAD80}"/>
          </ac:picMkLst>
        </pc:picChg>
        <pc:picChg chg="add del mod ord">
          <ac:chgData name="Leonie Smith" userId="fed1330f33f5650e" providerId="LiveId" clId="{6666FAEF-3C4A-4B0D-AD8C-97DDFB459D63}" dt="2023-11-01T06:48:27.498" v="71"/>
          <ac:picMkLst>
            <pc:docMk/>
            <pc:sldMk cId="3592805693" sldId="294"/>
            <ac:picMk id="20" creationId="{4EE03A84-5B43-DE3C-A36B-90B828A7237F}"/>
          </ac:picMkLst>
        </pc:picChg>
        <pc:picChg chg="add del mod">
          <ac:chgData name="Leonie Smith" userId="fed1330f33f5650e" providerId="LiveId" clId="{6666FAEF-3C4A-4B0D-AD8C-97DDFB459D63}" dt="2023-11-01T06:48:31.302" v="73"/>
          <ac:picMkLst>
            <pc:docMk/>
            <pc:sldMk cId="3592805693" sldId="294"/>
            <ac:picMk id="21" creationId="{D35ECA9A-2E9B-6D66-4B9D-F4436E71E097}"/>
          </ac:picMkLst>
        </pc:picChg>
        <pc:picChg chg="add del mod ord">
          <ac:chgData name="Leonie Smith" userId="fed1330f33f5650e" providerId="LiveId" clId="{6666FAEF-3C4A-4B0D-AD8C-97DDFB459D63}" dt="2023-11-02T04:39:01.599" v="95"/>
          <ac:picMkLst>
            <pc:docMk/>
            <pc:sldMk cId="3592805693" sldId="294"/>
            <ac:picMk id="22" creationId="{BB41E6A2-16EB-6CA1-F201-634D5F1335BD}"/>
          </ac:picMkLst>
        </pc:picChg>
        <pc:picChg chg="add del mod">
          <ac:chgData name="Leonie Smith" userId="fed1330f33f5650e" providerId="LiveId" clId="{6666FAEF-3C4A-4B0D-AD8C-97DDFB459D63}" dt="2023-11-02T04:39:23.244" v="97"/>
          <ac:picMkLst>
            <pc:docMk/>
            <pc:sldMk cId="3592805693" sldId="294"/>
            <ac:picMk id="23" creationId="{F8A1DA4C-5AEF-1EE5-3B28-57DED06FBA74}"/>
          </ac:picMkLst>
        </pc:picChg>
        <pc:picChg chg="add del mod ord">
          <ac:chgData name="Leonie Smith" userId="fed1330f33f5650e" providerId="LiveId" clId="{6666FAEF-3C4A-4B0D-AD8C-97DDFB459D63}" dt="2023-11-01T06:48:48.373" v="74"/>
          <ac:picMkLst>
            <pc:docMk/>
            <pc:sldMk cId="3592805693" sldId="294"/>
            <ac:picMk id="24" creationId="{5F93AA31-2BD7-E222-7C72-FC02E4AC6390}"/>
          </ac:picMkLst>
        </pc:picChg>
        <pc:picChg chg="add del mod">
          <ac:chgData name="Leonie Smith" userId="fed1330f33f5650e" providerId="LiveId" clId="{6666FAEF-3C4A-4B0D-AD8C-97DDFB459D63}" dt="2023-11-02T04:37:50.664" v="82"/>
          <ac:picMkLst>
            <pc:docMk/>
            <pc:sldMk cId="3592805693" sldId="294"/>
            <ac:picMk id="25" creationId="{C6601BB7-F191-CE4C-F7D1-B8631A341393}"/>
          </ac:picMkLst>
        </pc:picChg>
        <pc:picChg chg="add del mod ord">
          <ac:chgData name="Leonie Smith" userId="fed1330f33f5650e" providerId="LiveId" clId="{6666FAEF-3C4A-4B0D-AD8C-97DDFB459D63}" dt="2023-11-02T04:39:39.469" v="98"/>
          <ac:picMkLst>
            <pc:docMk/>
            <pc:sldMk cId="3592805693" sldId="294"/>
            <ac:picMk id="29" creationId="{3707A482-9FB5-35BD-4274-051565FA56CF}"/>
          </ac:picMkLst>
        </pc:picChg>
        <pc:picChg chg="add mod">
          <ac:chgData name="Leonie Smith" userId="fed1330f33f5650e" providerId="LiveId" clId="{6666FAEF-3C4A-4B0D-AD8C-97DDFB459D63}" dt="2023-11-02T04:39:39.469" v="98"/>
          <ac:picMkLst>
            <pc:docMk/>
            <pc:sldMk cId="3592805693" sldId="294"/>
            <ac:picMk id="30" creationId="{3C37DF22-19BD-9ABD-AD5F-550540787DDC}"/>
          </ac:picMkLst>
        </pc:picChg>
      </pc:sldChg>
      <pc:sldChg chg="addSp delSp modSp mod modTransition modAnim">
        <pc:chgData name="Leonie Smith" userId="fed1330f33f5650e" providerId="LiveId" clId="{6666FAEF-3C4A-4B0D-AD8C-97DDFB459D63}" dt="2023-11-01T06:50:04.370" v="80"/>
        <pc:sldMkLst>
          <pc:docMk/>
          <pc:sldMk cId="105009278" sldId="296"/>
        </pc:sldMkLst>
        <pc:picChg chg="add del mod">
          <ac:chgData name="Leonie Smith" userId="fed1330f33f5650e" providerId="LiveId" clId="{6666FAEF-3C4A-4B0D-AD8C-97DDFB459D63}" dt="2023-11-01T06:50:04.370" v="80"/>
          <ac:picMkLst>
            <pc:docMk/>
            <pc:sldMk cId="105009278" sldId="296"/>
            <ac:picMk id="3" creationId="{9F307DEE-E6E8-C0BC-9744-3D4211D675D1}"/>
          </ac:picMkLst>
        </pc:picChg>
        <pc:picChg chg="del">
          <ac:chgData name="Leonie Smith" userId="fed1330f33f5650e" providerId="LiveId" clId="{6666FAEF-3C4A-4B0D-AD8C-97DDFB459D63}" dt="2023-11-01T06:49:50.308" v="79"/>
          <ac:picMkLst>
            <pc:docMk/>
            <pc:sldMk cId="105009278" sldId="296"/>
            <ac:picMk id="5" creationId="{35DCADB3-5137-4891-A305-1DED2F8A7C91}"/>
          </ac:picMkLst>
        </pc:picChg>
        <pc:picChg chg="add mod">
          <ac:chgData name="Leonie Smith" userId="fed1330f33f5650e" providerId="LiveId" clId="{6666FAEF-3C4A-4B0D-AD8C-97DDFB459D63}" dt="2023-11-01T06:50:04.370" v="80"/>
          <ac:picMkLst>
            <pc:docMk/>
            <pc:sldMk cId="105009278" sldId="296"/>
            <ac:picMk id="7" creationId="{1A7CA647-266D-9E8A-11BF-84B5535E60F5}"/>
          </ac:picMkLst>
        </pc:picChg>
      </pc:sldChg>
      <pc:sldChg chg="addSp delSp modSp mod modTransition modAnim">
        <pc:chgData name="Leonie Smith" userId="fed1330f33f5650e" providerId="LiveId" clId="{6666FAEF-3C4A-4B0D-AD8C-97DDFB459D63}" dt="2023-11-01T06:49:28.915" v="77"/>
        <pc:sldMkLst>
          <pc:docMk/>
          <pc:sldMk cId="2069662874" sldId="298"/>
        </pc:sldMkLst>
        <pc:picChg chg="add del mod">
          <ac:chgData name="Leonie Smith" userId="fed1330f33f5650e" providerId="LiveId" clId="{6666FAEF-3C4A-4B0D-AD8C-97DDFB459D63}" dt="2023-11-01T06:49:28.915" v="77"/>
          <ac:picMkLst>
            <pc:docMk/>
            <pc:sldMk cId="2069662874" sldId="298"/>
            <ac:picMk id="3" creationId="{E32F409A-7D84-9AAB-196F-BC7740B03E1C}"/>
          </ac:picMkLst>
        </pc:picChg>
        <pc:picChg chg="del">
          <ac:chgData name="Leonie Smith" userId="fed1330f33f5650e" providerId="LiveId" clId="{6666FAEF-3C4A-4B0D-AD8C-97DDFB459D63}" dt="2023-11-01T06:49:16.069" v="76"/>
          <ac:picMkLst>
            <pc:docMk/>
            <pc:sldMk cId="2069662874" sldId="298"/>
            <ac:picMk id="5" creationId="{2C4E94F3-1027-4207-B4D2-54CAA268A627}"/>
          </ac:picMkLst>
        </pc:picChg>
        <pc:picChg chg="add mod">
          <ac:chgData name="Leonie Smith" userId="fed1330f33f5650e" providerId="LiveId" clId="{6666FAEF-3C4A-4B0D-AD8C-97DDFB459D63}" dt="2023-11-01T06:49:28.915" v="77"/>
          <ac:picMkLst>
            <pc:docMk/>
            <pc:sldMk cId="2069662874" sldId="298"/>
            <ac:picMk id="7" creationId="{C8518376-ACBC-302C-39ED-2D4165079F92}"/>
          </ac:picMkLst>
        </pc:picChg>
      </pc:sldChg>
      <pc:sldChg chg="addSp delSp modSp mod modTransition modAnim">
        <pc:chgData name="Leonie Smith" userId="fed1330f33f5650e" providerId="LiveId" clId="{6666FAEF-3C4A-4B0D-AD8C-97DDFB459D63}" dt="2023-11-01T06:37:41.424" v="11"/>
        <pc:sldMkLst>
          <pc:docMk/>
          <pc:sldMk cId="2950275876" sldId="299"/>
        </pc:sldMkLst>
        <pc:picChg chg="del">
          <ac:chgData name="Leonie Smith" userId="fed1330f33f5650e" providerId="LiveId" clId="{6666FAEF-3C4A-4B0D-AD8C-97DDFB459D63}" dt="2023-11-01T06:37:18.936" v="7"/>
          <ac:picMkLst>
            <pc:docMk/>
            <pc:sldMk cId="2950275876" sldId="299"/>
            <ac:picMk id="3" creationId="{505DB61F-813A-45B8-B467-0F232C315628}"/>
          </ac:picMkLst>
        </pc:picChg>
        <pc:picChg chg="add del mod">
          <ac:chgData name="Leonie Smith" userId="fed1330f33f5650e" providerId="LiveId" clId="{6666FAEF-3C4A-4B0D-AD8C-97DDFB459D63}" dt="2023-11-01T06:37:26.469" v="8"/>
          <ac:picMkLst>
            <pc:docMk/>
            <pc:sldMk cId="2950275876" sldId="299"/>
            <ac:picMk id="8" creationId="{15F38018-BFFE-1493-07DE-C9D9D5B70DCD}"/>
          </ac:picMkLst>
        </pc:picChg>
        <pc:picChg chg="add del mod">
          <ac:chgData name="Leonie Smith" userId="fed1330f33f5650e" providerId="LiveId" clId="{6666FAEF-3C4A-4B0D-AD8C-97DDFB459D63}" dt="2023-11-01T06:37:33.217" v="10"/>
          <ac:picMkLst>
            <pc:docMk/>
            <pc:sldMk cId="2950275876" sldId="299"/>
            <ac:picMk id="9" creationId="{87EAF739-08ED-1438-B08D-5590EF86EDFA}"/>
          </ac:picMkLst>
        </pc:picChg>
        <pc:picChg chg="add del mod ord">
          <ac:chgData name="Leonie Smith" userId="fed1330f33f5650e" providerId="LiveId" clId="{6666FAEF-3C4A-4B0D-AD8C-97DDFB459D63}" dt="2023-11-01T06:37:41.424" v="11"/>
          <ac:picMkLst>
            <pc:docMk/>
            <pc:sldMk cId="2950275876" sldId="299"/>
            <ac:picMk id="12" creationId="{890C4B91-F33B-62D3-AC55-123935D38CE0}"/>
          </ac:picMkLst>
        </pc:picChg>
        <pc:picChg chg="add mod">
          <ac:chgData name="Leonie Smith" userId="fed1330f33f5650e" providerId="LiveId" clId="{6666FAEF-3C4A-4B0D-AD8C-97DDFB459D63}" dt="2023-11-01T06:37:41.424" v="11"/>
          <ac:picMkLst>
            <pc:docMk/>
            <pc:sldMk cId="2950275876" sldId="299"/>
            <ac:picMk id="13" creationId="{9E0158FC-B70B-5A9C-EBA5-D17C26339DE4}"/>
          </ac:picMkLst>
        </pc:picChg>
      </pc:sldChg>
      <pc:sldChg chg="addSp delSp modSp mod modTransition modAnim modNotesTx">
        <pc:chgData name="Leonie Smith" userId="fed1330f33f5650e" providerId="LiveId" clId="{6666FAEF-3C4A-4B0D-AD8C-97DDFB459D63}" dt="2023-11-02T04:40:42.335" v="104" actId="20577"/>
        <pc:sldMkLst>
          <pc:docMk/>
          <pc:sldMk cId="2226849374" sldId="300"/>
        </pc:sldMkLst>
        <pc:picChg chg="del">
          <ac:chgData name="Leonie Smith" userId="fed1330f33f5650e" providerId="LiveId" clId="{6666FAEF-3C4A-4B0D-AD8C-97DDFB459D63}" dt="2023-11-01T06:35:51.022" v="1"/>
          <ac:picMkLst>
            <pc:docMk/>
            <pc:sldMk cId="2226849374" sldId="300"/>
            <ac:picMk id="5" creationId="{C2A1C9CA-A0C4-4409-BB4B-74E3CE291A6B}"/>
          </ac:picMkLst>
        </pc:picChg>
        <pc:picChg chg="add del mod">
          <ac:chgData name="Leonie Smith" userId="fed1330f33f5650e" providerId="LiveId" clId="{6666FAEF-3C4A-4B0D-AD8C-97DDFB459D63}" dt="2023-11-01T06:35:57.099" v="2"/>
          <ac:picMkLst>
            <pc:docMk/>
            <pc:sldMk cId="2226849374" sldId="300"/>
            <ac:picMk id="7" creationId="{22F21F05-FB08-A9E0-5EC6-921897D5A6A1}"/>
          </ac:picMkLst>
        </pc:picChg>
        <pc:picChg chg="add mod">
          <ac:chgData name="Leonie Smith" userId="fed1330f33f5650e" providerId="LiveId" clId="{6666FAEF-3C4A-4B0D-AD8C-97DDFB459D63}" dt="2023-11-01T06:35:57.099" v="2"/>
          <ac:picMkLst>
            <pc:docMk/>
            <pc:sldMk cId="2226849374" sldId="300"/>
            <ac:picMk id="8" creationId="{A780B80B-E138-BFFB-D1F7-84D3EC1692B5}"/>
          </ac:picMkLst>
        </pc:picChg>
      </pc:sldChg>
    </pc:docChg>
  </pc:docChgLst>
  <pc:docChgLst>
    <pc:chgData name="Leonie Smith" userId="fed1330f33f5650e" providerId="LiveId" clId="{7FE2978E-D545-42D8-8592-3575E7B0A243}"/>
    <pc:docChg chg="undo custSel delSld modSld">
      <pc:chgData name="Leonie Smith" userId="fed1330f33f5650e" providerId="LiveId" clId="{7FE2978E-D545-42D8-8592-3575E7B0A243}" dt="2022-03-30T05:05:29.570" v="97" actId="20577"/>
      <pc:docMkLst>
        <pc:docMk/>
      </pc:docMkLst>
      <pc:sldChg chg="modSp mod">
        <pc:chgData name="Leonie Smith" userId="fed1330f33f5650e" providerId="LiveId" clId="{7FE2978E-D545-42D8-8592-3575E7B0A243}" dt="2022-03-30T04:52:20.781" v="11" actId="404"/>
        <pc:sldMkLst>
          <pc:docMk/>
          <pc:sldMk cId="525752733" sldId="258"/>
        </pc:sldMkLst>
        <pc:spChg chg="mod">
          <ac:chgData name="Leonie Smith" userId="fed1330f33f5650e" providerId="LiveId" clId="{7FE2978E-D545-42D8-8592-3575E7B0A243}" dt="2022-03-30T04:52:20.781" v="11" actId="404"/>
          <ac:spMkLst>
            <pc:docMk/>
            <pc:sldMk cId="525752733" sldId="258"/>
            <ac:spMk id="6" creationId="{416C064E-628E-47C0-A712-DB178FE9901E}"/>
          </ac:spMkLst>
        </pc:spChg>
      </pc:sldChg>
      <pc:sldChg chg="del">
        <pc:chgData name="Leonie Smith" userId="fed1330f33f5650e" providerId="LiveId" clId="{7FE2978E-D545-42D8-8592-3575E7B0A243}" dt="2022-03-29T04:35:25.200" v="0" actId="47"/>
        <pc:sldMkLst>
          <pc:docMk/>
          <pc:sldMk cId="1123929638" sldId="288"/>
        </pc:sldMkLst>
      </pc:sldChg>
      <pc:sldChg chg="modSp mod">
        <pc:chgData name="Leonie Smith" userId="fed1330f33f5650e" providerId="LiveId" clId="{7FE2978E-D545-42D8-8592-3575E7B0A243}" dt="2022-03-30T04:55:59.959" v="31"/>
        <pc:sldMkLst>
          <pc:docMk/>
          <pc:sldMk cId="3289899634" sldId="290"/>
        </pc:sldMkLst>
        <pc:spChg chg="mod">
          <ac:chgData name="Leonie Smith" userId="fed1330f33f5650e" providerId="LiveId" clId="{7FE2978E-D545-42D8-8592-3575E7B0A243}" dt="2022-03-30T04:55:59.959" v="31"/>
          <ac:spMkLst>
            <pc:docMk/>
            <pc:sldMk cId="3289899634" sldId="290"/>
            <ac:spMk id="4" creationId="{9A13E2D8-2F59-44C1-B1D2-79C300C26DD4}"/>
          </ac:spMkLst>
        </pc:spChg>
      </pc:sldChg>
      <pc:sldChg chg="modSp mod">
        <pc:chgData name="Leonie Smith" userId="fed1330f33f5650e" providerId="LiveId" clId="{7FE2978E-D545-42D8-8592-3575E7B0A243}" dt="2022-03-30T05:03:52.844" v="78" actId="20577"/>
        <pc:sldMkLst>
          <pc:docMk/>
          <pc:sldMk cId="1272472953" sldId="293"/>
        </pc:sldMkLst>
        <pc:spChg chg="mod">
          <ac:chgData name="Leonie Smith" userId="fed1330f33f5650e" providerId="LiveId" clId="{7FE2978E-D545-42D8-8592-3575E7B0A243}" dt="2022-03-30T05:03:52.844" v="78" actId="20577"/>
          <ac:spMkLst>
            <pc:docMk/>
            <pc:sldMk cId="1272472953" sldId="293"/>
            <ac:spMk id="4" creationId="{9A13E2D8-2F59-44C1-B1D2-79C300C26DD4}"/>
          </ac:spMkLst>
        </pc:spChg>
      </pc:sldChg>
      <pc:sldChg chg="modNotesTx">
        <pc:chgData name="Leonie Smith" userId="fed1330f33f5650e" providerId="LiveId" clId="{7FE2978E-D545-42D8-8592-3575E7B0A243}" dt="2022-03-29T04:37:19.698" v="8" actId="20577"/>
        <pc:sldMkLst>
          <pc:docMk/>
          <pc:sldMk cId="2226849374" sldId="300"/>
        </pc:sldMkLst>
      </pc:sldChg>
      <pc:sldChg chg="addSp modSp mod">
        <pc:chgData name="Leonie Smith" userId="fed1330f33f5650e" providerId="LiveId" clId="{7FE2978E-D545-42D8-8592-3575E7B0A243}" dt="2022-03-30T04:53:07.313" v="16" actId="207"/>
        <pc:sldMkLst>
          <pc:docMk/>
          <pc:sldMk cId="1393542779" sldId="301"/>
        </pc:sldMkLst>
        <pc:spChg chg="add mod">
          <ac:chgData name="Leonie Smith" userId="fed1330f33f5650e" providerId="LiveId" clId="{7FE2978E-D545-42D8-8592-3575E7B0A243}" dt="2022-03-30T04:53:07.313" v="16" actId="207"/>
          <ac:spMkLst>
            <pc:docMk/>
            <pc:sldMk cId="1393542779" sldId="301"/>
            <ac:spMk id="4" creationId="{9F0C9C54-926D-4342-9F49-30E33337EF6E}"/>
          </ac:spMkLst>
        </pc:spChg>
      </pc:sldChg>
      <pc:sldChg chg="addSp modSp">
        <pc:chgData name="Leonie Smith" userId="fed1330f33f5650e" providerId="LiveId" clId="{7FE2978E-D545-42D8-8592-3575E7B0A243}" dt="2022-03-30T04:53:18.816" v="17"/>
        <pc:sldMkLst>
          <pc:docMk/>
          <pc:sldMk cId="3433565419" sldId="302"/>
        </pc:sldMkLst>
        <pc:spChg chg="add mod">
          <ac:chgData name="Leonie Smith" userId="fed1330f33f5650e" providerId="LiveId" clId="{7FE2978E-D545-42D8-8592-3575E7B0A243}" dt="2022-03-30T04:53:18.816" v="17"/>
          <ac:spMkLst>
            <pc:docMk/>
            <pc:sldMk cId="3433565419" sldId="302"/>
            <ac:spMk id="3" creationId="{A74293D4-DA99-4736-B54C-ED6795FD07C9}"/>
          </ac:spMkLst>
        </pc:spChg>
      </pc:sldChg>
      <pc:sldChg chg="addSp modSp mod">
        <pc:chgData name="Leonie Smith" userId="fed1330f33f5650e" providerId="LiveId" clId="{7FE2978E-D545-42D8-8592-3575E7B0A243}" dt="2022-03-30T05:00:41.674" v="61" actId="20577"/>
        <pc:sldMkLst>
          <pc:docMk/>
          <pc:sldMk cId="2048449731" sldId="304"/>
        </pc:sldMkLst>
        <pc:spChg chg="add mod">
          <ac:chgData name="Leonie Smith" userId="fed1330f33f5650e" providerId="LiveId" clId="{7FE2978E-D545-42D8-8592-3575E7B0A243}" dt="2022-03-30T05:00:41.674" v="61" actId="20577"/>
          <ac:spMkLst>
            <pc:docMk/>
            <pc:sldMk cId="2048449731" sldId="304"/>
            <ac:spMk id="4" creationId="{7EEAE854-0109-4945-94CE-65A7A953EB37}"/>
          </ac:spMkLst>
        </pc:spChg>
      </pc:sldChg>
      <pc:sldChg chg="addSp modSp mod">
        <pc:chgData name="Leonie Smith" userId="fed1330f33f5650e" providerId="LiveId" clId="{7FE2978E-D545-42D8-8592-3575E7B0A243}" dt="2022-03-30T05:00:49.361" v="63" actId="20577"/>
        <pc:sldMkLst>
          <pc:docMk/>
          <pc:sldMk cId="3632253282" sldId="305"/>
        </pc:sldMkLst>
        <pc:spChg chg="add mod">
          <ac:chgData name="Leonie Smith" userId="fed1330f33f5650e" providerId="LiveId" clId="{7FE2978E-D545-42D8-8592-3575E7B0A243}" dt="2022-03-30T05:00:49.361" v="63" actId="20577"/>
          <ac:spMkLst>
            <pc:docMk/>
            <pc:sldMk cId="3632253282" sldId="305"/>
            <ac:spMk id="4" creationId="{46383F51-0EE6-474C-B3F9-7F176F395043}"/>
          </ac:spMkLst>
        </pc:spChg>
      </pc:sldChg>
      <pc:sldChg chg="addSp modSp mod">
        <pc:chgData name="Leonie Smith" userId="fed1330f33f5650e" providerId="LiveId" clId="{7FE2978E-D545-42D8-8592-3575E7B0A243}" dt="2022-03-30T05:00:58.113" v="65" actId="20577"/>
        <pc:sldMkLst>
          <pc:docMk/>
          <pc:sldMk cId="3457929618" sldId="307"/>
        </pc:sldMkLst>
        <pc:spChg chg="add mod">
          <ac:chgData name="Leonie Smith" userId="fed1330f33f5650e" providerId="LiveId" clId="{7FE2978E-D545-42D8-8592-3575E7B0A243}" dt="2022-03-30T05:00:58.113" v="65" actId="20577"/>
          <ac:spMkLst>
            <pc:docMk/>
            <pc:sldMk cId="3457929618" sldId="307"/>
            <ac:spMk id="4" creationId="{2A1E3134-C7C8-43C0-B7CE-906A6B066F6F}"/>
          </ac:spMkLst>
        </pc:spChg>
      </pc:sldChg>
      <pc:sldChg chg="addSp modSp mod">
        <pc:chgData name="Leonie Smith" userId="fed1330f33f5650e" providerId="LiveId" clId="{7FE2978E-D545-42D8-8592-3575E7B0A243}" dt="2022-03-30T05:01:05.397" v="67" actId="20577"/>
        <pc:sldMkLst>
          <pc:docMk/>
          <pc:sldMk cId="1992016687" sldId="308"/>
        </pc:sldMkLst>
        <pc:spChg chg="add mod">
          <ac:chgData name="Leonie Smith" userId="fed1330f33f5650e" providerId="LiveId" clId="{7FE2978E-D545-42D8-8592-3575E7B0A243}" dt="2022-03-30T05:01:05.397" v="67" actId="20577"/>
          <ac:spMkLst>
            <pc:docMk/>
            <pc:sldMk cId="1992016687" sldId="308"/>
            <ac:spMk id="4" creationId="{955A0B70-ABC7-4E20-8046-F9276C6DF122}"/>
          </ac:spMkLst>
        </pc:spChg>
      </pc:sldChg>
      <pc:sldChg chg="addSp modSp mod">
        <pc:chgData name="Leonie Smith" userId="fed1330f33f5650e" providerId="LiveId" clId="{7FE2978E-D545-42D8-8592-3575E7B0A243}" dt="2022-03-30T05:01:14.162" v="69" actId="20577"/>
        <pc:sldMkLst>
          <pc:docMk/>
          <pc:sldMk cId="1525864851" sldId="309"/>
        </pc:sldMkLst>
        <pc:spChg chg="add mod">
          <ac:chgData name="Leonie Smith" userId="fed1330f33f5650e" providerId="LiveId" clId="{7FE2978E-D545-42D8-8592-3575E7B0A243}" dt="2022-03-30T05:01:14.162" v="69" actId="20577"/>
          <ac:spMkLst>
            <pc:docMk/>
            <pc:sldMk cId="1525864851" sldId="309"/>
            <ac:spMk id="4" creationId="{7EAF5FC7-EC52-459A-81A4-BFB3DDB86A88}"/>
          </ac:spMkLst>
        </pc:spChg>
      </pc:sldChg>
      <pc:sldChg chg="addSp modSp mod">
        <pc:chgData name="Leonie Smith" userId="fed1330f33f5650e" providerId="LiveId" clId="{7FE2978E-D545-42D8-8592-3575E7B0A243}" dt="2022-03-30T05:01:23.064" v="71" actId="20577"/>
        <pc:sldMkLst>
          <pc:docMk/>
          <pc:sldMk cId="3466600736" sldId="310"/>
        </pc:sldMkLst>
        <pc:spChg chg="add mod">
          <ac:chgData name="Leonie Smith" userId="fed1330f33f5650e" providerId="LiveId" clId="{7FE2978E-D545-42D8-8592-3575E7B0A243}" dt="2022-03-30T05:01:23.064" v="71" actId="20577"/>
          <ac:spMkLst>
            <pc:docMk/>
            <pc:sldMk cId="3466600736" sldId="310"/>
            <ac:spMk id="4" creationId="{DD4EDDAF-746C-48ED-B024-D12EDB9E4B79}"/>
          </ac:spMkLst>
        </pc:spChg>
      </pc:sldChg>
      <pc:sldChg chg="del">
        <pc:chgData name="Leonie Smith" userId="fed1330f33f5650e" providerId="LiveId" clId="{7FE2978E-D545-42D8-8592-3575E7B0A243}" dt="2022-03-29T04:35:35.070" v="1" actId="47"/>
        <pc:sldMkLst>
          <pc:docMk/>
          <pc:sldMk cId="2782494658" sldId="311"/>
        </pc:sldMkLst>
      </pc:sldChg>
      <pc:sldChg chg="addSp modSp mod">
        <pc:chgData name="Leonie Smith" userId="fed1330f33f5650e" providerId="LiveId" clId="{7FE2978E-D545-42D8-8592-3575E7B0A243}" dt="2022-03-30T05:01:29.790" v="73" actId="20577"/>
        <pc:sldMkLst>
          <pc:docMk/>
          <pc:sldMk cId="1944453905" sldId="312"/>
        </pc:sldMkLst>
        <pc:spChg chg="add mod">
          <ac:chgData name="Leonie Smith" userId="fed1330f33f5650e" providerId="LiveId" clId="{7FE2978E-D545-42D8-8592-3575E7B0A243}" dt="2022-03-30T05:01:29.790" v="73" actId="20577"/>
          <ac:spMkLst>
            <pc:docMk/>
            <pc:sldMk cId="1944453905" sldId="312"/>
            <ac:spMk id="4" creationId="{08798C4D-CA45-46EC-B288-CD6BFCB33180}"/>
          </ac:spMkLst>
        </pc:spChg>
      </pc:sldChg>
      <pc:sldChg chg="addSp modSp mod">
        <pc:chgData name="Leonie Smith" userId="fed1330f33f5650e" providerId="LiveId" clId="{7FE2978E-D545-42D8-8592-3575E7B0A243}" dt="2022-03-30T05:01:42.083" v="75" actId="20577"/>
        <pc:sldMkLst>
          <pc:docMk/>
          <pc:sldMk cId="3408631233" sldId="313"/>
        </pc:sldMkLst>
        <pc:spChg chg="add mod">
          <ac:chgData name="Leonie Smith" userId="fed1330f33f5650e" providerId="LiveId" clId="{7FE2978E-D545-42D8-8592-3575E7B0A243}" dt="2022-03-30T05:01:42.083" v="75" actId="20577"/>
          <ac:spMkLst>
            <pc:docMk/>
            <pc:sldMk cId="3408631233" sldId="313"/>
            <ac:spMk id="4" creationId="{820399D1-7460-49CC-90C3-911B59AE6EB4}"/>
          </ac:spMkLst>
        </pc:spChg>
      </pc:sldChg>
      <pc:sldChg chg="addSp modSp mod">
        <pc:chgData name="Leonie Smith" userId="fed1330f33f5650e" providerId="LiveId" clId="{7FE2978E-D545-42D8-8592-3575E7B0A243}" dt="2022-03-30T05:04:23.819" v="85" actId="20577"/>
        <pc:sldMkLst>
          <pc:docMk/>
          <pc:sldMk cId="704817411" sldId="314"/>
        </pc:sldMkLst>
        <pc:spChg chg="add mod">
          <ac:chgData name="Leonie Smith" userId="fed1330f33f5650e" providerId="LiveId" clId="{7FE2978E-D545-42D8-8592-3575E7B0A243}" dt="2022-03-30T05:04:23.819" v="85" actId="20577"/>
          <ac:spMkLst>
            <pc:docMk/>
            <pc:sldMk cId="704817411" sldId="314"/>
            <ac:spMk id="4" creationId="{1F296ABB-70EC-4A0D-8C29-D269C1F4386B}"/>
          </ac:spMkLst>
        </pc:spChg>
      </pc:sldChg>
      <pc:sldChg chg="addSp modSp mod">
        <pc:chgData name="Leonie Smith" userId="fed1330f33f5650e" providerId="LiveId" clId="{7FE2978E-D545-42D8-8592-3575E7B0A243}" dt="2022-03-30T05:04:52.300" v="90" actId="20577"/>
        <pc:sldMkLst>
          <pc:docMk/>
          <pc:sldMk cId="3846261633" sldId="315"/>
        </pc:sldMkLst>
        <pc:spChg chg="add mod">
          <ac:chgData name="Leonie Smith" userId="fed1330f33f5650e" providerId="LiveId" clId="{7FE2978E-D545-42D8-8592-3575E7B0A243}" dt="2022-03-30T05:04:52.300" v="90" actId="20577"/>
          <ac:spMkLst>
            <pc:docMk/>
            <pc:sldMk cId="3846261633" sldId="315"/>
            <ac:spMk id="4" creationId="{E8EF9DCC-E596-42C5-85D4-B68C254E48CA}"/>
          </ac:spMkLst>
        </pc:spChg>
      </pc:sldChg>
      <pc:sldChg chg="addSp modSp mod">
        <pc:chgData name="Leonie Smith" userId="fed1330f33f5650e" providerId="LiveId" clId="{7FE2978E-D545-42D8-8592-3575E7B0A243}" dt="2022-03-30T05:05:29.570" v="97" actId="20577"/>
        <pc:sldMkLst>
          <pc:docMk/>
          <pc:sldMk cId="3825331085" sldId="316"/>
        </pc:sldMkLst>
        <pc:spChg chg="add mod">
          <ac:chgData name="Leonie Smith" userId="fed1330f33f5650e" providerId="LiveId" clId="{7FE2978E-D545-42D8-8592-3575E7B0A243}" dt="2022-03-30T05:05:29.570" v="97" actId="20577"/>
          <ac:spMkLst>
            <pc:docMk/>
            <pc:sldMk cId="3825331085" sldId="316"/>
            <ac:spMk id="4" creationId="{0E4DF173-065A-44FD-A6D2-7BA5CDF874E4}"/>
          </ac:spMkLst>
        </pc:spChg>
      </pc:sldChg>
      <pc:sldChg chg="addSp delSp modSp mod">
        <pc:chgData name="Leonie Smith" userId="fed1330f33f5650e" providerId="LiveId" clId="{7FE2978E-D545-42D8-8592-3575E7B0A243}" dt="2022-03-30T05:00:23.653" v="59" actId="20577"/>
        <pc:sldMkLst>
          <pc:docMk/>
          <pc:sldMk cId="2977201815" sldId="317"/>
        </pc:sldMkLst>
        <pc:spChg chg="add del">
          <ac:chgData name="Leonie Smith" userId="fed1330f33f5650e" providerId="LiveId" clId="{7FE2978E-D545-42D8-8592-3575E7B0A243}" dt="2022-03-30T04:59:39.102" v="50" actId="22"/>
          <ac:spMkLst>
            <pc:docMk/>
            <pc:sldMk cId="2977201815" sldId="317"/>
            <ac:spMk id="4" creationId="{83E081C8-ECBC-4112-9F3C-B06125D9D274}"/>
          </ac:spMkLst>
        </pc:spChg>
        <pc:spChg chg="add mod">
          <ac:chgData name="Leonie Smith" userId="fed1330f33f5650e" providerId="LiveId" clId="{7FE2978E-D545-42D8-8592-3575E7B0A243}" dt="2022-03-30T05:00:23.653" v="59" actId="20577"/>
          <ac:spMkLst>
            <pc:docMk/>
            <pc:sldMk cId="2977201815" sldId="317"/>
            <ac:spMk id="5" creationId="{F29967DE-0911-4236-B474-9F1B05E8F69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2024/07/02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Checked Kham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80948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2024/07/02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2024/07/02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2024/07/02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2024/07/02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EE25E-713E-4086-A427-E4CC50D91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11-6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18E7C-707E-4030-BBD2-5D04685349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780B80B-E138-BFFB-D1F7-84D3EC1692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84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7"/>
    </mc:Choice>
    <mc:Fallback xmlns="">
      <p:transition spd="slow" advTm="2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64AF97-891D-4C79-BB2A-9D72D3B1F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30948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383F51-0EE6-474C-B3F9-7F176F395043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གྲངས་ཀ</a:t>
            </a:r>
            <a:r>
              <a:rPr lang="en-IN" sz="32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27:13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253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15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Moses appealed to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 </a:t>
            </a:r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16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“May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 the God of the spirits of all flesh, appoint a man over the congregation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15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མོ་ཤེ་ཡིས་དཀོན་མཆོག་ཡ་ཝཱེ་ལ་འདི་ལྟར། </a:t>
            </a:r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16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ལུས་ཅན་ཐམས་ཅད་ཀྱི་སེམས་ཉིད་ཀྱི་དཀོན་མཆོག་ཡ་ཝཱེས་མི་ཚོགས་འདི་ལ་བདག་སྐྱོང་བྱེད་མཁན་ཞིག་བསྐོ་བར་མཛོད། </a:t>
            </a:r>
            <a:endParaRPr lang="en-ZA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766FDC1E-3B51-9D6E-962E-A122301142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24"/>
    </mc:Choice>
    <mc:Fallback xmlns="">
      <p:transition spd="slow" advTm="14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6EAE65-2AE7-4912-B84F-4C0DD75E1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52107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1E3134-C7C8-43C0-B7CE-906A6B066F6F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གྲངས་ཀ</a:t>
            </a:r>
            <a:r>
              <a:rPr lang="en-IN" sz="32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27:15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929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17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who will go out and come in before them, and who will lead them out and bring them in, so that the congregation of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will not be like sheep without a shepherd.”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17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ཁོ་ཚོའི་མདུན་དུ་འགྲོ་འོང་བྱེད་པ་དང་། ཁོ་ཚོ་ཁྲིད་ནས་འགྲོ་འོང་བྱེད་མཁན་ཞིག་དགོས། དེ་ནི་དཀོན་མཆོག་ཡ་ཝཱེའི་མི་ཚོགས་རྫི་བོ་མེད་པའི་ལུག་དང་འདྲ་བར་མི་འགྱུར་བའི་ཕྱིར་དུའོ་ཞེས་ཞུས་པ་ལ།</a:t>
            </a:r>
            <a:endParaRPr lang="en-ZA" sz="140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7FCA0A3B-5CFA-36E7-7017-9D771D56B2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2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8"/>
    </mc:Choice>
    <mc:Fallback xmlns="">
      <p:transition spd="slow" advTm="5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46AF23-525E-4B62-8C0B-23FDD1523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140"/>
            <a:ext cx="12192000" cy="68931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5A0B70-ABC7-4E20-8046-F9276C6DF122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གྲངས་ཀ</a:t>
            </a:r>
            <a:r>
              <a:rPr lang="en-IN" sz="32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27:17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016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18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replied to Moses, “Take Joshua son of Nun, a man with the Spirit in him, and lay your hands on him. 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18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དཀོན་མཆོག་ཡ་ཝཱེས་མོ་ཤེ་ལ་འདི་སྐད་དུ། ཁྱོད་ཀྱིས་ནུན་གྱི་བུ་ཡོ་ཤུ་ཨ་འདེམས་དགོས་ཏེ། ཁོའི་ནང་དུ་ཐུགས་ཉིད་བཞུགས་ལ། ཁྱོད་ཀྱིས་ཁོའི་ལུས་ལ་ལག་པ་ཞོག་ཅིག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087AC8C-14E9-7B1A-7372-454010E96F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75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28"/>
    </mc:Choice>
    <mc:Fallback xmlns="">
      <p:transition spd="slow" advTm="9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4E93FD-729F-4872-A8C6-B6EE22600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78706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AF5FC7-EC52-459A-81A4-BFB3DDB86A88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གྲངས་ཀ</a:t>
            </a:r>
            <a:r>
              <a:rPr lang="en-IN" sz="32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27:18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864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19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Have him stand before Eleazar the priest and the whole congregation, and commission him in their sight.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19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ཁོ་ནི་མཆོད་དཔོན་ཨེ་ལི་ཨ་ཟར་དང་མི་ཚོགས་ཐམས་ཅད་ཀྱི་མདུན་ནས་འགྲེང་དུ་ཆུག་ལ། དེ་དག་གི་མཐོང་ངོར་ཁོ་ལ་ལས་འགན་སྤྲོད་ཅིག 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98B0432-DB76-3214-4302-D26B2FE5C9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48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08"/>
    </mc:Choice>
    <mc:Fallback xmlns="">
      <p:transition spd="slow" advTm="9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BF05CE-D7EE-40F2-BA59-3A41B349F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71338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4EDDAF-746C-48ED-B024-D12EDB9E4B79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གྲངས་ཀ</a:t>
            </a:r>
            <a:r>
              <a:rPr lang="en-IN" sz="32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27:19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600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23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laid his hands on [Joshua] and commissioned him, as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had instructed through Moses.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23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ཁོའི་ལུས་ལ་ཕྱག་གླན་པ་དང་། དཀོན་མཆོག་ཡ་ཝཱེས་མོ་ཤེ་བརྒྱུད་ནས་གནང་བའི་བཀའ་བཞིན་དུ་ཁོ་ལ་ལས་འགན་སྤྲད་དོ། །</a:t>
            </a:r>
            <a:endParaRPr lang="en-ZA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CB9BA187-39D3-46F8-3C6C-6F9D4DADD2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67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62"/>
    </mc:Choice>
    <mc:Fallback xmlns="">
      <p:transition spd="slow" advTm="10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A9F1F3-C4AA-480C-ACCB-F0C0135BE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7254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0C9C54-926D-4342-9F49-30E33337EF6E}"/>
              </a:ext>
            </a:extLst>
          </p:cNvPr>
          <p:cNvSpPr txBox="1"/>
          <p:nvPr/>
        </p:nvSpPr>
        <p:spPr>
          <a:xfrm>
            <a:off x="115614" y="2175642"/>
            <a:ext cx="5134303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b="1" i="0" cap="all" dirty="0">
                <a:solidFill>
                  <a:schemeClr val="bg1"/>
                </a:solidFill>
                <a:effectLst/>
                <a:latin typeface="ArialMT"/>
              </a:rPr>
              <a:t>གྲངས་ཀ 27</a:t>
            </a:r>
          </a:p>
          <a:p>
            <a:r>
              <a:rPr lang="bo-CN" sz="7200" b="1" dirty="0">
                <a:solidFill>
                  <a:schemeClr val="bg1"/>
                </a:solidFill>
                <a:latin typeface="Arial" panose="020B0604020202020204" pitchFamily="34" charset="0"/>
              </a:rPr>
              <a:t>ཡོ་ཤུ་ཨ་ནི་མོ་ཤེའི་ཤུལ་འཛིན་དུ་འདེམས་</a:t>
            </a:r>
            <a:endParaRPr lang="en-IN" sz="72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bo-CN" sz="7200" b="1" dirty="0">
                <a:solidFill>
                  <a:schemeClr val="bg1"/>
                </a:solidFill>
                <a:latin typeface="Arial" panose="020B0604020202020204" pitchFamily="34" charset="0"/>
              </a:rPr>
              <a:t>བསྐོད་བྱུང་བ།</a:t>
            </a:r>
            <a:endParaRPr lang="en-ZA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542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3863B8-F2FF-485C-8549-203EBE074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7462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798C4D-CA45-46EC-B288-CD6BFCB33180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གྲངས་ཀ</a:t>
            </a:r>
            <a:r>
              <a:rPr lang="en-IN" sz="32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27:23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453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2400" b="1" cap="all" dirty="0">
                <a:solidFill>
                  <a:srgbClr val="121212"/>
                </a:solidFill>
                <a:latin typeface="ArialMT"/>
              </a:rPr>
              <a:t>DEUTERONOMY 31</a:t>
            </a:r>
          </a:p>
          <a:p>
            <a:r>
              <a:rPr lang="en-US" sz="2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23</a:t>
            </a:r>
            <a:r>
              <a:rPr lang="en-US" sz="2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the </a:t>
            </a:r>
            <a:r>
              <a:rPr lang="en-US" sz="2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2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commissioned Joshua son of Nun and said, “Be strong and courageous, for you will bring the Israelites into the land that I swore to give them, and I will be with you.”</a:t>
            </a:r>
            <a:endParaRPr lang="en-ZA" sz="2400" b="1" cap="all" dirty="0">
              <a:solidFill>
                <a:srgbClr val="121212"/>
              </a:solidFill>
              <a:latin typeface="ArialMT"/>
            </a:endParaRPr>
          </a:p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400" b="1" i="0" cap="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ArialMT"/>
              </a:rPr>
              <a:t>བཀའ་ལུང་། 31</a:t>
            </a:r>
          </a:p>
          <a:p>
            <a:r>
              <a:rPr lang="bo-CN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23</a:t>
            </a:r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ཡང་ཡ་ཝཱེས་ནུན་གྱི་བུ་ཡོ་ཤུ་ཨ་ལ་བཀའ་གནང་སྟེ་འདི་སྐད་དུ། ཁྱོད་ལ་སྙིང་སྟོབས་དང་དཔའ་སེམས་ལྡན་པར་གྱུར་ཅིག ཅི་ལ་ཞེ་ན། ཁྱོད་ཀྱིས་ཡེས་ར་ཨེལ་པ་རྣམས་ཁྲིད་ནས་ངས་ཁོ་རྣམས་ལ་མནའ་དང་བཅས་ཁས་བླངས་པའི་ཡུལ་དེར་འགྲོ་དགོས་ཤིང་། ང་རང་ཁྱོད་དང་མཉམ་དུ་ཡོད་ཅེས་གསུངས་སོ། །</a:t>
            </a:r>
            <a:endParaRPr lang="en-ZA" sz="1600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17B2703D-9725-0E0E-0AA0-F74B012C54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89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40"/>
    </mc:Choice>
    <mc:Fallback xmlns="">
      <p:transition spd="slow" advTm="18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8C5412-2BD6-48EB-8849-55F45E96B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427870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0399D1-7460-49CC-90C3-911B59AE6EB4}"/>
              </a:ext>
            </a:extLst>
          </p:cNvPr>
          <p:cNvSpPr txBox="1"/>
          <p:nvPr/>
        </p:nvSpPr>
        <p:spPr>
          <a:xfrm>
            <a:off x="-1" y="0"/>
            <a:ext cx="3499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i="0" cap="all" dirty="0">
                <a:solidFill>
                  <a:schemeClr val="bg1"/>
                </a:solidFill>
                <a:effectLst/>
                <a:latin typeface="ArialMT"/>
              </a:rPr>
              <a:t>བཀའ་ཁྲིམས་སྐྱར་བཤད་ 31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631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34:5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Moses the servant of the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died there in the land of Moab, as the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had said. 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6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34:</a:t>
            </a:r>
            <a:r>
              <a:rPr lang="bo-CN" sz="6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5</a:t>
            </a:r>
            <a:r>
              <a:rPr lang="bo-CN" sz="6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ལྟར་དཀོན་མཆོག་ཡ་ཝཱེའི་ཞབས་ཕྱི་མོ་ཤེ་ནི་དཀོན་མཆོག་ཡ་ཝཱེའི་བཀའ་བཞིན་དུ་མོ་ཨབ་ཡུལ་ནས་ཚེ་ལས་འདས། 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C43A399-2C63-1A5B-E1E5-148235C959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7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99"/>
    </mc:Choice>
    <mc:Fallback xmlns="">
      <p:transition spd="slow" advTm="8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5A2DE6-7D45-4701-A987-FEC74A95B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4931"/>
            <a:ext cx="12983137" cy="69629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296ABB-70EC-4A0D-8C29-D269C1F4386B}"/>
              </a:ext>
            </a:extLst>
          </p:cNvPr>
          <p:cNvSpPr txBox="1"/>
          <p:nvPr/>
        </p:nvSpPr>
        <p:spPr>
          <a:xfrm>
            <a:off x="-1" y="0"/>
            <a:ext cx="3499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i="0" cap="all" dirty="0">
                <a:solidFill>
                  <a:schemeClr val="bg1"/>
                </a:solidFill>
                <a:effectLst/>
                <a:latin typeface="ArialMT"/>
              </a:rPr>
              <a:t>བཀའ་ཁྲིམས་སྐྱར་བཤད་ 3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817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He buried him  in a valley in the land of Moab facing Beth-</a:t>
            </a:r>
            <a:r>
              <a:rPr lang="en-US" sz="40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peor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 and no one to this day knows the location of his grave.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དཀོན་མཆོག་ཡ་ཝཱེས་ཁོང་ཉིད་མོ་ཨབ་ཡུལ་གྱི་པེད་ཕེ་ཨོར་དྲང་ཐད་ཀྱི་ལུང་པ་རུ་དུར་ལ་བཅུག་ཀྱང་། དེ་རིང་ཉིན་མོའི་བར་དུ་ཁོང་གི་དུར་ས་ཤེས་མཁན་སུ་ཡང་མེད།</a:t>
            </a:r>
            <a:endParaRPr lang="en-ZA" dirty="0"/>
          </a:p>
        </p:txBody>
      </p: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3C37DF22-19BD-9ABD-AD5F-550540787D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0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79"/>
    </mc:Choice>
    <mc:Fallback xmlns="">
      <p:transition spd="slow" advTm="12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7DA793-6162-45DF-8C2C-1BE2FC555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93487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EF9DCC-E596-42C5-85D4-B68C254E48CA}"/>
              </a:ext>
            </a:extLst>
          </p:cNvPr>
          <p:cNvSpPr txBox="1"/>
          <p:nvPr/>
        </p:nvSpPr>
        <p:spPr>
          <a:xfrm>
            <a:off x="-1" y="0"/>
            <a:ext cx="3499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i="0" cap="all" dirty="0">
                <a:solidFill>
                  <a:schemeClr val="bg1"/>
                </a:solidFill>
                <a:effectLst/>
                <a:latin typeface="ArialMT"/>
              </a:rPr>
              <a:t>བཀའ་ཁྲིམས་སྐྱར་བཤད་ 3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2616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12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no prophet who performed all the mighty acts of power and awesome deeds  that Moses did in the sight of all Israel.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12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ང་མོ་ཤེ་ཡིས་ཡེས་ར་ཨེལ་པ་ཐམས་ཅད་ཀྱི་མཐོང་ལམ་དུ་ནུས་མཐུ་ཆེན་པོ་དང་འཇིགས་སུ་རུང་བའི་དོན་ཆེན་མཐའ་དག་མཛད་པའོ།། །།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8518376-ACBC-302C-39ED-2D4165079F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6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83"/>
    </mc:Choice>
    <mc:Fallback xmlns="">
      <p:transition spd="slow" advTm="9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A9B38C-1087-4593-B94A-966F86AD0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935" y="-24927"/>
            <a:ext cx="12595819" cy="70103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4DF173-065A-44FD-A6D2-7BA5CDF874E4}"/>
              </a:ext>
            </a:extLst>
          </p:cNvPr>
          <p:cNvSpPr txBox="1"/>
          <p:nvPr/>
        </p:nvSpPr>
        <p:spPr>
          <a:xfrm>
            <a:off x="-1" y="0"/>
            <a:ext cx="3499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i="0" cap="all" dirty="0">
                <a:solidFill>
                  <a:schemeClr val="bg1"/>
                </a:solidFill>
                <a:effectLst/>
                <a:latin typeface="ArialMT"/>
              </a:rPr>
              <a:t>བཀའ་ཁྲིམས་སྐྱར་བཤད་ 3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4:7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3310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10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Since that time, no prophet has risen in Israel like Moses, whom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knew face to face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10</a:t>
            </a:r>
            <a:r>
              <a:rPr lang="bo-CN" sz="5400" b="0" i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དེའི་རྗེས་སུ་ཡེས་ར་ཨེལ་གྱི་ནང་དུ་མོ་ཤེ་འདྲ་བའི་ལུང་སྟོན་པ་ཞིག་བྱུང་མ་མྱོང་ལ། དཀོན་མཆོག་ཡ་ཝཱེ་ཁ་རི་ཁ་ཐུག་ཏུ་ཁོང་དང་ཕྲད་ཅིང་ཁོང་མཁྱེན་པ་དང་། 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A7CA647-266D-9E8A-11BF-84B5535E60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0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23"/>
    </mc:Choice>
    <mc:Fallback xmlns="">
      <p:transition spd="slow" advTm="10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BR" sz="4400" b="0" i="0" u="none" strike="noStrike" baseline="0" dirty="0">
                <a:latin typeface="TimesNewRomanPSMT"/>
              </a:rPr>
              <a:t>Joshua succeeds Moses – Num 27:12-23; Deu 31:14 – 34:12 (Center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b="1" i="0" cap="all" dirty="0">
                <a:solidFill>
                  <a:srgbClr val="121212"/>
                </a:solidFill>
                <a:effectLst/>
                <a:latin typeface="ArialMT"/>
              </a:rPr>
              <a:t>གྲངས་ཀ 27</a:t>
            </a:r>
          </a:p>
          <a:p>
            <a:r>
              <a:rPr lang="bo-CN" sz="7200" b="1" dirty="0">
                <a:solidFill>
                  <a:srgbClr val="121212"/>
                </a:solidFill>
                <a:latin typeface="Arial" panose="020B0604020202020204" pitchFamily="34" charset="0"/>
              </a:rPr>
              <a:t>ཡོ་ཤུ་ཨ་ནི་མོ་ཤེའི་ཤུལ་འཛིན་དུ་འདེམས་བསྐོད་བྱུང་བ།</a:t>
            </a:r>
            <a:endParaRPr lang="en-ZA" sz="7200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EBC8367-4A91-97DD-6A48-8DDFAAEF76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5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2"/>
    </mc:Choice>
    <mc:Fallback xmlns="">
      <p:transition spd="slow" advTm="4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35D796-425A-4616-ABCB-6DC6F746C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06062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9967DE-0911-4236-B474-9F1B05E8F69C}"/>
              </a:ext>
            </a:extLst>
          </p:cNvPr>
          <p:cNvSpPr txBox="1"/>
          <p:nvPr/>
        </p:nvSpPr>
        <p:spPr>
          <a:xfrm>
            <a:off x="-1" y="0"/>
            <a:ext cx="3499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i="0" cap="all" dirty="0">
                <a:solidFill>
                  <a:schemeClr val="bg1"/>
                </a:solidFill>
                <a:effectLst/>
                <a:latin typeface="ArialMT"/>
              </a:rPr>
              <a:t>བཀའ་ཁྲིམས་སྐྱར་བཤད་ 3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4:10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201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0BBE25-2E2C-4D47-84C1-A1E0E5E0D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7254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4293D4-DA99-4736-B54C-ED6795FD07C9}"/>
              </a:ext>
            </a:extLst>
          </p:cNvPr>
          <p:cNvSpPr txBox="1"/>
          <p:nvPr/>
        </p:nvSpPr>
        <p:spPr>
          <a:xfrm>
            <a:off x="115614" y="2175642"/>
            <a:ext cx="5134303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b="1" i="0" cap="all" dirty="0">
                <a:solidFill>
                  <a:schemeClr val="bg1"/>
                </a:solidFill>
                <a:effectLst/>
                <a:latin typeface="ArialMT"/>
              </a:rPr>
              <a:t>གྲངས་ཀ 27</a:t>
            </a:r>
          </a:p>
          <a:p>
            <a:r>
              <a:rPr lang="bo-CN" sz="7200" b="1" dirty="0">
                <a:solidFill>
                  <a:schemeClr val="bg1"/>
                </a:solidFill>
                <a:latin typeface="Arial" panose="020B0604020202020204" pitchFamily="34" charset="0"/>
              </a:rPr>
              <a:t>ཡོ་ཤུ་ཨ་ནི་མོ་ཤེའི་ཤུལ་འཛིན་དུ་འདེམས་</a:t>
            </a:r>
            <a:endParaRPr lang="en-IN" sz="72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bo-CN" sz="7200" b="1" dirty="0">
                <a:solidFill>
                  <a:schemeClr val="bg1"/>
                </a:solidFill>
                <a:latin typeface="Arial" panose="020B0604020202020204" pitchFamily="34" charset="0"/>
              </a:rPr>
              <a:t>བསྐོད་བྱུང་བ།</a:t>
            </a:r>
            <a:endParaRPr lang="en-ZA" sz="72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57581C41-B3FC-3565-5738-D21E813BD376}"/>
              </a:ext>
            </a:extLst>
          </p:cNvPr>
          <p:cNvSpPr txBox="1"/>
          <p:nvPr/>
        </p:nvSpPr>
        <p:spPr>
          <a:xfrm>
            <a:off x="5629423" y="6218164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565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dirty="0"/>
              <a:t>The Israelites wandered as nomads in the desert for 40 years.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9E0158FC-B70B-5A9C-EBA5-D17C26339D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7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3"/>
    </mc:Choice>
    <mc:Fallback xmlns="">
      <p:transition spd="slow" advTm="4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0859D4F-E290-44F6-8884-B81AF12E3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33421" y="0"/>
            <a:ext cx="174588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49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12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said to Moses, “Go up this mountain of the </a:t>
            </a:r>
            <a:r>
              <a:rPr lang="en-US" sz="40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Abarim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 range  and see the land that I have given the Israelites. 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12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དཀོན་མཆོག་ཡ་ཝཱེས་མོ་ཤེ་ལ་འདི་སྐད་དུ། ཁྱོད་ཨ་བཱ་རིམ་གྱི་རི་འདི་ལ་ཡར་འགོས་ནས་བདག་གིས་ཡེས་ར་ཨེལ་པ་རྣམས་ལ་སྤྲད་པའི་ཡུལ་དེར་ལྟོས་ཤིག 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7DF062A-DEFC-0237-A009-CEC94B790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6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88"/>
    </mc:Choice>
    <mc:Fallback xmlns="">
      <p:transition spd="slow" advTm="10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336FF0-9F96-4600-88D4-2D48C09E9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404257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EAE854-0109-4945-94CE-65A7A953EB37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གྲངས་ཀ</a:t>
            </a:r>
            <a:r>
              <a:rPr lang="en-IN" sz="32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27:12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449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13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After you have seen it, you too will be gathered to your people, as your brother Aaron was;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13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ར་བལྟས་པའི་རྗེས་སུ་ཁྱོད་ཀྱང་ཁྱོད་ཀྱི་སྤུན་ཨ་རོན་བཞིན་དུ་རང་གི་རིགས་རྒྱུད་ཁྲོད་དུ་འཛོམ་པར་འགྱུར། </a:t>
            </a:r>
            <a:endParaRPr lang="en-ZA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C370DDBE-B539-5827-EE21-F88D10DD63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6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5"/>
    </mc:Choice>
    <mc:Fallback xmlns="">
      <p:transition spd="slow" advTm="6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1406</TotalTime>
  <Words>1079</Words>
  <Application>Microsoft Office PowerPoint</Application>
  <PresentationFormat>Widescreen</PresentationFormat>
  <Paragraphs>61</Paragraphs>
  <Slides>30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Aptos</vt:lpstr>
      <vt:lpstr>Arial</vt:lpstr>
      <vt:lpstr>ArialMT</vt:lpstr>
      <vt:lpstr>Calibri</vt:lpstr>
      <vt:lpstr>Calibri Light</vt:lpstr>
      <vt:lpstr>Inter</vt:lpstr>
      <vt:lpstr>Microsoft Himalaya</vt:lpstr>
      <vt:lpstr>PT Serif</vt:lpstr>
      <vt:lpstr>Symbol</vt:lpstr>
      <vt:lpstr>Times New Roman</vt:lpstr>
      <vt:lpstr>TimesNewRomanPSMT</vt:lpstr>
      <vt:lpstr>Office Theme</vt:lpstr>
      <vt:lpstr>11-6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10</cp:revision>
  <dcterms:created xsi:type="dcterms:W3CDTF">2021-07-20T09:23:46Z</dcterms:created>
  <dcterms:modified xsi:type="dcterms:W3CDTF">2024-07-02T10:58:38Z</dcterms:modified>
</cp:coreProperties>
</file>