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317" r:id="rId2"/>
    <p:sldId id="318" r:id="rId3"/>
    <p:sldId id="289" r:id="rId4"/>
    <p:sldId id="308" r:id="rId5"/>
    <p:sldId id="299" r:id="rId6"/>
    <p:sldId id="309" r:id="rId7"/>
    <p:sldId id="300" r:id="rId8"/>
    <p:sldId id="310" r:id="rId9"/>
    <p:sldId id="301" r:id="rId10"/>
    <p:sldId id="311" r:id="rId11"/>
    <p:sldId id="303" r:id="rId12"/>
    <p:sldId id="312" r:id="rId13"/>
    <p:sldId id="304" r:id="rId14"/>
    <p:sldId id="313" r:id="rId15"/>
    <p:sldId id="305" r:id="rId16"/>
    <p:sldId id="314" r:id="rId17"/>
    <p:sldId id="306" r:id="rId18"/>
    <p:sldId id="315" r:id="rId19"/>
    <p:sldId id="307" r:id="rId20"/>
    <p:sldId id="316"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2996DB4-655B-4BCE-9BC7-B3A8444070DE}" v="1" dt="2024-07-02T11:04:42.20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63" autoAdjust="0"/>
    <p:restoredTop sz="93969" autoAdjust="0"/>
  </p:normalViewPr>
  <p:slideViewPr>
    <p:cSldViewPr snapToGrid="0">
      <p:cViewPr varScale="1">
        <p:scale>
          <a:sx n="116" d="100"/>
          <a:sy n="116" d="100"/>
        </p:scale>
        <p:origin x="102" y="12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C5031687-4FD8-4C17-A3AA-C2E2C4E2DA72}"/>
    <pc:docChg chg="modSld">
      <pc:chgData name="Leonie Smith" userId="fed1330f33f5650e" providerId="LiveId" clId="{C5031687-4FD8-4C17-A3AA-C2E2C4E2DA72}" dt="2023-11-02T04:56:55.901" v="44"/>
      <pc:docMkLst>
        <pc:docMk/>
      </pc:docMkLst>
      <pc:sldChg chg="addSp delSp modSp mod modTransition modAnim">
        <pc:chgData name="Leonie Smith" userId="fed1330f33f5650e" providerId="LiveId" clId="{C5031687-4FD8-4C17-A3AA-C2E2C4E2DA72}" dt="2023-11-02T04:48:33.187" v="8"/>
        <pc:sldMkLst>
          <pc:docMk/>
          <pc:sldMk cId="1206678836" sldId="289"/>
        </pc:sldMkLst>
        <pc:picChg chg="del">
          <ac:chgData name="Leonie Smith" userId="fed1330f33f5650e" providerId="LiveId" clId="{C5031687-4FD8-4C17-A3AA-C2E2C4E2DA72}" dt="2023-11-02T04:48:08.454" v="4"/>
          <ac:picMkLst>
            <pc:docMk/>
            <pc:sldMk cId="1206678836" sldId="289"/>
            <ac:picMk id="2" creationId="{AEF088B2-6F17-4EEE-8CDD-69118C4F9D5C}"/>
          </ac:picMkLst>
        </pc:picChg>
        <pc:picChg chg="add del mod">
          <ac:chgData name="Leonie Smith" userId="fed1330f33f5650e" providerId="LiveId" clId="{C5031687-4FD8-4C17-A3AA-C2E2C4E2DA72}" dt="2023-11-02T04:48:16.575" v="5"/>
          <ac:picMkLst>
            <pc:docMk/>
            <pc:sldMk cId="1206678836" sldId="289"/>
            <ac:picMk id="5" creationId="{765F47C9-45F2-8698-8D3F-CBB4D8695652}"/>
          </ac:picMkLst>
        </pc:picChg>
        <pc:picChg chg="add del mod">
          <ac:chgData name="Leonie Smith" userId="fed1330f33f5650e" providerId="LiveId" clId="{C5031687-4FD8-4C17-A3AA-C2E2C4E2DA72}" dt="2023-11-02T04:48:23.907" v="7"/>
          <ac:picMkLst>
            <pc:docMk/>
            <pc:sldMk cId="1206678836" sldId="289"/>
            <ac:picMk id="7" creationId="{198045D8-2EF7-1047-D4F8-D8656D8A5B8E}"/>
          </ac:picMkLst>
        </pc:picChg>
        <pc:picChg chg="add del mod ord">
          <ac:chgData name="Leonie Smith" userId="fed1330f33f5650e" providerId="LiveId" clId="{C5031687-4FD8-4C17-A3AA-C2E2C4E2DA72}" dt="2023-11-02T04:48:33.187" v="8"/>
          <ac:picMkLst>
            <pc:docMk/>
            <pc:sldMk cId="1206678836" sldId="289"/>
            <ac:picMk id="10" creationId="{8F768474-F9F0-C18D-0D02-E26B8CE74942}"/>
          </ac:picMkLst>
        </pc:picChg>
        <pc:picChg chg="add mod">
          <ac:chgData name="Leonie Smith" userId="fed1330f33f5650e" providerId="LiveId" clId="{C5031687-4FD8-4C17-A3AA-C2E2C4E2DA72}" dt="2023-11-02T04:48:33.187" v="8"/>
          <ac:picMkLst>
            <pc:docMk/>
            <pc:sldMk cId="1206678836" sldId="289"/>
            <ac:picMk id="11" creationId="{3B422D13-1AA6-A3EA-41F3-EF9585A716C3}"/>
          </ac:picMkLst>
        </pc:picChg>
      </pc:sldChg>
      <pc:sldChg chg="addSp delSp modSp mod modTransition modAnim">
        <pc:chgData name="Leonie Smith" userId="fed1330f33f5650e" providerId="LiveId" clId="{C5031687-4FD8-4C17-A3AA-C2E2C4E2DA72}" dt="2023-11-02T04:49:03.375" v="11"/>
        <pc:sldMkLst>
          <pc:docMk/>
          <pc:sldMk cId="561193590" sldId="299"/>
        </pc:sldMkLst>
        <pc:picChg chg="add del mod">
          <ac:chgData name="Leonie Smith" userId="fed1330f33f5650e" providerId="LiveId" clId="{C5031687-4FD8-4C17-A3AA-C2E2C4E2DA72}" dt="2023-11-02T04:49:03.375" v="11"/>
          <ac:picMkLst>
            <pc:docMk/>
            <pc:sldMk cId="561193590" sldId="299"/>
            <ac:picMk id="3" creationId="{54D3AE95-B7A4-020B-01CF-242D46BA0AF8}"/>
          </ac:picMkLst>
        </pc:picChg>
        <pc:picChg chg="add mod">
          <ac:chgData name="Leonie Smith" userId="fed1330f33f5650e" providerId="LiveId" clId="{C5031687-4FD8-4C17-A3AA-C2E2C4E2DA72}" dt="2023-11-02T04:49:03.375" v="11"/>
          <ac:picMkLst>
            <pc:docMk/>
            <pc:sldMk cId="561193590" sldId="299"/>
            <ac:picMk id="5" creationId="{68B73043-F270-0788-CACC-C7DC01074417}"/>
          </ac:picMkLst>
        </pc:picChg>
        <pc:picChg chg="del">
          <ac:chgData name="Leonie Smith" userId="fed1330f33f5650e" providerId="LiveId" clId="{C5031687-4FD8-4C17-A3AA-C2E2C4E2DA72}" dt="2023-11-02T04:48:50.855" v="10"/>
          <ac:picMkLst>
            <pc:docMk/>
            <pc:sldMk cId="561193590" sldId="299"/>
            <ac:picMk id="7" creationId="{79B59E7C-9369-451C-92D6-D53974A889C3}"/>
          </ac:picMkLst>
        </pc:picChg>
      </pc:sldChg>
      <pc:sldChg chg="addSp delSp modSp mod modTransition modAnim">
        <pc:chgData name="Leonie Smith" userId="fed1330f33f5650e" providerId="LiveId" clId="{C5031687-4FD8-4C17-A3AA-C2E2C4E2DA72}" dt="2023-11-02T04:49:35.866" v="14"/>
        <pc:sldMkLst>
          <pc:docMk/>
          <pc:sldMk cId="23471826" sldId="300"/>
        </pc:sldMkLst>
        <pc:picChg chg="add del mod">
          <ac:chgData name="Leonie Smith" userId="fed1330f33f5650e" providerId="LiveId" clId="{C5031687-4FD8-4C17-A3AA-C2E2C4E2DA72}" dt="2023-11-02T04:49:35.866" v="14"/>
          <ac:picMkLst>
            <pc:docMk/>
            <pc:sldMk cId="23471826" sldId="300"/>
            <ac:picMk id="3" creationId="{94336656-088D-BC20-B49F-5089F7D3910B}"/>
          </ac:picMkLst>
        </pc:picChg>
        <pc:picChg chg="add mod">
          <ac:chgData name="Leonie Smith" userId="fed1330f33f5650e" providerId="LiveId" clId="{C5031687-4FD8-4C17-A3AA-C2E2C4E2DA72}" dt="2023-11-02T04:49:35.866" v="14"/>
          <ac:picMkLst>
            <pc:docMk/>
            <pc:sldMk cId="23471826" sldId="300"/>
            <ac:picMk id="5" creationId="{D4C4C4CA-3716-1472-F46B-21216DE83092}"/>
          </ac:picMkLst>
        </pc:picChg>
        <pc:picChg chg="del">
          <ac:chgData name="Leonie Smith" userId="fed1330f33f5650e" providerId="LiveId" clId="{C5031687-4FD8-4C17-A3AA-C2E2C4E2DA72}" dt="2023-11-02T04:49:20.981" v="13"/>
          <ac:picMkLst>
            <pc:docMk/>
            <pc:sldMk cId="23471826" sldId="300"/>
            <ac:picMk id="8" creationId="{8621C966-6D25-4DD2-8549-D4005C4CBB67}"/>
          </ac:picMkLst>
        </pc:picChg>
      </pc:sldChg>
      <pc:sldChg chg="addSp delSp modSp mod modTransition modAnim">
        <pc:chgData name="Leonie Smith" userId="fed1330f33f5650e" providerId="LiveId" clId="{C5031687-4FD8-4C17-A3AA-C2E2C4E2DA72}" dt="2023-11-02T04:50:08.728" v="17"/>
        <pc:sldMkLst>
          <pc:docMk/>
          <pc:sldMk cId="830192688" sldId="301"/>
        </pc:sldMkLst>
        <pc:picChg chg="add del mod">
          <ac:chgData name="Leonie Smith" userId="fed1330f33f5650e" providerId="LiveId" clId="{C5031687-4FD8-4C17-A3AA-C2E2C4E2DA72}" dt="2023-11-02T04:50:08.728" v="17"/>
          <ac:picMkLst>
            <pc:docMk/>
            <pc:sldMk cId="830192688" sldId="301"/>
            <ac:picMk id="3" creationId="{D918C1B6-4DA4-286E-940C-4F7F5A43351C}"/>
          </ac:picMkLst>
        </pc:picChg>
        <pc:picChg chg="add mod">
          <ac:chgData name="Leonie Smith" userId="fed1330f33f5650e" providerId="LiveId" clId="{C5031687-4FD8-4C17-A3AA-C2E2C4E2DA72}" dt="2023-11-02T04:50:08.728" v="17"/>
          <ac:picMkLst>
            <pc:docMk/>
            <pc:sldMk cId="830192688" sldId="301"/>
            <ac:picMk id="5" creationId="{1E0694C4-2C99-69F2-C2E0-59AEA8E59E66}"/>
          </ac:picMkLst>
        </pc:picChg>
        <pc:picChg chg="del">
          <ac:chgData name="Leonie Smith" userId="fed1330f33f5650e" providerId="LiveId" clId="{C5031687-4FD8-4C17-A3AA-C2E2C4E2DA72}" dt="2023-11-02T04:49:56.877" v="16"/>
          <ac:picMkLst>
            <pc:docMk/>
            <pc:sldMk cId="830192688" sldId="301"/>
            <ac:picMk id="8" creationId="{FD308F09-B8A3-4C62-918D-2D40267CD5BF}"/>
          </ac:picMkLst>
        </pc:picChg>
      </pc:sldChg>
      <pc:sldChg chg="addSp delSp modSp mod modTransition modAnim">
        <pc:chgData name="Leonie Smith" userId="fed1330f33f5650e" providerId="LiveId" clId="{C5031687-4FD8-4C17-A3AA-C2E2C4E2DA72}" dt="2023-11-02T04:50:45.419" v="20"/>
        <pc:sldMkLst>
          <pc:docMk/>
          <pc:sldMk cId="431291784" sldId="303"/>
        </pc:sldMkLst>
        <pc:picChg chg="del">
          <ac:chgData name="Leonie Smith" userId="fed1330f33f5650e" providerId="LiveId" clId="{C5031687-4FD8-4C17-A3AA-C2E2C4E2DA72}" dt="2023-11-02T04:50:26.546" v="19"/>
          <ac:picMkLst>
            <pc:docMk/>
            <pc:sldMk cId="431291784" sldId="303"/>
            <ac:picMk id="3" creationId="{A282E406-54A1-4A7F-B1D0-35AA6511592F}"/>
          </ac:picMkLst>
        </pc:picChg>
        <pc:picChg chg="add del mod">
          <ac:chgData name="Leonie Smith" userId="fed1330f33f5650e" providerId="LiveId" clId="{C5031687-4FD8-4C17-A3AA-C2E2C4E2DA72}" dt="2023-11-02T04:50:45.419" v="20"/>
          <ac:picMkLst>
            <pc:docMk/>
            <pc:sldMk cId="431291784" sldId="303"/>
            <ac:picMk id="5" creationId="{B6AD2F99-BF18-4320-3472-1D3E4FFEA588}"/>
          </ac:picMkLst>
        </pc:picChg>
        <pc:picChg chg="add mod">
          <ac:chgData name="Leonie Smith" userId="fed1330f33f5650e" providerId="LiveId" clId="{C5031687-4FD8-4C17-A3AA-C2E2C4E2DA72}" dt="2023-11-02T04:50:45.419" v="20"/>
          <ac:picMkLst>
            <pc:docMk/>
            <pc:sldMk cId="431291784" sldId="303"/>
            <ac:picMk id="7" creationId="{19ADC4C3-4FE8-18B3-20BC-BC7369C9EB63}"/>
          </ac:picMkLst>
        </pc:picChg>
      </pc:sldChg>
      <pc:sldChg chg="addSp delSp modSp mod modTransition modAnim">
        <pc:chgData name="Leonie Smith" userId="fed1330f33f5650e" providerId="LiveId" clId="{C5031687-4FD8-4C17-A3AA-C2E2C4E2DA72}" dt="2023-11-02T04:52:05.888" v="29"/>
        <pc:sldMkLst>
          <pc:docMk/>
          <pc:sldMk cId="606556607" sldId="304"/>
        </pc:sldMkLst>
        <pc:picChg chg="add del mod">
          <ac:chgData name="Leonie Smith" userId="fed1330f33f5650e" providerId="LiveId" clId="{C5031687-4FD8-4C17-A3AA-C2E2C4E2DA72}" dt="2023-11-02T04:51:24.978" v="23"/>
          <ac:picMkLst>
            <pc:docMk/>
            <pc:sldMk cId="606556607" sldId="304"/>
            <ac:picMk id="3" creationId="{01EB9718-DF9F-14BF-326A-7FCB4EA25EE3}"/>
          </ac:picMkLst>
        </pc:picChg>
        <pc:picChg chg="del">
          <ac:chgData name="Leonie Smith" userId="fed1330f33f5650e" providerId="LiveId" clId="{C5031687-4FD8-4C17-A3AA-C2E2C4E2DA72}" dt="2023-11-02T04:51:09.675" v="22"/>
          <ac:picMkLst>
            <pc:docMk/>
            <pc:sldMk cId="606556607" sldId="304"/>
            <ac:picMk id="5" creationId="{2F0358A6-967A-4D45-8579-837C513BDFDA}"/>
          </ac:picMkLst>
        </pc:picChg>
        <pc:picChg chg="add del mod">
          <ac:chgData name="Leonie Smith" userId="fed1330f33f5650e" providerId="LiveId" clId="{C5031687-4FD8-4C17-A3AA-C2E2C4E2DA72}" dt="2023-11-02T04:51:40.704" v="25"/>
          <ac:picMkLst>
            <pc:docMk/>
            <pc:sldMk cId="606556607" sldId="304"/>
            <ac:picMk id="7" creationId="{1D090F0B-8B42-5CC9-79B2-A4736324AA16}"/>
          </ac:picMkLst>
        </pc:picChg>
        <pc:picChg chg="add del mod ord">
          <ac:chgData name="Leonie Smith" userId="fed1330f33f5650e" providerId="LiveId" clId="{C5031687-4FD8-4C17-A3AA-C2E2C4E2DA72}" dt="2023-11-02T04:51:47.531" v="26"/>
          <ac:picMkLst>
            <pc:docMk/>
            <pc:sldMk cId="606556607" sldId="304"/>
            <ac:picMk id="10" creationId="{8CDF75FD-AC40-D312-BF9E-CD9D5C5E3304}"/>
          </ac:picMkLst>
        </pc:picChg>
        <pc:picChg chg="add del mod">
          <ac:chgData name="Leonie Smith" userId="fed1330f33f5650e" providerId="LiveId" clId="{C5031687-4FD8-4C17-A3AA-C2E2C4E2DA72}" dt="2023-11-02T04:51:50.495" v="28"/>
          <ac:picMkLst>
            <pc:docMk/>
            <pc:sldMk cId="606556607" sldId="304"/>
            <ac:picMk id="11" creationId="{C56CE4ED-8C27-D8A9-D3E3-10B5027D5B68}"/>
          </ac:picMkLst>
        </pc:picChg>
        <pc:picChg chg="add del mod ord">
          <ac:chgData name="Leonie Smith" userId="fed1330f33f5650e" providerId="LiveId" clId="{C5031687-4FD8-4C17-A3AA-C2E2C4E2DA72}" dt="2023-11-02T04:52:05.888" v="29"/>
          <ac:picMkLst>
            <pc:docMk/>
            <pc:sldMk cId="606556607" sldId="304"/>
            <ac:picMk id="14" creationId="{3F504944-09FD-56E1-BD1F-24358CC7F281}"/>
          </ac:picMkLst>
        </pc:picChg>
        <pc:picChg chg="add mod">
          <ac:chgData name="Leonie Smith" userId="fed1330f33f5650e" providerId="LiveId" clId="{C5031687-4FD8-4C17-A3AA-C2E2C4E2DA72}" dt="2023-11-02T04:52:05.888" v="29"/>
          <ac:picMkLst>
            <pc:docMk/>
            <pc:sldMk cId="606556607" sldId="304"/>
            <ac:picMk id="15" creationId="{1C557E37-2157-2624-27F7-6383BCC536E7}"/>
          </ac:picMkLst>
        </pc:picChg>
      </pc:sldChg>
      <pc:sldChg chg="addSp delSp modSp mod modTransition modAnim">
        <pc:chgData name="Leonie Smith" userId="fed1330f33f5650e" providerId="LiveId" clId="{C5031687-4FD8-4C17-A3AA-C2E2C4E2DA72}" dt="2023-11-02T04:53:48.992" v="35"/>
        <pc:sldMkLst>
          <pc:docMk/>
          <pc:sldMk cId="2828133432" sldId="305"/>
        </pc:sldMkLst>
        <pc:picChg chg="del">
          <ac:chgData name="Leonie Smith" userId="fed1330f33f5650e" providerId="LiveId" clId="{C5031687-4FD8-4C17-A3AA-C2E2C4E2DA72}" dt="2023-11-02T04:52:26.617" v="31"/>
          <ac:picMkLst>
            <pc:docMk/>
            <pc:sldMk cId="2828133432" sldId="305"/>
            <ac:picMk id="3" creationId="{4D1811AB-F132-4393-A8B4-C27AB4643652}"/>
          </ac:picMkLst>
        </pc:picChg>
        <pc:picChg chg="add del mod">
          <ac:chgData name="Leonie Smith" userId="fed1330f33f5650e" providerId="LiveId" clId="{C5031687-4FD8-4C17-A3AA-C2E2C4E2DA72}" dt="2023-11-02T04:52:46.399" v="32"/>
          <ac:picMkLst>
            <pc:docMk/>
            <pc:sldMk cId="2828133432" sldId="305"/>
            <ac:picMk id="5" creationId="{005502B8-005B-61E3-42A5-A2B989D7DEA3}"/>
          </ac:picMkLst>
        </pc:picChg>
        <pc:picChg chg="add del mod">
          <ac:chgData name="Leonie Smith" userId="fed1330f33f5650e" providerId="LiveId" clId="{C5031687-4FD8-4C17-A3AA-C2E2C4E2DA72}" dt="2023-11-02T04:53:29.430" v="34"/>
          <ac:picMkLst>
            <pc:docMk/>
            <pc:sldMk cId="2828133432" sldId="305"/>
            <ac:picMk id="7" creationId="{B544FAB7-15CF-C4A7-D043-A59626A23759}"/>
          </ac:picMkLst>
        </pc:picChg>
        <pc:picChg chg="add del mod ord">
          <ac:chgData name="Leonie Smith" userId="fed1330f33f5650e" providerId="LiveId" clId="{C5031687-4FD8-4C17-A3AA-C2E2C4E2DA72}" dt="2023-11-02T04:53:48.992" v="35"/>
          <ac:picMkLst>
            <pc:docMk/>
            <pc:sldMk cId="2828133432" sldId="305"/>
            <ac:picMk id="12" creationId="{5A278A81-5C57-6C46-5F9B-B094D729E2DC}"/>
          </ac:picMkLst>
        </pc:picChg>
        <pc:picChg chg="add mod">
          <ac:chgData name="Leonie Smith" userId="fed1330f33f5650e" providerId="LiveId" clId="{C5031687-4FD8-4C17-A3AA-C2E2C4E2DA72}" dt="2023-11-02T04:53:48.992" v="35"/>
          <ac:picMkLst>
            <pc:docMk/>
            <pc:sldMk cId="2828133432" sldId="305"/>
            <ac:picMk id="13" creationId="{8A5CB1D9-05BD-BDE1-F3F0-57AD85B706FE}"/>
          </ac:picMkLst>
        </pc:picChg>
      </pc:sldChg>
      <pc:sldChg chg="addSp delSp modSp mod modTransition modAnim">
        <pc:chgData name="Leonie Smith" userId="fed1330f33f5650e" providerId="LiveId" clId="{C5031687-4FD8-4C17-A3AA-C2E2C4E2DA72}" dt="2023-11-02T04:54:46.230" v="38"/>
        <pc:sldMkLst>
          <pc:docMk/>
          <pc:sldMk cId="4140566588" sldId="306"/>
        </pc:sldMkLst>
        <pc:picChg chg="add del mod">
          <ac:chgData name="Leonie Smith" userId="fed1330f33f5650e" providerId="LiveId" clId="{C5031687-4FD8-4C17-A3AA-C2E2C4E2DA72}" dt="2023-11-02T04:54:46.230" v="38"/>
          <ac:picMkLst>
            <pc:docMk/>
            <pc:sldMk cId="4140566588" sldId="306"/>
            <ac:picMk id="3" creationId="{C0014CCD-809E-83F9-661D-F62DE2D6AC87}"/>
          </ac:picMkLst>
        </pc:picChg>
        <pc:picChg chg="add mod">
          <ac:chgData name="Leonie Smith" userId="fed1330f33f5650e" providerId="LiveId" clId="{C5031687-4FD8-4C17-A3AA-C2E2C4E2DA72}" dt="2023-11-02T04:54:46.230" v="38"/>
          <ac:picMkLst>
            <pc:docMk/>
            <pc:sldMk cId="4140566588" sldId="306"/>
            <ac:picMk id="5" creationId="{3F50F66B-E3DF-43DE-BBE1-F278699F3BA3}"/>
          </ac:picMkLst>
        </pc:picChg>
        <pc:picChg chg="del">
          <ac:chgData name="Leonie Smith" userId="fed1330f33f5650e" providerId="LiveId" clId="{C5031687-4FD8-4C17-A3AA-C2E2C4E2DA72}" dt="2023-11-02T04:54:22.713" v="37"/>
          <ac:picMkLst>
            <pc:docMk/>
            <pc:sldMk cId="4140566588" sldId="306"/>
            <ac:picMk id="8" creationId="{64BB3A3E-5E63-4244-A330-02B1F642403E}"/>
          </ac:picMkLst>
        </pc:picChg>
      </pc:sldChg>
      <pc:sldChg chg="addSp delSp modSp mod modTransition modAnim">
        <pc:chgData name="Leonie Smith" userId="fed1330f33f5650e" providerId="LiveId" clId="{C5031687-4FD8-4C17-A3AA-C2E2C4E2DA72}" dt="2023-11-02T04:56:55.901" v="44"/>
        <pc:sldMkLst>
          <pc:docMk/>
          <pc:sldMk cId="1344611470" sldId="307"/>
        </pc:sldMkLst>
        <pc:picChg chg="add del mod">
          <ac:chgData name="Leonie Smith" userId="fed1330f33f5650e" providerId="LiveId" clId="{C5031687-4FD8-4C17-A3AA-C2E2C4E2DA72}" dt="2023-11-02T04:55:39.983" v="41"/>
          <ac:picMkLst>
            <pc:docMk/>
            <pc:sldMk cId="1344611470" sldId="307"/>
            <ac:picMk id="3" creationId="{6391B505-9B72-B035-73E2-D7B2777CB02D}"/>
          </ac:picMkLst>
        </pc:picChg>
        <pc:picChg chg="add del mod">
          <ac:chgData name="Leonie Smith" userId="fed1330f33f5650e" providerId="LiveId" clId="{C5031687-4FD8-4C17-A3AA-C2E2C4E2DA72}" dt="2023-11-02T04:56:37.195" v="43"/>
          <ac:picMkLst>
            <pc:docMk/>
            <pc:sldMk cId="1344611470" sldId="307"/>
            <ac:picMk id="5" creationId="{F1C976A5-41E6-BC04-9447-295CBEC800B5}"/>
          </ac:picMkLst>
        </pc:picChg>
        <pc:picChg chg="del">
          <ac:chgData name="Leonie Smith" userId="fed1330f33f5650e" providerId="LiveId" clId="{C5031687-4FD8-4C17-A3AA-C2E2C4E2DA72}" dt="2023-11-02T04:55:18.495" v="40"/>
          <ac:picMkLst>
            <pc:docMk/>
            <pc:sldMk cId="1344611470" sldId="307"/>
            <ac:picMk id="7" creationId="{9BE707DD-BCD3-47F1-8638-C647DC96874C}"/>
          </ac:picMkLst>
        </pc:picChg>
        <pc:picChg chg="add del mod ord">
          <ac:chgData name="Leonie Smith" userId="fed1330f33f5650e" providerId="LiveId" clId="{C5031687-4FD8-4C17-A3AA-C2E2C4E2DA72}" dt="2023-11-02T04:56:55.901" v="44"/>
          <ac:picMkLst>
            <pc:docMk/>
            <pc:sldMk cId="1344611470" sldId="307"/>
            <ac:picMk id="10" creationId="{D78EA468-74EB-8C44-AE3F-97FA11FAFF54}"/>
          </ac:picMkLst>
        </pc:picChg>
        <pc:picChg chg="add mod">
          <ac:chgData name="Leonie Smith" userId="fed1330f33f5650e" providerId="LiveId" clId="{C5031687-4FD8-4C17-A3AA-C2E2C4E2DA72}" dt="2023-11-02T04:56:55.901" v="44"/>
          <ac:picMkLst>
            <pc:docMk/>
            <pc:sldMk cId="1344611470" sldId="307"/>
            <ac:picMk id="11" creationId="{FA2A7AE7-CDF4-6046-7018-E3974A2987C4}"/>
          </ac:picMkLst>
        </pc:picChg>
      </pc:sldChg>
      <pc:sldChg chg="addSp delSp modSp mod modTransition modAnim">
        <pc:chgData name="Leonie Smith" userId="fed1330f33f5650e" providerId="LiveId" clId="{C5031687-4FD8-4C17-A3AA-C2E2C4E2DA72}" dt="2023-11-02T04:47:49.503" v="2"/>
        <pc:sldMkLst>
          <pc:docMk/>
          <pc:sldMk cId="2680985647" sldId="317"/>
        </pc:sldMkLst>
        <pc:picChg chg="del">
          <ac:chgData name="Leonie Smith" userId="fed1330f33f5650e" providerId="LiveId" clId="{C5031687-4FD8-4C17-A3AA-C2E2C4E2DA72}" dt="2023-11-02T04:47:43.268" v="1"/>
          <ac:picMkLst>
            <pc:docMk/>
            <pc:sldMk cId="2680985647" sldId="317"/>
            <ac:picMk id="4" creationId="{2FAB95A1-1F3C-4394-91A8-CF2CE4E5F809}"/>
          </ac:picMkLst>
        </pc:picChg>
        <pc:picChg chg="add del mod">
          <ac:chgData name="Leonie Smith" userId="fed1330f33f5650e" providerId="LiveId" clId="{C5031687-4FD8-4C17-A3AA-C2E2C4E2DA72}" dt="2023-11-02T04:47:49.503" v="2"/>
          <ac:picMkLst>
            <pc:docMk/>
            <pc:sldMk cId="2680985647" sldId="317"/>
            <ac:picMk id="7" creationId="{B134FFEF-AB3A-0325-F317-FB03A80CC837}"/>
          </ac:picMkLst>
        </pc:picChg>
        <pc:picChg chg="add mod">
          <ac:chgData name="Leonie Smith" userId="fed1330f33f5650e" providerId="LiveId" clId="{C5031687-4FD8-4C17-A3AA-C2E2C4E2DA72}" dt="2023-11-02T04:47:49.503" v="2"/>
          <ac:picMkLst>
            <pc:docMk/>
            <pc:sldMk cId="2680985647" sldId="317"/>
            <ac:picMk id="8" creationId="{F039C0B7-906C-A795-88C1-266DEAE59BA0}"/>
          </ac:picMkLst>
        </pc:picChg>
      </pc:sldChg>
    </pc:docChg>
  </pc:docChgLst>
  <pc:docChgLst>
    <pc:chgData name="Alfred Smith" userId="3c60a3631c0db8ad" providerId="LiveId" clId="{D2996DB4-655B-4BCE-9BC7-B3A8444070DE}"/>
    <pc:docChg chg="custSel modSld">
      <pc:chgData name="Alfred Smith" userId="3c60a3631c0db8ad" providerId="LiveId" clId="{D2996DB4-655B-4BCE-9BC7-B3A8444070DE}" dt="2024-07-02T11:10:30.585" v="24"/>
      <pc:docMkLst>
        <pc:docMk/>
      </pc:docMkLst>
      <pc:sldChg chg="modSp mod">
        <pc:chgData name="Alfred Smith" userId="3c60a3631c0db8ad" providerId="LiveId" clId="{D2996DB4-655B-4BCE-9BC7-B3A8444070DE}" dt="2024-07-02T11:09:21.881" v="17"/>
        <pc:sldMkLst>
          <pc:docMk/>
          <pc:sldMk cId="561193590" sldId="299"/>
        </pc:sldMkLst>
        <pc:spChg chg="mod">
          <ac:chgData name="Alfred Smith" userId="3c60a3631c0db8ad" providerId="LiveId" clId="{D2996DB4-655B-4BCE-9BC7-B3A8444070DE}" dt="2024-07-02T11:06:51.076" v="5"/>
          <ac:spMkLst>
            <pc:docMk/>
            <pc:sldMk cId="561193590" sldId="299"/>
            <ac:spMk id="4" creationId="{9A13E2D8-2F59-44C1-B1D2-79C300C26DD4}"/>
          </ac:spMkLst>
        </pc:spChg>
        <pc:spChg chg="mod">
          <ac:chgData name="Alfred Smith" userId="3c60a3631c0db8ad" providerId="LiveId" clId="{D2996DB4-655B-4BCE-9BC7-B3A8444070DE}" dt="2024-07-02T11:09:21.881" v="17"/>
          <ac:spMkLst>
            <pc:docMk/>
            <pc:sldMk cId="561193590" sldId="299"/>
            <ac:spMk id="6" creationId="{416C064E-628E-47C0-A712-DB178FE9901E}"/>
          </ac:spMkLst>
        </pc:spChg>
      </pc:sldChg>
      <pc:sldChg chg="modSp mod">
        <pc:chgData name="Alfred Smith" userId="3c60a3631c0db8ad" providerId="LiveId" clId="{D2996DB4-655B-4BCE-9BC7-B3A8444070DE}" dt="2024-07-02T11:09:31.263" v="18"/>
        <pc:sldMkLst>
          <pc:docMk/>
          <pc:sldMk cId="23471826" sldId="300"/>
        </pc:sldMkLst>
        <pc:spChg chg="mod">
          <ac:chgData name="Alfred Smith" userId="3c60a3631c0db8ad" providerId="LiveId" clId="{D2996DB4-655B-4BCE-9BC7-B3A8444070DE}" dt="2024-07-02T11:07:04.145" v="6"/>
          <ac:spMkLst>
            <pc:docMk/>
            <pc:sldMk cId="23471826" sldId="300"/>
            <ac:spMk id="4" creationId="{9A13E2D8-2F59-44C1-B1D2-79C300C26DD4}"/>
          </ac:spMkLst>
        </pc:spChg>
        <pc:spChg chg="mod">
          <ac:chgData name="Alfred Smith" userId="3c60a3631c0db8ad" providerId="LiveId" clId="{D2996DB4-655B-4BCE-9BC7-B3A8444070DE}" dt="2024-07-02T11:09:31.263" v="18"/>
          <ac:spMkLst>
            <pc:docMk/>
            <pc:sldMk cId="23471826" sldId="300"/>
            <ac:spMk id="6" creationId="{416C064E-628E-47C0-A712-DB178FE9901E}"/>
          </ac:spMkLst>
        </pc:spChg>
      </pc:sldChg>
      <pc:sldChg chg="modSp mod">
        <pc:chgData name="Alfred Smith" userId="3c60a3631c0db8ad" providerId="LiveId" clId="{D2996DB4-655B-4BCE-9BC7-B3A8444070DE}" dt="2024-07-02T11:09:39.705" v="19"/>
        <pc:sldMkLst>
          <pc:docMk/>
          <pc:sldMk cId="830192688" sldId="301"/>
        </pc:sldMkLst>
        <pc:spChg chg="mod">
          <ac:chgData name="Alfred Smith" userId="3c60a3631c0db8ad" providerId="LiveId" clId="{D2996DB4-655B-4BCE-9BC7-B3A8444070DE}" dt="2024-07-02T11:07:15.678" v="8" actId="6549"/>
          <ac:spMkLst>
            <pc:docMk/>
            <pc:sldMk cId="830192688" sldId="301"/>
            <ac:spMk id="4" creationId="{9A13E2D8-2F59-44C1-B1D2-79C300C26DD4}"/>
          </ac:spMkLst>
        </pc:spChg>
        <pc:spChg chg="mod">
          <ac:chgData name="Alfred Smith" userId="3c60a3631c0db8ad" providerId="LiveId" clId="{D2996DB4-655B-4BCE-9BC7-B3A8444070DE}" dt="2024-07-02T11:09:39.705" v="19"/>
          <ac:spMkLst>
            <pc:docMk/>
            <pc:sldMk cId="830192688" sldId="301"/>
            <ac:spMk id="6" creationId="{416C064E-628E-47C0-A712-DB178FE9901E}"/>
          </ac:spMkLst>
        </pc:spChg>
      </pc:sldChg>
      <pc:sldChg chg="modSp mod">
        <pc:chgData name="Alfred Smith" userId="3c60a3631c0db8ad" providerId="LiveId" clId="{D2996DB4-655B-4BCE-9BC7-B3A8444070DE}" dt="2024-07-02T11:09:51.829" v="20"/>
        <pc:sldMkLst>
          <pc:docMk/>
          <pc:sldMk cId="431291784" sldId="303"/>
        </pc:sldMkLst>
        <pc:spChg chg="mod">
          <ac:chgData name="Alfred Smith" userId="3c60a3631c0db8ad" providerId="LiveId" clId="{D2996DB4-655B-4BCE-9BC7-B3A8444070DE}" dt="2024-07-02T11:07:29.232" v="9"/>
          <ac:spMkLst>
            <pc:docMk/>
            <pc:sldMk cId="431291784" sldId="303"/>
            <ac:spMk id="4" creationId="{9A13E2D8-2F59-44C1-B1D2-79C300C26DD4}"/>
          </ac:spMkLst>
        </pc:spChg>
        <pc:spChg chg="mod">
          <ac:chgData name="Alfred Smith" userId="3c60a3631c0db8ad" providerId="LiveId" clId="{D2996DB4-655B-4BCE-9BC7-B3A8444070DE}" dt="2024-07-02T11:09:51.829" v="20"/>
          <ac:spMkLst>
            <pc:docMk/>
            <pc:sldMk cId="431291784" sldId="303"/>
            <ac:spMk id="6" creationId="{416C064E-628E-47C0-A712-DB178FE9901E}"/>
          </ac:spMkLst>
        </pc:spChg>
      </pc:sldChg>
      <pc:sldChg chg="modSp mod">
        <pc:chgData name="Alfred Smith" userId="3c60a3631c0db8ad" providerId="LiveId" clId="{D2996DB4-655B-4BCE-9BC7-B3A8444070DE}" dt="2024-07-02T11:10:00.699" v="21"/>
        <pc:sldMkLst>
          <pc:docMk/>
          <pc:sldMk cId="606556607" sldId="304"/>
        </pc:sldMkLst>
        <pc:spChg chg="mod">
          <ac:chgData name="Alfred Smith" userId="3c60a3631c0db8ad" providerId="LiveId" clId="{D2996DB4-655B-4BCE-9BC7-B3A8444070DE}" dt="2024-07-02T11:07:38.499" v="10"/>
          <ac:spMkLst>
            <pc:docMk/>
            <pc:sldMk cId="606556607" sldId="304"/>
            <ac:spMk id="4" creationId="{9A13E2D8-2F59-44C1-B1D2-79C300C26DD4}"/>
          </ac:spMkLst>
        </pc:spChg>
        <pc:spChg chg="mod">
          <ac:chgData name="Alfred Smith" userId="3c60a3631c0db8ad" providerId="LiveId" clId="{D2996DB4-655B-4BCE-9BC7-B3A8444070DE}" dt="2024-07-02T11:10:00.699" v="21"/>
          <ac:spMkLst>
            <pc:docMk/>
            <pc:sldMk cId="606556607" sldId="304"/>
            <ac:spMk id="6" creationId="{416C064E-628E-47C0-A712-DB178FE9901E}"/>
          </ac:spMkLst>
        </pc:spChg>
      </pc:sldChg>
      <pc:sldChg chg="modSp mod">
        <pc:chgData name="Alfred Smith" userId="3c60a3631c0db8ad" providerId="LiveId" clId="{D2996DB4-655B-4BCE-9BC7-B3A8444070DE}" dt="2024-07-02T11:10:10.956" v="22"/>
        <pc:sldMkLst>
          <pc:docMk/>
          <pc:sldMk cId="2828133432" sldId="305"/>
        </pc:sldMkLst>
        <pc:spChg chg="mod">
          <ac:chgData name="Alfred Smith" userId="3c60a3631c0db8ad" providerId="LiveId" clId="{D2996DB4-655B-4BCE-9BC7-B3A8444070DE}" dt="2024-07-02T11:07:46.657" v="11"/>
          <ac:spMkLst>
            <pc:docMk/>
            <pc:sldMk cId="2828133432" sldId="305"/>
            <ac:spMk id="4" creationId="{9A13E2D8-2F59-44C1-B1D2-79C300C26DD4}"/>
          </ac:spMkLst>
        </pc:spChg>
        <pc:spChg chg="mod">
          <ac:chgData name="Alfred Smith" userId="3c60a3631c0db8ad" providerId="LiveId" clId="{D2996DB4-655B-4BCE-9BC7-B3A8444070DE}" dt="2024-07-02T11:10:10.956" v="22"/>
          <ac:spMkLst>
            <pc:docMk/>
            <pc:sldMk cId="2828133432" sldId="305"/>
            <ac:spMk id="6" creationId="{416C064E-628E-47C0-A712-DB178FE9901E}"/>
          </ac:spMkLst>
        </pc:spChg>
      </pc:sldChg>
      <pc:sldChg chg="modSp mod">
        <pc:chgData name="Alfred Smith" userId="3c60a3631c0db8ad" providerId="LiveId" clId="{D2996DB4-655B-4BCE-9BC7-B3A8444070DE}" dt="2024-07-02T11:10:21.373" v="23"/>
        <pc:sldMkLst>
          <pc:docMk/>
          <pc:sldMk cId="4140566588" sldId="306"/>
        </pc:sldMkLst>
        <pc:spChg chg="mod">
          <ac:chgData name="Alfred Smith" userId="3c60a3631c0db8ad" providerId="LiveId" clId="{D2996DB4-655B-4BCE-9BC7-B3A8444070DE}" dt="2024-07-02T11:08:00.257" v="12"/>
          <ac:spMkLst>
            <pc:docMk/>
            <pc:sldMk cId="4140566588" sldId="306"/>
            <ac:spMk id="4" creationId="{9A13E2D8-2F59-44C1-B1D2-79C300C26DD4}"/>
          </ac:spMkLst>
        </pc:spChg>
        <pc:spChg chg="mod">
          <ac:chgData name="Alfred Smith" userId="3c60a3631c0db8ad" providerId="LiveId" clId="{D2996DB4-655B-4BCE-9BC7-B3A8444070DE}" dt="2024-07-02T11:10:21.373" v="23"/>
          <ac:spMkLst>
            <pc:docMk/>
            <pc:sldMk cId="4140566588" sldId="306"/>
            <ac:spMk id="6" creationId="{416C064E-628E-47C0-A712-DB178FE9901E}"/>
          </ac:spMkLst>
        </pc:spChg>
      </pc:sldChg>
      <pc:sldChg chg="modSp mod">
        <pc:chgData name="Alfred Smith" userId="3c60a3631c0db8ad" providerId="LiveId" clId="{D2996DB4-655B-4BCE-9BC7-B3A8444070DE}" dt="2024-07-02T11:10:30.585" v="24"/>
        <pc:sldMkLst>
          <pc:docMk/>
          <pc:sldMk cId="1344611470" sldId="307"/>
        </pc:sldMkLst>
        <pc:spChg chg="mod">
          <ac:chgData name="Alfred Smith" userId="3c60a3631c0db8ad" providerId="LiveId" clId="{D2996DB4-655B-4BCE-9BC7-B3A8444070DE}" dt="2024-07-02T11:08:10.156" v="13"/>
          <ac:spMkLst>
            <pc:docMk/>
            <pc:sldMk cId="1344611470" sldId="307"/>
            <ac:spMk id="4" creationId="{9A13E2D8-2F59-44C1-B1D2-79C300C26DD4}"/>
          </ac:spMkLst>
        </pc:spChg>
        <pc:spChg chg="mod">
          <ac:chgData name="Alfred Smith" userId="3c60a3631c0db8ad" providerId="LiveId" clId="{D2996DB4-655B-4BCE-9BC7-B3A8444070DE}" dt="2024-07-02T11:10:30.585" v="24"/>
          <ac:spMkLst>
            <pc:docMk/>
            <pc:sldMk cId="1344611470" sldId="307"/>
            <ac:spMk id="6" creationId="{416C064E-628E-47C0-A712-DB178FE9901E}"/>
          </ac:spMkLst>
        </pc:spChg>
      </pc:sldChg>
      <pc:sldChg chg="addSp modSp">
        <pc:chgData name="Alfred Smith" userId="3c60a3631c0db8ad" providerId="LiveId" clId="{D2996DB4-655B-4BCE-9BC7-B3A8444070DE}" dt="2024-07-02T11:04:42.209" v="4"/>
        <pc:sldMkLst>
          <pc:docMk/>
          <pc:sldMk cId="2434338280" sldId="308"/>
        </pc:sldMkLst>
        <pc:spChg chg="add mod">
          <ac:chgData name="Alfred Smith" userId="3c60a3631c0db8ad" providerId="LiveId" clId="{D2996DB4-655B-4BCE-9BC7-B3A8444070DE}" dt="2024-07-02T11:04:42.209" v="4"/>
          <ac:spMkLst>
            <pc:docMk/>
            <pc:sldMk cId="2434338280" sldId="308"/>
            <ac:spMk id="4" creationId="{361A8CB8-39A1-2862-4FD2-3838F49C6DF4}"/>
          </ac:spMkLst>
        </pc:spChg>
      </pc:sldChg>
      <pc:sldChg chg="modSp mod">
        <pc:chgData name="Alfred Smith" userId="3c60a3631c0db8ad" providerId="LiveId" clId="{D2996DB4-655B-4BCE-9BC7-B3A8444070DE}" dt="2024-07-02T11:00:32.529" v="3" actId="12"/>
        <pc:sldMkLst>
          <pc:docMk/>
          <pc:sldMk cId="2680985647" sldId="317"/>
        </pc:sldMkLst>
        <pc:spChg chg="mod">
          <ac:chgData name="Alfred Smith" userId="3c60a3631c0db8ad" providerId="LiveId" clId="{D2996DB4-655B-4BCE-9BC7-B3A8444070DE}" dt="2024-07-02T11:00:32.529" v="3" actId="12"/>
          <ac:spMkLst>
            <pc:docMk/>
            <pc:sldMk cId="2680985647" sldId="317"/>
            <ac:spMk id="3" creationId="{3A25A238-EC62-4CC8-A3D4-F042DB6A4D9E}"/>
          </ac:spMkLst>
        </pc:spChg>
      </pc:sldChg>
    </pc:docChg>
  </pc:docChgLst>
  <pc:docChgLst>
    <pc:chgData name="Leonie Smith" userId="fed1330f33f5650e" providerId="LiveId" clId="{E5A14EFD-B5C4-41F6-9CF5-F96B8A2AFD8C}"/>
    <pc:docChg chg="modSld">
      <pc:chgData name="Leonie Smith" userId="fed1330f33f5650e" providerId="LiveId" clId="{E5A14EFD-B5C4-41F6-9CF5-F96B8A2AFD8C}" dt="2023-01-24T10:42:55.055" v="25" actId="20577"/>
      <pc:docMkLst>
        <pc:docMk/>
      </pc:docMkLst>
      <pc:sldChg chg="addSp modSp">
        <pc:chgData name="Leonie Smith" userId="fed1330f33f5650e" providerId="LiveId" clId="{E5A14EFD-B5C4-41F6-9CF5-F96B8A2AFD8C}" dt="2023-01-24T10:40:55.709" v="7"/>
        <pc:sldMkLst>
          <pc:docMk/>
          <pc:sldMk cId="2434338280" sldId="308"/>
        </pc:sldMkLst>
        <pc:spChg chg="add mod">
          <ac:chgData name="Leonie Smith" userId="fed1330f33f5650e" providerId="LiveId" clId="{E5A14EFD-B5C4-41F6-9CF5-F96B8A2AFD8C}" dt="2023-01-24T10:40:55.709" v="7"/>
          <ac:spMkLst>
            <pc:docMk/>
            <pc:sldMk cId="2434338280" sldId="308"/>
            <ac:spMk id="2" creationId="{939EAC78-DACB-EB60-3336-C6715BC90421}"/>
          </ac:spMkLst>
        </pc:spChg>
      </pc:sldChg>
      <pc:sldChg chg="addSp modSp mod">
        <pc:chgData name="Leonie Smith" userId="fed1330f33f5650e" providerId="LiveId" clId="{E5A14EFD-B5C4-41F6-9CF5-F96B8A2AFD8C}" dt="2023-01-24T10:42:11.146" v="18" actId="20577"/>
        <pc:sldMkLst>
          <pc:docMk/>
          <pc:sldMk cId="1538731578" sldId="309"/>
        </pc:sldMkLst>
        <pc:spChg chg="add mod">
          <ac:chgData name="Leonie Smith" userId="fed1330f33f5650e" providerId="LiveId" clId="{E5A14EFD-B5C4-41F6-9CF5-F96B8A2AFD8C}" dt="2023-01-24T10:42:11.146" v="18" actId="20577"/>
          <ac:spMkLst>
            <pc:docMk/>
            <pc:sldMk cId="1538731578" sldId="309"/>
            <ac:spMk id="2" creationId="{F4A10F6C-E87E-A65E-387A-522DC6C79B69}"/>
          </ac:spMkLst>
        </pc:spChg>
      </pc:sldChg>
      <pc:sldChg chg="addSp modSp mod">
        <pc:chgData name="Leonie Smith" userId="fed1330f33f5650e" providerId="LiveId" clId="{E5A14EFD-B5C4-41F6-9CF5-F96B8A2AFD8C}" dt="2023-01-24T10:42:16.515" v="19" actId="20577"/>
        <pc:sldMkLst>
          <pc:docMk/>
          <pc:sldMk cId="556501636" sldId="310"/>
        </pc:sldMkLst>
        <pc:spChg chg="add mod">
          <ac:chgData name="Leonie Smith" userId="fed1330f33f5650e" providerId="LiveId" clId="{E5A14EFD-B5C4-41F6-9CF5-F96B8A2AFD8C}" dt="2023-01-24T10:42:16.515" v="19" actId="20577"/>
          <ac:spMkLst>
            <pc:docMk/>
            <pc:sldMk cId="556501636" sldId="310"/>
            <ac:spMk id="2" creationId="{9BDEC866-235D-81DD-691B-519E22ABC0B9}"/>
          </ac:spMkLst>
        </pc:spChg>
      </pc:sldChg>
      <pc:sldChg chg="addSp modSp mod">
        <pc:chgData name="Leonie Smith" userId="fed1330f33f5650e" providerId="LiveId" clId="{E5A14EFD-B5C4-41F6-9CF5-F96B8A2AFD8C}" dt="2023-01-24T10:42:20.953" v="20" actId="20577"/>
        <pc:sldMkLst>
          <pc:docMk/>
          <pc:sldMk cId="2213286165" sldId="311"/>
        </pc:sldMkLst>
        <pc:spChg chg="add mod">
          <ac:chgData name="Leonie Smith" userId="fed1330f33f5650e" providerId="LiveId" clId="{E5A14EFD-B5C4-41F6-9CF5-F96B8A2AFD8C}" dt="2023-01-24T10:42:20.953" v="20" actId="20577"/>
          <ac:spMkLst>
            <pc:docMk/>
            <pc:sldMk cId="2213286165" sldId="311"/>
            <ac:spMk id="2" creationId="{66562BE3-E766-E294-886F-2CF60036515C}"/>
          </ac:spMkLst>
        </pc:spChg>
      </pc:sldChg>
      <pc:sldChg chg="addSp modSp mod">
        <pc:chgData name="Leonie Smith" userId="fed1330f33f5650e" providerId="LiveId" clId="{E5A14EFD-B5C4-41F6-9CF5-F96B8A2AFD8C}" dt="2023-01-24T10:42:30.790" v="21" actId="20577"/>
        <pc:sldMkLst>
          <pc:docMk/>
          <pc:sldMk cId="1380684683" sldId="312"/>
        </pc:sldMkLst>
        <pc:spChg chg="add mod">
          <ac:chgData name="Leonie Smith" userId="fed1330f33f5650e" providerId="LiveId" clId="{E5A14EFD-B5C4-41F6-9CF5-F96B8A2AFD8C}" dt="2023-01-24T10:42:30.790" v="21" actId="20577"/>
          <ac:spMkLst>
            <pc:docMk/>
            <pc:sldMk cId="1380684683" sldId="312"/>
            <ac:spMk id="2" creationId="{D33B5418-4B5C-C6F5-4C02-6C397936D453}"/>
          </ac:spMkLst>
        </pc:spChg>
      </pc:sldChg>
      <pc:sldChg chg="addSp modSp mod">
        <pc:chgData name="Leonie Smith" userId="fed1330f33f5650e" providerId="LiveId" clId="{E5A14EFD-B5C4-41F6-9CF5-F96B8A2AFD8C}" dt="2023-01-24T10:42:37.139" v="22" actId="20577"/>
        <pc:sldMkLst>
          <pc:docMk/>
          <pc:sldMk cId="2220553839" sldId="313"/>
        </pc:sldMkLst>
        <pc:spChg chg="add mod">
          <ac:chgData name="Leonie Smith" userId="fed1330f33f5650e" providerId="LiveId" clId="{E5A14EFD-B5C4-41F6-9CF5-F96B8A2AFD8C}" dt="2023-01-24T10:42:37.139" v="22" actId="20577"/>
          <ac:spMkLst>
            <pc:docMk/>
            <pc:sldMk cId="2220553839" sldId="313"/>
            <ac:spMk id="2" creationId="{9CCFD47A-BFAD-B077-5E32-75E52A1FBDFF}"/>
          </ac:spMkLst>
        </pc:spChg>
      </pc:sldChg>
      <pc:sldChg chg="addSp modSp mod">
        <pc:chgData name="Leonie Smith" userId="fed1330f33f5650e" providerId="LiveId" clId="{E5A14EFD-B5C4-41F6-9CF5-F96B8A2AFD8C}" dt="2023-01-24T10:42:43.951" v="23" actId="20577"/>
        <pc:sldMkLst>
          <pc:docMk/>
          <pc:sldMk cId="720916746" sldId="314"/>
        </pc:sldMkLst>
        <pc:spChg chg="add mod">
          <ac:chgData name="Leonie Smith" userId="fed1330f33f5650e" providerId="LiveId" clId="{E5A14EFD-B5C4-41F6-9CF5-F96B8A2AFD8C}" dt="2023-01-24T10:42:43.951" v="23" actId="20577"/>
          <ac:spMkLst>
            <pc:docMk/>
            <pc:sldMk cId="720916746" sldId="314"/>
            <ac:spMk id="2" creationId="{3C40C522-4E04-F2D6-9B75-6AB726DB4AAF}"/>
          </ac:spMkLst>
        </pc:spChg>
      </pc:sldChg>
      <pc:sldChg chg="addSp modSp mod">
        <pc:chgData name="Leonie Smith" userId="fed1330f33f5650e" providerId="LiveId" clId="{E5A14EFD-B5C4-41F6-9CF5-F96B8A2AFD8C}" dt="2023-01-24T10:42:49.537" v="24" actId="20577"/>
        <pc:sldMkLst>
          <pc:docMk/>
          <pc:sldMk cId="1022191696" sldId="315"/>
        </pc:sldMkLst>
        <pc:spChg chg="add mod">
          <ac:chgData name="Leonie Smith" userId="fed1330f33f5650e" providerId="LiveId" clId="{E5A14EFD-B5C4-41F6-9CF5-F96B8A2AFD8C}" dt="2023-01-24T10:42:49.537" v="24" actId="20577"/>
          <ac:spMkLst>
            <pc:docMk/>
            <pc:sldMk cId="1022191696" sldId="315"/>
            <ac:spMk id="2" creationId="{F86EBF16-7621-F96C-79A6-F3BA316DDC9F}"/>
          </ac:spMkLst>
        </pc:spChg>
      </pc:sldChg>
      <pc:sldChg chg="addSp modSp mod">
        <pc:chgData name="Leonie Smith" userId="fed1330f33f5650e" providerId="LiveId" clId="{E5A14EFD-B5C4-41F6-9CF5-F96B8A2AFD8C}" dt="2023-01-24T10:42:55.055" v="25" actId="20577"/>
        <pc:sldMkLst>
          <pc:docMk/>
          <pc:sldMk cId="4064696900" sldId="316"/>
        </pc:sldMkLst>
        <pc:spChg chg="add mod">
          <ac:chgData name="Leonie Smith" userId="fed1330f33f5650e" providerId="LiveId" clId="{E5A14EFD-B5C4-41F6-9CF5-F96B8A2AFD8C}" dt="2023-01-24T10:42:55.055" v="25" actId="20577"/>
          <ac:spMkLst>
            <pc:docMk/>
            <pc:sldMk cId="4064696900" sldId="316"/>
            <ac:spMk id="2" creationId="{642B1C44-AEEF-0B20-7295-0C40B2000C8F}"/>
          </ac:spMkLst>
        </pc:spChg>
      </pc:sldChg>
      <pc:sldChg chg="addSp modSp mod">
        <pc:chgData name="Leonie Smith" userId="fed1330f33f5650e" providerId="LiveId" clId="{E5A14EFD-B5C4-41F6-9CF5-F96B8A2AFD8C}" dt="2023-01-24T10:40:46.868" v="6" actId="207"/>
        <pc:sldMkLst>
          <pc:docMk/>
          <pc:sldMk cId="2706988334" sldId="318"/>
        </pc:sldMkLst>
        <pc:spChg chg="add mod">
          <ac:chgData name="Leonie Smith" userId="fed1330f33f5650e" providerId="LiveId" clId="{E5A14EFD-B5C4-41F6-9CF5-F96B8A2AFD8C}" dt="2023-01-24T10:40:46.868" v="6" actId="207"/>
          <ac:spMkLst>
            <pc:docMk/>
            <pc:sldMk cId="2706988334" sldId="318"/>
            <ac:spMk id="2" creationId="{D7930BFD-B0EF-FCF0-842F-0022DBE5DB2B}"/>
          </ac:spMkLst>
        </pc:spChg>
      </pc:sldChg>
    </pc:docChg>
  </pc:docChgLst>
  <pc:docChgLst>
    <pc:chgData name="Leonie Smith" userId="fed1330f33f5650e" providerId="LiveId" clId="{B4FC6AB4-925B-4C16-824C-458A0817698A}"/>
    <pc:docChg chg="addSld delSld modSld sldOrd">
      <pc:chgData name="Leonie Smith" userId="fed1330f33f5650e" providerId="LiveId" clId="{B4FC6AB4-925B-4C16-824C-458A0817698A}" dt="2022-02-23T06:47:33.161" v="95"/>
      <pc:docMkLst>
        <pc:docMk/>
      </pc:docMkLst>
      <pc:sldChg chg="addSp modSp">
        <pc:chgData name="Leonie Smith" userId="fed1330f33f5650e" providerId="LiveId" clId="{B4FC6AB4-925B-4C16-824C-458A0817698A}" dt="2022-02-23T06:15:28.121" v="65"/>
        <pc:sldMkLst>
          <pc:docMk/>
          <pc:sldMk cId="1206678836" sldId="289"/>
        </pc:sldMkLst>
        <pc:picChg chg="add mod">
          <ac:chgData name="Leonie Smith" userId="fed1330f33f5650e" providerId="LiveId" clId="{B4FC6AB4-925B-4C16-824C-458A0817698A}" dt="2022-02-23T06:15:28.121" v="65"/>
          <ac:picMkLst>
            <pc:docMk/>
            <pc:sldMk cId="1206678836" sldId="289"/>
            <ac:picMk id="2" creationId="{AEF088B2-6F17-4EEE-8CDD-69118C4F9D5C}"/>
          </ac:picMkLst>
        </pc:picChg>
      </pc:sldChg>
      <pc:sldChg chg="addSp delSp modSp">
        <pc:chgData name="Leonie Smith" userId="fed1330f33f5650e" providerId="LiveId" clId="{B4FC6AB4-925B-4C16-824C-458A0817698A}" dt="2022-02-23T06:17:53.097" v="69"/>
        <pc:sldMkLst>
          <pc:docMk/>
          <pc:sldMk cId="561193590" sldId="299"/>
        </pc:sldMkLst>
        <pc:picChg chg="add del mod">
          <ac:chgData name="Leonie Smith" userId="fed1330f33f5650e" providerId="LiveId" clId="{B4FC6AB4-925B-4C16-824C-458A0817698A}" dt="2022-02-23T06:16:24.924" v="67"/>
          <ac:picMkLst>
            <pc:docMk/>
            <pc:sldMk cId="561193590" sldId="299"/>
            <ac:picMk id="2" creationId="{FA5A7C4C-FBB4-435A-BE5E-35CFFE2CE3B5}"/>
          </ac:picMkLst>
        </pc:picChg>
        <pc:picChg chg="add del mod">
          <ac:chgData name="Leonie Smith" userId="fed1330f33f5650e" providerId="LiveId" clId="{B4FC6AB4-925B-4C16-824C-458A0817698A}" dt="2022-02-23T06:17:11.551" v="68"/>
          <ac:picMkLst>
            <pc:docMk/>
            <pc:sldMk cId="561193590" sldId="299"/>
            <ac:picMk id="3" creationId="{FAD5615C-F74F-4596-9595-3D288026AC07}"/>
          </ac:picMkLst>
        </pc:picChg>
        <pc:picChg chg="add del mod">
          <ac:chgData name="Leonie Smith" userId="fed1330f33f5650e" providerId="LiveId" clId="{B4FC6AB4-925B-4C16-824C-458A0817698A}" dt="2022-02-23T06:17:53.097" v="69"/>
          <ac:picMkLst>
            <pc:docMk/>
            <pc:sldMk cId="561193590" sldId="299"/>
            <ac:picMk id="5" creationId="{C3A7E34A-6E8A-4225-9B50-9D8E8FC0E824}"/>
          </ac:picMkLst>
        </pc:picChg>
        <pc:picChg chg="add mod">
          <ac:chgData name="Leonie Smith" userId="fed1330f33f5650e" providerId="LiveId" clId="{B4FC6AB4-925B-4C16-824C-458A0817698A}" dt="2022-02-23T06:17:53.097" v="69"/>
          <ac:picMkLst>
            <pc:docMk/>
            <pc:sldMk cId="561193590" sldId="299"/>
            <ac:picMk id="7" creationId="{79B59E7C-9369-451C-92D6-D53974A889C3}"/>
          </ac:picMkLst>
        </pc:picChg>
      </pc:sldChg>
      <pc:sldChg chg="addSp delSp modSp">
        <pc:chgData name="Leonie Smith" userId="fed1330f33f5650e" providerId="LiveId" clId="{B4FC6AB4-925B-4C16-824C-458A0817698A}" dt="2022-02-23T06:22:35.401" v="74"/>
        <pc:sldMkLst>
          <pc:docMk/>
          <pc:sldMk cId="23471826" sldId="300"/>
        </pc:sldMkLst>
        <pc:picChg chg="add del mod">
          <ac:chgData name="Leonie Smith" userId="fed1330f33f5650e" providerId="LiveId" clId="{B4FC6AB4-925B-4C16-824C-458A0817698A}" dt="2022-02-23T06:20:49.494" v="71"/>
          <ac:picMkLst>
            <pc:docMk/>
            <pc:sldMk cId="23471826" sldId="300"/>
            <ac:picMk id="2" creationId="{4C3DD39C-77DB-4871-B4A1-8D79D42CF978}"/>
          </ac:picMkLst>
        </pc:picChg>
        <pc:picChg chg="add del mod">
          <ac:chgData name="Leonie Smith" userId="fed1330f33f5650e" providerId="LiveId" clId="{B4FC6AB4-925B-4C16-824C-458A0817698A}" dt="2022-02-23T06:21:08.380" v="72"/>
          <ac:picMkLst>
            <pc:docMk/>
            <pc:sldMk cId="23471826" sldId="300"/>
            <ac:picMk id="3" creationId="{8911380A-D275-4769-AEE4-D11FA844F103}"/>
          </ac:picMkLst>
        </pc:picChg>
        <pc:picChg chg="add del mod">
          <ac:chgData name="Leonie Smith" userId="fed1330f33f5650e" providerId="LiveId" clId="{B4FC6AB4-925B-4C16-824C-458A0817698A}" dt="2022-02-23T06:22:01.221" v="73"/>
          <ac:picMkLst>
            <pc:docMk/>
            <pc:sldMk cId="23471826" sldId="300"/>
            <ac:picMk id="5" creationId="{74FA2F9D-F3FE-4386-BBF0-06045BDBBD6B}"/>
          </ac:picMkLst>
        </pc:picChg>
        <pc:picChg chg="add del mod">
          <ac:chgData name="Leonie Smith" userId="fed1330f33f5650e" providerId="LiveId" clId="{B4FC6AB4-925B-4C16-824C-458A0817698A}" dt="2022-02-23T06:22:35.401" v="74"/>
          <ac:picMkLst>
            <pc:docMk/>
            <pc:sldMk cId="23471826" sldId="300"/>
            <ac:picMk id="7" creationId="{18D0C9ED-8DDF-4432-82E3-CDA9D4FC6A19}"/>
          </ac:picMkLst>
        </pc:picChg>
        <pc:picChg chg="add mod">
          <ac:chgData name="Leonie Smith" userId="fed1330f33f5650e" providerId="LiveId" clId="{B4FC6AB4-925B-4C16-824C-458A0817698A}" dt="2022-02-23T06:22:35.401" v="74"/>
          <ac:picMkLst>
            <pc:docMk/>
            <pc:sldMk cId="23471826" sldId="300"/>
            <ac:picMk id="8" creationId="{8621C966-6D25-4DD2-8549-D4005C4CBB67}"/>
          </ac:picMkLst>
        </pc:picChg>
      </pc:sldChg>
      <pc:sldChg chg="addSp delSp modSp">
        <pc:chgData name="Leonie Smith" userId="fed1330f33f5650e" providerId="LiveId" clId="{B4FC6AB4-925B-4C16-824C-458A0817698A}" dt="2022-02-23T06:24:48.902" v="79"/>
        <pc:sldMkLst>
          <pc:docMk/>
          <pc:sldMk cId="830192688" sldId="301"/>
        </pc:sldMkLst>
        <pc:picChg chg="add del mod">
          <ac:chgData name="Leonie Smith" userId="fed1330f33f5650e" providerId="LiveId" clId="{B4FC6AB4-925B-4C16-824C-458A0817698A}" dt="2022-02-23T06:23:53.360" v="76"/>
          <ac:picMkLst>
            <pc:docMk/>
            <pc:sldMk cId="830192688" sldId="301"/>
            <ac:picMk id="2" creationId="{72743BF0-AAB7-446C-A947-02662750C290}"/>
          </ac:picMkLst>
        </pc:picChg>
        <pc:picChg chg="add del mod">
          <ac:chgData name="Leonie Smith" userId="fed1330f33f5650e" providerId="LiveId" clId="{B4FC6AB4-925B-4C16-824C-458A0817698A}" dt="2022-02-23T06:24:04.465" v="77"/>
          <ac:picMkLst>
            <pc:docMk/>
            <pc:sldMk cId="830192688" sldId="301"/>
            <ac:picMk id="3" creationId="{CC90BA3B-9BD2-45B5-AE57-D4F3BAE84D07}"/>
          </ac:picMkLst>
        </pc:picChg>
        <pc:picChg chg="add del mod">
          <ac:chgData name="Leonie Smith" userId="fed1330f33f5650e" providerId="LiveId" clId="{B4FC6AB4-925B-4C16-824C-458A0817698A}" dt="2022-02-23T06:24:20.744" v="78"/>
          <ac:picMkLst>
            <pc:docMk/>
            <pc:sldMk cId="830192688" sldId="301"/>
            <ac:picMk id="5" creationId="{48C9932E-920D-41EF-9661-A5C684F1482E}"/>
          </ac:picMkLst>
        </pc:picChg>
        <pc:picChg chg="add del mod">
          <ac:chgData name="Leonie Smith" userId="fed1330f33f5650e" providerId="LiveId" clId="{B4FC6AB4-925B-4C16-824C-458A0817698A}" dt="2022-02-23T06:24:48.902" v="79"/>
          <ac:picMkLst>
            <pc:docMk/>
            <pc:sldMk cId="830192688" sldId="301"/>
            <ac:picMk id="7" creationId="{066DF3E0-104F-4146-9460-459CE4A333CB}"/>
          </ac:picMkLst>
        </pc:picChg>
        <pc:picChg chg="add mod">
          <ac:chgData name="Leonie Smith" userId="fed1330f33f5650e" providerId="LiveId" clId="{B4FC6AB4-925B-4C16-824C-458A0817698A}" dt="2022-02-23T06:24:48.902" v="79"/>
          <ac:picMkLst>
            <pc:docMk/>
            <pc:sldMk cId="830192688" sldId="301"/>
            <ac:picMk id="8" creationId="{FD308F09-B8A3-4C62-918D-2D40267CD5BF}"/>
          </ac:picMkLst>
        </pc:picChg>
      </pc:sldChg>
      <pc:sldChg chg="del">
        <pc:chgData name="Leonie Smith" userId="fed1330f33f5650e" providerId="LiveId" clId="{B4FC6AB4-925B-4C16-824C-458A0817698A}" dt="2022-02-22T09:21:55.200" v="0" actId="47"/>
        <pc:sldMkLst>
          <pc:docMk/>
          <pc:sldMk cId="3187429882" sldId="302"/>
        </pc:sldMkLst>
      </pc:sldChg>
      <pc:sldChg chg="addSp delSp modSp">
        <pc:chgData name="Leonie Smith" userId="fed1330f33f5650e" providerId="LiveId" clId="{B4FC6AB4-925B-4C16-824C-458A0817698A}" dt="2022-02-23T06:27:59.873" v="81"/>
        <pc:sldMkLst>
          <pc:docMk/>
          <pc:sldMk cId="431291784" sldId="303"/>
        </pc:sldMkLst>
        <pc:picChg chg="add del mod">
          <ac:chgData name="Leonie Smith" userId="fed1330f33f5650e" providerId="LiveId" clId="{B4FC6AB4-925B-4C16-824C-458A0817698A}" dt="2022-02-23T06:27:59.873" v="81"/>
          <ac:picMkLst>
            <pc:docMk/>
            <pc:sldMk cId="431291784" sldId="303"/>
            <ac:picMk id="2" creationId="{671D617F-5EBF-4955-801E-08C90EE0B2E5}"/>
          </ac:picMkLst>
        </pc:picChg>
        <pc:picChg chg="add mod">
          <ac:chgData name="Leonie Smith" userId="fed1330f33f5650e" providerId="LiveId" clId="{B4FC6AB4-925B-4C16-824C-458A0817698A}" dt="2022-02-23T06:27:59.873" v="81"/>
          <ac:picMkLst>
            <pc:docMk/>
            <pc:sldMk cId="431291784" sldId="303"/>
            <ac:picMk id="3" creationId="{A282E406-54A1-4A7F-B1D0-35AA6511592F}"/>
          </ac:picMkLst>
        </pc:picChg>
      </pc:sldChg>
      <pc:sldChg chg="addSp delSp modSp">
        <pc:chgData name="Leonie Smith" userId="fed1330f33f5650e" providerId="LiveId" clId="{B4FC6AB4-925B-4C16-824C-458A0817698A}" dt="2022-02-23T06:31:25.524" v="84"/>
        <pc:sldMkLst>
          <pc:docMk/>
          <pc:sldMk cId="606556607" sldId="304"/>
        </pc:sldMkLst>
        <pc:picChg chg="add del mod">
          <ac:chgData name="Leonie Smith" userId="fed1330f33f5650e" providerId="LiveId" clId="{B4FC6AB4-925B-4C16-824C-458A0817698A}" dt="2022-02-23T06:31:04.141" v="83"/>
          <ac:picMkLst>
            <pc:docMk/>
            <pc:sldMk cId="606556607" sldId="304"/>
            <ac:picMk id="2" creationId="{D67C588F-A9F2-4046-A1DC-B0B3008B044A}"/>
          </ac:picMkLst>
        </pc:picChg>
        <pc:picChg chg="add del mod">
          <ac:chgData name="Leonie Smith" userId="fed1330f33f5650e" providerId="LiveId" clId="{B4FC6AB4-925B-4C16-824C-458A0817698A}" dt="2022-02-23T06:31:25.524" v="84"/>
          <ac:picMkLst>
            <pc:docMk/>
            <pc:sldMk cId="606556607" sldId="304"/>
            <ac:picMk id="3" creationId="{52B4F83B-AAA5-4047-9576-C6C493469D72}"/>
          </ac:picMkLst>
        </pc:picChg>
        <pc:picChg chg="add mod">
          <ac:chgData name="Leonie Smith" userId="fed1330f33f5650e" providerId="LiveId" clId="{B4FC6AB4-925B-4C16-824C-458A0817698A}" dt="2022-02-23T06:31:25.524" v="84"/>
          <ac:picMkLst>
            <pc:docMk/>
            <pc:sldMk cId="606556607" sldId="304"/>
            <ac:picMk id="5" creationId="{2F0358A6-967A-4D45-8579-837C513BDFDA}"/>
          </ac:picMkLst>
        </pc:picChg>
      </pc:sldChg>
      <pc:sldChg chg="addSp delSp modSp">
        <pc:chgData name="Leonie Smith" userId="fed1330f33f5650e" providerId="LiveId" clId="{B4FC6AB4-925B-4C16-824C-458A0817698A}" dt="2022-02-23T06:37:57.125" v="86"/>
        <pc:sldMkLst>
          <pc:docMk/>
          <pc:sldMk cId="2828133432" sldId="305"/>
        </pc:sldMkLst>
        <pc:picChg chg="add del mod">
          <ac:chgData name="Leonie Smith" userId="fed1330f33f5650e" providerId="LiveId" clId="{B4FC6AB4-925B-4C16-824C-458A0817698A}" dt="2022-02-23T06:37:57.125" v="86"/>
          <ac:picMkLst>
            <pc:docMk/>
            <pc:sldMk cId="2828133432" sldId="305"/>
            <ac:picMk id="2" creationId="{4A14272C-87ED-4B24-B604-85BE75D0009E}"/>
          </ac:picMkLst>
        </pc:picChg>
        <pc:picChg chg="add mod">
          <ac:chgData name="Leonie Smith" userId="fed1330f33f5650e" providerId="LiveId" clId="{B4FC6AB4-925B-4C16-824C-458A0817698A}" dt="2022-02-23T06:37:57.125" v="86"/>
          <ac:picMkLst>
            <pc:docMk/>
            <pc:sldMk cId="2828133432" sldId="305"/>
            <ac:picMk id="3" creationId="{4D1811AB-F132-4393-A8B4-C27AB4643652}"/>
          </ac:picMkLst>
        </pc:picChg>
      </pc:sldChg>
      <pc:sldChg chg="addSp delSp modSp">
        <pc:chgData name="Leonie Smith" userId="fed1330f33f5650e" providerId="LiveId" clId="{B4FC6AB4-925B-4C16-824C-458A0817698A}" dt="2022-02-23T06:44:30.635" v="91"/>
        <pc:sldMkLst>
          <pc:docMk/>
          <pc:sldMk cId="4140566588" sldId="306"/>
        </pc:sldMkLst>
        <pc:picChg chg="add del mod">
          <ac:chgData name="Leonie Smith" userId="fed1330f33f5650e" providerId="LiveId" clId="{B4FC6AB4-925B-4C16-824C-458A0817698A}" dt="2022-02-23T06:42:16.747" v="88"/>
          <ac:picMkLst>
            <pc:docMk/>
            <pc:sldMk cId="4140566588" sldId="306"/>
            <ac:picMk id="2" creationId="{3A406A82-4DE4-4A3B-81EE-DAD671D39FEA}"/>
          </ac:picMkLst>
        </pc:picChg>
        <pc:picChg chg="add del mod">
          <ac:chgData name="Leonie Smith" userId="fed1330f33f5650e" providerId="LiveId" clId="{B4FC6AB4-925B-4C16-824C-458A0817698A}" dt="2022-02-23T06:43:59.725" v="89"/>
          <ac:picMkLst>
            <pc:docMk/>
            <pc:sldMk cId="4140566588" sldId="306"/>
            <ac:picMk id="3" creationId="{C53A9424-6953-4B0A-A6DB-1BDAFBBA66FF}"/>
          </ac:picMkLst>
        </pc:picChg>
        <pc:picChg chg="add del mod">
          <ac:chgData name="Leonie Smith" userId="fed1330f33f5650e" providerId="LiveId" clId="{B4FC6AB4-925B-4C16-824C-458A0817698A}" dt="2022-02-23T06:44:09.256" v="90"/>
          <ac:picMkLst>
            <pc:docMk/>
            <pc:sldMk cId="4140566588" sldId="306"/>
            <ac:picMk id="5" creationId="{77604235-7169-4A7B-8B11-355B1B59ED6F}"/>
          </ac:picMkLst>
        </pc:picChg>
        <pc:picChg chg="add del mod">
          <ac:chgData name="Leonie Smith" userId="fed1330f33f5650e" providerId="LiveId" clId="{B4FC6AB4-925B-4C16-824C-458A0817698A}" dt="2022-02-23T06:44:30.635" v="91"/>
          <ac:picMkLst>
            <pc:docMk/>
            <pc:sldMk cId="4140566588" sldId="306"/>
            <ac:picMk id="7" creationId="{EF564733-246C-4A46-9F94-57A1291998AA}"/>
          </ac:picMkLst>
        </pc:picChg>
        <pc:picChg chg="add mod">
          <ac:chgData name="Leonie Smith" userId="fed1330f33f5650e" providerId="LiveId" clId="{B4FC6AB4-925B-4C16-824C-458A0817698A}" dt="2022-02-23T06:44:30.635" v="91"/>
          <ac:picMkLst>
            <pc:docMk/>
            <pc:sldMk cId="4140566588" sldId="306"/>
            <ac:picMk id="8" creationId="{64BB3A3E-5E63-4244-A330-02B1F642403E}"/>
          </ac:picMkLst>
        </pc:picChg>
      </pc:sldChg>
      <pc:sldChg chg="addSp delSp modSp">
        <pc:chgData name="Leonie Smith" userId="fed1330f33f5650e" providerId="LiveId" clId="{B4FC6AB4-925B-4C16-824C-458A0817698A}" dt="2022-02-23T06:47:33.161" v="95"/>
        <pc:sldMkLst>
          <pc:docMk/>
          <pc:sldMk cId="1344611470" sldId="307"/>
        </pc:sldMkLst>
        <pc:picChg chg="add del mod">
          <ac:chgData name="Leonie Smith" userId="fed1330f33f5650e" providerId="LiveId" clId="{B4FC6AB4-925B-4C16-824C-458A0817698A}" dt="2022-02-23T06:46:49.616" v="93"/>
          <ac:picMkLst>
            <pc:docMk/>
            <pc:sldMk cId="1344611470" sldId="307"/>
            <ac:picMk id="2" creationId="{819BB252-C82E-4BDF-B232-DAA3826C3882}"/>
          </ac:picMkLst>
        </pc:picChg>
        <pc:picChg chg="add del mod">
          <ac:chgData name="Leonie Smith" userId="fed1330f33f5650e" providerId="LiveId" clId="{B4FC6AB4-925B-4C16-824C-458A0817698A}" dt="2022-02-23T06:47:12.832" v="94"/>
          <ac:picMkLst>
            <pc:docMk/>
            <pc:sldMk cId="1344611470" sldId="307"/>
            <ac:picMk id="3" creationId="{70A6893A-4955-4AE2-B61E-CB09D7AD0756}"/>
          </ac:picMkLst>
        </pc:picChg>
        <pc:picChg chg="add del mod">
          <ac:chgData name="Leonie Smith" userId="fed1330f33f5650e" providerId="LiveId" clId="{B4FC6AB4-925B-4C16-824C-458A0817698A}" dt="2022-02-23T06:47:33.161" v="95"/>
          <ac:picMkLst>
            <pc:docMk/>
            <pc:sldMk cId="1344611470" sldId="307"/>
            <ac:picMk id="5" creationId="{C9EB05E5-6AA3-4CF0-82C1-38A2F543BBFA}"/>
          </ac:picMkLst>
        </pc:picChg>
        <pc:picChg chg="add mod">
          <ac:chgData name="Leonie Smith" userId="fed1330f33f5650e" providerId="LiveId" clId="{B4FC6AB4-925B-4C16-824C-458A0817698A}" dt="2022-02-23T06:47:33.161" v="95"/>
          <ac:picMkLst>
            <pc:docMk/>
            <pc:sldMk cId="1344611470" sldId="307"/>
            <ac:picMk id="7" creationId="{9BE707DD-BCD3-47F1-8638-C647DC96874C}"/>
          </ac:picMkLst>
        </pc:picChg>
      </pc:sldChg>
      <pc:sldChg chg="del">
        <pc:chgData name="Leonie Smith" userId="fed1330f33f5650e" providerId="LiveId" clId="{B4FC6AB4-925B-4C16-824C-458A0817698A}" dt="2022-02-22T09:22:55.231" v="1" actId="47"/>
        <pc:sldMkLst>
          <pc:docMk/>
          <pc:sldMk cId="2381248844" sldId="308"/>
        </pc:sldMkLst>
      </pc:sldChg>
      <pc:sldChg chg="addSp modSp new mod">
        <pc:chgData name="Leonie Smith" userId="fed1330f33f5650e" providerId="LiveId" clId="{B4FC6AB4-925B-4C16-824C-458A0817698A}" dt="2022-02-22T09:25:07.132" v="36" actId="14100"/>
        <pc:sldMkLst>
          <pc:docMk/>
          <pc:sldMk cId="2434338280" sldId="308"/>
        </pc:sldMkLst>
        <pc:picChg chg="add mod">
          <ac:chgData name="Leonie Smith" userId="fed1330f33f5650e" providerId="LiveId" clId="{B4FC6AB4-925B-4C16-824C-458A0817698A}" dt="2022-02-22T09:25:07.132" v="36" actId="14100"/>
          <ac:picMkLst>
            <pc:docMk/>
            <pc:sldMk cId="2434338280" sldId="308"/>
            <ac:picMk id="3" creationId="{AD119D87-1FB4-400C-88C6-EFE8E22E9D40}"/>
          </ac:picMkLst>
        </pc:picChg>
      </pc:sldChg>
      <pc:sldChg chg="addSp modSp add mod ord">
        <pc:chgData name="Leonie Smith" userId="fed1330f33f5650e" providerId="LiveId" clId="{B4FC6AB4-925B-4C16-824C-458A0817698A}" dt="2022-02-22T09:25:58.970" v="42" actId="14100"/>
        <pc:sldMkLst>
          <pc:docMk/>
          <pc:sldMk cId="1538731578" sldId="309"/>
        </pc:sldMkLst>
        <pc:picChg chg="add mod">
          <ac:chgData name="Leonie Smith" userId="fed1330f33f5650e" providerId="LiveId" clId="{B4FC6AB4-925B-4C16-824C-458A0817698A}" dt="2022-02-22T09:25:58.970" v="42" actId="14100"/>
          <ac:picMkLst>
            <pc:docMk/>
            <pc:sldMk cId="1538731578" sldId="309"/>
            <ac:picMk id="3" creationId="{F703FB94-A734-42D7-9766-FB0E3483E33E}"/>
          </ac:picMkLst>
        </pc:picChg>
      </pc:sldChg>
      <pc:sldChg chg="addSp modSp add mod ord">
        <pc:chgData name="Leonie Smith" userId="fed1330f33f5650e" providerId="LiveId" clId="{B4FC6AB4-925B-4C16-824C-458A0817698A}" dt="2022-02-22T09:26:49.684" v="45" actId="14100"/>
        <pc:sldMkLst>
          <pc:docMk/>
          <pc:sldMk cId="556501636" sldId="310"/>
        </pc:sldMkLst>
        <pc:picChg chg="add mod">
          <ac:chgData name="Leonie Smith" userId="fed1330f33f5650e" providerId="LiveId" clId="{B4FC6AB4-925B-4C16-824C-458A0817698A}" dt="2022-02-22T09:26:49.684" v="45" actId="14100"/>
          <ac:picMkLst>
            <pc:docMk/>
            <pc:sldMk cId="556501636" sldId="310"/>
            <ac:picMk id="3" creationId="{F8D7F0D1-FA3A-45CC-855A-D1D8EFAFE753}"/>
          </ac:picMkLst>
        </pc:picChg>
      </pc:sldChg>
      <pc:sldChg chg="addSp modSp add mod ord">
        <pc:chgData name="Leonie Smith" userId="fed1330f33f5650e" providerId="LiveId" clId="{B4FC6AB4-925B-4C16-824C-458A0817698A}" dt="2022-02-22T09:27:50.685" v="48" actId="14100"/>
        <pc:sldMkLst>
          <pc:docMk/>
          <pc:sldMk cId="2213286165" sldId="311"/>
        </pc:sldMkLst>
        <pc:picChg chg="add mod">
          <ac:chgData name="Leonie Smith" userId="fed1330f33f5650e" providerId="LiveId" clId="{B4FC6AB4-925B-4C16-824C-458A0817698A}" dt="2022-02-22T09:27:50.685" v="48" actId="14100"/>
          <ac:picMkLst>
            <pc:docMk/>
            <pc:sldMk cId="2213286165" sldId="311"/>
            <ac:picMk id="3" creationId="{3B1C97DF-89DD-4AB6-8287-62DF60096399}"/>
          </ac:picMkLst>
        </pc:picChg>
      </pc:sldChg>
      <pc:sldChg chg="addSp modSp add mod ord">
        <pc:chgData name="Leonie Smith" userId="fed1330f33f5650e" providerId="LiveId" clId="{B4FC6AB4-925B-4C16-824C-458A0817698A}" dt="2022-02-22T09:28:23.727" v="51" actId="14100"/>
        <pc:sldMkLst>
          <pc:docMk/>
          <pc:sldMk cId="1380684683" sldId="312"/>
        </pc:sldMkLst>
        <pc:picChg chg="add mod">
          <ac:chgData name="Leonie Smith" userId="fed1330f33f5650e" providerId="LiveId" clId="{B4FC6AB4-925B-4C16-824C-458A0817698A}" dt="2022-02-22T09:28:23.727" v="51" actId="14100"/>
          <ac:picMkLst>
            <pc:docMk/>
            <pc:sldMk cId="1380684683" sldId="312"/>
            <ac:picMk id="3" creationId="{09E5DD05-7492-48E8-8B73-34D9752AD605}"/>
          </ac:picMkLst>
        </pc:picChg>
      </pc:sldChg>
      <pc:sldChg chg="addSp modSp add mod ord">
        <pc:chgData name="Leonie Smith" userId="fed1330f33f5650e" providerId="LiveId" clId="{B4FC6AB4-925B-4C16-824C-458A0817698A}" dt="2022-02-22T09:28:53.117" v="54" actId="14100"/>
        <pc:sldMkLst>
          <pc:docMk/>
          <pc:sldMk cId="2220553839" sldId="313"/>
        </pc:sldMkLst>
        <pc:picChg chg="add mod">
          <ac:chgData name="Leonie Smith" userId="fed1330f33f5650e" providerId="LiveId" clId="{B4FC6AB4-925B-4C16-824C-458A0817698A}" dt="2022-02-22T09:28:53.117" v="54" actId="14100"/>
          <ac:picMkLst>
            <pc:docMk/>
            <pc:sldMk cId="2220553839" sldId="313"/>
            <ac:picMk id="3" creationId="{E17C90FE-16FC-450C-A4AC-7A3747CAA039}"/>
          </ac:picMkLst>
        </pc:picChg>
      </pc:sldChg>
      <pc:sldChg chg="addSp modSp add mod ord">
        <pc:chgData name="Leonie Smith" userId="fed1330f33f5650e" providerId="LiveId" clId="{B4FC6AB4-925B-4C16-824C-458A0817698A}" dt="2022-02-22T09:29:27.284" v="57" actId="14100"/>
        <pc:sldMkLst>
          <pc:docMk/>
          <pc:sldMk cId="720916746" sldId="314"/>
        </pc:sldMkLst>
        <pc:picChg chg="add mod">
          <ac:chgData name="Leonie Smith" userId="fed1330f33f5650e" providerId="LiveId" clId="{B4FC6AB4-925B-4C16-824C-458A0817698A}" dt="2022-02-22T09:29:27.284" v="57" actId="14100"/>
          <ac:picMkLst>
            <pc:docMk/>
            <pc:sldMk cId="720916746" sldId="314"/>
            <ac:picMk id="3" creationId="{5E565FA8-ADBC-4E4D-996F-28855E23358A}"/>
          </ac:picMkLst>
        </pc:picChg>
      </pc:sldChg>
      <pc:sldChg chg="addSp modSp add mod ord">
        <pc:chgData name="Leonie Smith" userId="fed1330f33f5650e" providerId="LiveId" clId="{B4FC6AB4-925B-4C16-824C-458A0817698A}" dt="2022-02-22T09:30:05.897" v="60" actId="14100"/>
        <pc:sldMkLst>
          <pc:docMk/>
          <pc:sldMk cId="1022191696" sldId="315"/>
        </pc:sldMkLst>
        <pc:picChg chg="add mod">
          <ac:chgData name="Leonie Smith" userId="fed1330f33f5650e" providerId="LiveId" clId="{B4FC6AB4-925B-4C16-824C-458A0817698A}" dt="2022-02-22T09:30:05.897" v="60" actId="14100"/>
          <ac:picMkLst>
            <pc:docMk/>
            <pc:sldMk cId="1022191696" sldId="315"/>
            <ac:picMk id="3" creationId="{125874BA-A057-428A-AEFF-51BC851F4837}"/>
          </ac:picMkLst>
        </pc:picChg>
      </pc:sldChg>
      <pc:sldChg chg="addSp modSp add mod ord">
        <pc:chgData name="Leonie Smith" userId="fed1330f33f5650e" providerId="LiveId" clId="{B4FC6AB4-925B-4C16-824C-458A0817698A}" dt="2022-02-22T09:30:54.354" v="63" actId="14100"/>
        <pc:sldMkLst>
          <pc:docMk/>
          <pc:sldMk cId="4064696900" sldId="316"/>
        </pc:sldMkLst>
        <pc:picChg chg="add mod">
          <ac:chgData name="Leonie Smith" userId="fed1330f33f5650e" providerId="LiveId" clId="{B4FC6AB4-925B-4C16-824C-458A0817698A}" dt="2022-02-22T09:30:54.354" v="63" actId="14100"/>
          <ac:picMkLst>
            <pc:docMk/>
            <pc:sldMk cId="4064696900" sldId="316"/>
            <ac:picMk id="3" creationId="{A19709F2-CDA7-431C-9D73-41CE28672168}"/>
          </ac:picMkLst>
        </pc:picChg>
      </pc:sldChg>
      <pc:sldChg chg="addSp modSp new mod ord">
        <pc:chgData name="Leonie Smith" userId="fed1330f33f5650e" providerId="LiveId" clId="{B4FC6AB4-925B-4C16-824C-458A0817698A}" dt="2022-02-23T06:14:49.878" v="64"/>
        <pc:sldMkLst>
          <pc:docMk/>
          <pc:sldMk cId="2680985647" sldId="317"/>
        </pc:sldMkLst>
        <pc:spChg chg="mod">
          <ac:chgData name="Leonie Smith" userId="fed1330f33f5650e" providerId="LiveId" clId="{B4FC6AB4-925B-4C16-824C-458A0817698A}" dt="2022-02-22T09:23:51.453" v="33" actId="20577"/>
          <ac:spMkLst>
            <pc:docMk/>
            <pc:sldMk cId="2680985647" sldId="317"/>
            <ac:spMk id="2" creationId="{E027A85E-690E-40BD-97B8-16ED36011A26}"/>
          </ac:spMkLst>
        </pc:spChg>
        <pc:picChg chg="add mod">
          <ac:chgData name="Leonie Smith" userId="fed1330f33f5650e" providerId="LiveId" clId="{B4FC6AB4-925B-4C16-824C-458A0817698A}" dt="2022-02-23T06:14:49.878" v="64"/>
          <ac:picMkLst>
            <pc:docMk/>
            <pc:sldMk cId="2680985647" sldId="317"/>
            <ac:picMk id="4" creationId="{2FAB95A1-1F3C-4394-91A8-CF2CE4E5F809}"/>
          </ac:picMkLst>
        </pc:picChg>
      </pc:sldChg>
      <pc:sldChg chg="add ord">
        <pc:chgData name="Leonie Smith" userId="fed1330f33f5650e" providerId="LiveId" clId="{B4FC6AB4-925B-4C16-824C-458A0817698A}" dt="2022-02-22T09:25:16.197" v="39"/>
        <pc:sldMkLst>
          <pc:docMk/>
          <pc:sldMk cId="2706988334" sldId="318"/>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A3CB7-A8E8-4A19-9B3E-857F154853BB}" type="datetimeFigureOut">
              <a:rPr lang="en-ZA" smtClean="0"/>
              <a:t>2024/07/02</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9EA38-4D76-40A4-8BB2-065CF2B5E7C1}" type="slidenum">
              <a:rPr lang="en-ZA" smtClean="0"/>
              <a:t>‹#›</a:t>
            </a:fld>
            <a:endParaRPr lang="en-ZA"/>
          </a:p>
        </p:txBody>
      </p:sp>
    </p:spTree>
    <p:extLst>
      <p:ext uri="{BB962C8B-B14F-4D97-AF65-F5344CB8AC3E}">
        <p14:creationId xmlns:p14="http://schemas.microsoft.com/office/powerpoint/2010/main" val="144124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ZA" sz="1800" b="1" i="0" u="none" strike="noStrike" baseline="0" dirty="0">
                <a:latin typeface="TimesNewRomanPS-BoldMT"/>
              </a:rPr>
              <a:t>12 Joshua</a:t>
            </a:r>
          </a:p>
          <a:p>
            <a:pPr algn="l"/>
            <a:r>
              <a:rPr lang="en-ZA" sz="1800" b="0" i="0" u="none" strike="noStrike" baseline="0" dirty="0">
                <a:latin typeface="TimesNewRomanPSMT"/>
              </a:rPr>
              <a:t>2. Spies and Rahab - Joshua 2:1-24 (Right Top)</a:t>
            </a:r>
          </a:p>
          <a:p>
            <a:pPr algn="l"/>
            <a:r>
              <a:rPr lang="en-ZA" sz="1800" b="0" i="0" u="none" strike="noStrike" baseline="0" dirty="0">
                <a:latin typeface="TimesNewRomanPSMT"/>
              </a:rPr>
              <a:t>3. Crossing of the Jordan – Joshua 3:1 – 4:7 (2nd from Top)</a:t>
            </a:r>
          </a:p>
          <a:p>
            <a:pPr algn="l"/>
            <a:r>
              <a:rPr lang="en-ZA" sz="1800" b="0" i="0" u="none" strike="noStrike" baseline="0" dirty="0">
                <a:latin typeface="TimesNewRomanPSMT"/>
              </a:rPr>
              <a:t>4. Capture of Jericho – Joshua 5:13 – 6:25 (3rd from Top)</a:t>
            </a:r>
          </a:p>
          <a:p>
            <a:pPr algn="l"/>
            <a:r>
              <a:rPr lang="en-ZA" sz="1800" b="0" i="0" u="none" strike="noStrike" baseline="0" dirty="0">
                <a:latin typeface="TimesNewRomanPSMT"/>
              </a:rPr>
              <a:t>5. Defeat at Ai - Joshua 7:1-26 (Right Bottom)</a:t>
            </a:r>
          </a:p>
          <a:p>
            <a:pPr algn="l"/>
            <a:r>
              <a:rPr lang="en-ZA" sz="1800" b="0" i="0" u="none" strike="noStrike" baseline="0" dirty="0">
                <a:latin typeface="TimesNewRomanPSMT"/>
              </a:rPr>
              <a:t>6. Sun stands still – Joshua 10:6-14 (Left Bottom)</a:t>
            </a:r>
            <a:endParaRPr lang="en-ZA" dirty="0"/>
          </a:p>
        </p:txBody>
      </p:sp>
      <p:sp>
        <p:nvSpPr>
          <p:cNvPr id="4" name="Slide Number Placeholder 3"/>
          <p:cNvSpPr>
            <a:spLocks noGrp="1"/>
          </p:cNvSpPr>
          <p:nvPr>
            <p:ph type="sldNum" sz="quarter" idx="5"/>
          </p:nvPr>
        </p:nvSpPr>
        <p:spPr/>
        <p:txBody>
          <a:bodyPr/>
          <a:lstStyle/>
          <a:p>
            <a:fld id="{01A9EA38-4D76-40A4-8BB2-065CF2B5E7C1}" type="slidenum">
              <a:rPr lang="en-ZA" smtClean="0"/>
              <a:t>3</a:t>
            </a:fld>
            <a:endParaRPr lang="en-ZA"/>
          </a:p>
        </p:txBody>
      </p:sp>
    </p:spTree>
    <p:extLst>
      <p:ext uri="{BB962C8B-B14F-4D97-AF65-F5344CB8AC3E}">
        <p14:creationId xmlns:p14="http://schemas.microsoft.com/office/powerpoint/2010/main" val="16996329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01A9EA38-4D76-40A4-8BB2-065CF2B5E7C1}" type="slidenum">
              <a:rPr lang="en-ZA" smtClean="0"/>
              <a:t>5</a:t>
            </a:fld>
            <a:endParaRPr lang="en-ZA"/>
          </a:p>
        </p:txBody>
      </p:sp>
    </p:spTree>
    <p:extLst>
      <p:ext uri="{BB962C8B-B14F-4D97-AF65-F5344CB8AC3E}">
        <p14:creationId xmlns:p14="http://schemas.microsoft.com/office/powerpoint/2010/main" val="22581536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2024/07/02</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2024/07/02</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2024/07/02</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2024/07/02</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2024/07/02</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2024/07/02</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2024/07/02</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2024/07/02</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2024/07/02</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2024/07/02</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2024/07/02</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2024/07/02</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2.xml"/><Relationship Id="rId7" Type="http://schemas.openxmlformats.org/officeDocument/2006/relationships/hyperlink" Target="https://creativecommons.org/publicdomain/zero/1.0/"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openbible.com/" TargetMode="External"/><Relationship Id="rId5" Type="http://schemas.openxmlformats.org/officeDocument/2006/relationships/hyperlink" Target="https://discoverybible.com/" TargetMode="External"/><Relationship Id="rId4" Type="http://schemas.openxmlformats.org/officeDocument/2006/relationships/hyperlink" Target="https://biblehub.com/"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27A85E-690E-40BD-97B8-16ED36011A26}"/>
              </a:ext>
            </a:extLst>
          </p:cNvPr>
          <p:cNvSpPr>
            <a:spLocks noGrp="1"/>
          </p:cNvSpPr>
          <p:nvPr>
            <p:ph type="title"/>
          </p:nvPr>
        </p:nvSpPr>
        <p:spPr/>
        <p:txBody>
          <a:bodyPr/>
          <a:lstStyle/>
          <a:p>
            <a:r>
              <a:rPr lang="en-US" dirty="0"/>
              <a:t>12-1</a:t>
            </a:r>
            <a:endParaRPr lang="en-IN" dirty="0"/>
          </a:p>
        </p:txBody>
      </p:sp>
      <p:sp>
        <p:nvSpPr>
          <p:cNvPr id="3" name="Content Placeholder 2">
            <a:extLst>
              <a:ext uri="{FF2B5EF4-FFF2-40B4-BE49-F238E27FC236}">
                <a16:creationId xmlns:a16="http://schemas.microsoft.com/office/drawing/2014/main" id="{3A25A238-EC62-4CC8-A3D4-F042DB6A4D9E}"/>
              </a:ext>
            </a:extLst>
          </p:cNvPr>
          <p:cNvSpPr>
            <a:spLocks noGrp="1"/>
          </p:cNvSpPr>
          <p:nvPr>
            <p:ph idx="1"/>
          </p:nvPr>
        </p:nvSpPr>
        <p:spPr/>
        <p:txBody>
          <a:bodyPr>
            <a:normAutofit fontScale="77500" lnSpcReduction="2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4"/>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5"/>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The</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Holy Bible in Modern Literary Tibetan, New Tibetan Bible translation.</a:t>
            </a:r>
            <a:endParaRPr lang="en-US" sz="1800" dirty="0">
              <a:effectLst/>
              <a:highlight>
                <a:srgbClr val="FFFFFF"/>
              </a:highlight>
              <a:latin typeface="Times New Roman" panose="02020603050405020304" pitchFamily="18" charset="0"/>
              <a:ea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This translation is made available under the terms of the Creative Commons Attribution-</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NonCommercial</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NoDerivatives</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4.0 International license.</a:t>
            </a:r>
            <a:endParaRPr lang="en-US" sz="1800" dirty="0">
              <a:effectLst/>
              <a:highlight>
                <a:srgbClr val="FFFFFF"/>
              </a:highlight>
              <a:latin typeface="Times New Roman" panose="02020603050405020304" pitchFamily="18" charset="0"/>
              <a:ea typeface="Times New Roman" panose="02020603050405020304" pitchFamily="18" charset="0"/>
            </a:endParaRPr>
          </a:p>
          <a:p>
            <a:endParaRPr lang="en-IN" dirty="0"/>
          </a:p>
        </p:txBody>
      </p:sp>
      <p:pic>
        <p:nvPicPr>
          <p:cNvPr id="8" name="Audio 7">
            <a:hlinkClick r:id="" action="ppaction://media"/>
            <a:extLst>
              <a:ext uri="{FF2B5EF4-FFF2-40B4-BE49-F238E27FC236}">
                <a16:creationId xmlns:a16="http://schemas.microsoft.com/office/drawing/2014/main" id="{F039C0B7-906C-A795-88C1-266DEAE59BA0}"/>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680985647"/>
      </p:ext>
    </p:extLst>
  </p:cSld>
  <p:clrMapOvr>
    <a:masterClrMapping/>
  </p:clrMapOvr>
  <mc:AlternateContent xmlns:mc="http://schemas.openxmlformats.org/markup-compatibility/2006" xmlns:p14="http://schemas.microsoft.com/office/powerpoint/2010/main">
    <mc:Choice Requires="p14">
      <p:transition spd="slow" p14:dur="2000" advTm="2901"/>
    </mc:Choice>
    <mc:Fallback xmlns="">
      <p:transition spd="slow" advTm="29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B1C97DF-89DD-4AB6-8287-62DF60096399}"/>
              </a:ext>
            </a:extLst>
          </p:cNvPr>
          <p:cNvPicPr>
            <a:picLocks noChangeAspect="1"/>
          </p:cNvPicPr>
          <p:nvPr/>
        </p:nvPicPr>
        <p:blipFill>
          <a:blip r:embed="rId2"/>
          <a:stretch>
            <a:fillRect/>
          </a:stretch>
        </p:blipFill>
        <p:spPr>
          <a:xfrm>
            <a:off x="0" y="0"/>
            <a:ext cx="13211484" cy="6858000"/>
          </a:xfrm>
          <a:prstGeom prst="rect">
            <a:avLst/>
          </a:prstGeom>
        </p:spPr>
      </p:pic>
      <p:sp>
        <p:nvSpPr>
          <p:cNvPr id="2" name="TextBox 1">
            <a:extLst>
              <a:ext uri="{FF2B5EF4-FFF2-40B4-BE49-F238E27FC236}">
                <a16:creationId xmlns:a16="http://schemas.microsoft.com/office/drawing/2014/main" id="{66562BE3-E766-E294-886F-2CF60036515C}"/>
              </a:ext>
            </a:extLst>
          </p:cNvPr>
          <p:cNvSpPr txBox="1"/>
          <p:nvPr/>
        </p:nvSpPr>
        <p:spPr>
          <a:xfrm>
            <a:off x="174171" y="217715"/>
            <a:ext cx="3116424" cy="584775"/>
          </a:xfrm>
          <a:prstGeom prst="rect">
            <a:avLst/>
          </a:prstGeom>
          <a:noFill/>
        </p:spPr>
        <p:txBody>
          <a:bodyPr wrap="square" rtlCol="0">
            <a:spAutoFit/>
          </a:bodyPr>
          <a:lstStyle/>
          <a:p>
            <a:r>
              <a:rPr lang="bo-CN" sz="3200" b="1" cap="all" dirty="0">
                <a:solidFill>
                  <a:schemeClr val="bg1"/>
                </a:solidFill>
                <a:latin typeface="ArialMT"/>
              </a:rPr>
              <a:t>ཡོ་ཤུ་ཨ </a:t>
            </a:r>
            <a:r>
              <a:rPr lang="en-US" sz="2000" b="1" cap="all" dirty="0">
                <a:solidFill>
                  <a:schemeClr val="bg1"/>
                </a:solidFill>
                <a:latin typeface="ArialMT"/>
              </a:rPr>
              <a:t>1:3</a:t>
            </a:r>
            <a:endParaRPr lang="bo-CN" sz="2000" b="1" cap="all" dirty="0">
              <a:solidFill>
                <a:schemeClr val="bg1"/>
              </a:solidFill>
              <a:latin typeface="ArialMT"/>
            </a:endParaRPr>
          </a:p>
        </p:txBody>
      </p:sp>
    </p:spTree>
    <p:extLst>
      <p:ext uri="{BB962C8B-B14F-4D97-AF65-F5344CB8AC3E}">
        <p14:creationId xmlns:p14="http://schemas.microsoft.com/office/powerpoint/2010/main" val="22132861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5</a:t>
            </a:r>
            <a:r>
              <a:rPr lang="en-US" sz="4000" b="0" i="0" dirty="0">
                <a:solidFill>
                  <a:srgbClr val="121212"/>
                </a:solidFill>
                <a:effectLst/>
                <a:highlight>
                  <a:srgbClr val="FFFFFF"/>
                </a:highlight>
                <a:latin typeface="Inter"/>
              </a:rPr>
              <a:t>No one shall stand against you all the days of your life. As I was with Moses, so will I be with you; I will never leave you nor forsake you.</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748708" cy="5675586"/>
          </a:xfrm>
          <a:prstGeom prst="rect">
            <a:avLst/>
          </a:prstGeom>
          <a:noFill/>
        </p:spPr>
        <p:txBody>
          <a:bodyPr wrap="square" rtlCol="0">
            <a:noAutofit/>
          </a:bodyPr>
          <a:lstStyle/>
          <a:p>
            <a:r>
              <a:rPr lang="bo-CN" sz="5400" b="0" i="0" dirty="0">
                <a:solidFill>
                  <a:srgbClr val="777A7B"/>
                </a:solidFill>
                <a:effectLst/>
                <a:highlight>
                  <a:srgbClr val="FFFFFF"/>
                </a:highlight>
                <a:latin typeface="Inter"/>
              </a:rPr>
              <a:t>5</a:t>
            </a:r>
            <a:r>
              <a:rPr lang="bo-CN" sz="5400" b="0" i="0" dirty="0">
                <a:solidFill>
                  <a:srgbClr val="121212"/>
                </a:solidFill>
                <a:effectLst/>
                <a:highlight>
                  <a:srgbClr val="FFFFFF"/>
                </a:highlight>
                <a:latin typeface="Inter"/>
              </a:rPr>
              <a:t>ཁྱོད་ཀྱི་མི་ཚེ་གང་པོར་སུ་ཡིན་ཡང་ཁྱོད་ཀྱི་མདུན་དུ་ཚུགས་ཐུབ་པ་གཅིག་ཀྱང་མེད། བདག་ནི་ཇི་ལྟར་མོ་ཤེ་དང་མཉམ་དུ་གནས་པ་ཡིན་ན་ཁྱོད་དང་མཉམ་དུ་ཡང་དེ་ལྟར་གནས་ངེས་ཡིན། བདག་གིས་ཁྱོད་རང་མི་བསྐྱུར་ལ་འདོར་བར་ཡང་མི་འགྱུར་རོ། ། </a:t>
            </a:r>
            <a:endParaRPr lang="en-ZA" dirty="0"/>
          </a:p>
        </p:txBody>
      </p:sp>
      <p:pic>
        <p:nvPicPr>
          <p:cNvPr id="7" name="Audio 6">
            <a:hlinkClick r:id="" action="ppaction://media"/>
            <a:extLst>
              <a:ext uri="{FF2B5EF4-FFF2-40B4-BE49-F238E27FC236}">
                <a16:creationId xmlns:a16="http://schemas.microsoft.com/office/drawing/2014/main" id="{19ADC4C3-4FE8-18B3-20BC-BC7369C9EB6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31291784"/>
      </p:ext>
    </p:extLst>
  </p:cSld>
  <p:clrMapOvr>
    <a:masterClrMapping/>
  </p:clrMapOvr>
  <mc:AlternateContent xmlns:mc="http://schemas.openxmlformats.org/markup-compatibility/2006" xmlns:p14="http://schemas.microsoft.com/office/powerpoint/2010/main">
    <mc:Choice Requires="p14">
      <p:transition spd="slow" p14:dur="2000" advTm="15566"/>
    </mc:Choice>
    <mc:Fallback xmlns="">
      <p:transition spd="slow" advTm="155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9E5DD05-7492-48E8-8B73-34D9752AD605}"/>
              </a:ext>
            </a:extLst>
          </p:cNvPr>
          <p:cNvPicPr>
            <a:picLocks noChangeAspect="1"/>
          </p:cNvPicPr>
          <p:nvPr/>
        </p:nvPicPr>
        <p:blipFill>
          <a:blip r:embed="rId2"/>
          <a:stretch>
            <a:fillRect/>
          </a:stretch>
        </p:blipFill>
        <p:spPr>
          <a:xfrm>
            <a:off x="-1152597" y="0"/>
            <a:ext cx="13344597" cy="6858000"/>
          </a:xfrm>
          <a:prstGeom prst="rect">
            <a:avLst/>
          </a:prstGeom>
        </p:spPr>
      </p:pic>
      <p:sp>
        <p:nvSpPr>
          <p:cNvPr id="2" name="TextBox 1">
            <a:extLst>
              <a:ext uri="{FF2B5EF4-FFF2-40B4-BE49-F238E27FC236}">
                <a16:creationId xmlns:a16="http://schemas.microsoft.com/office/drawing/2014/main" id="{D33B5418-4B5C-C6F5-4C02-6C397936D453}"/>
              </a:ext>
            </a:extLst>
          </p:cNvPr>
          <p:cNvSpPr txBox="1"/>
          <p:nvPr/>
        </p:nvSpPr>
        <p:spPr>
          <a:xfrm>
            <a:off x="174171" y="217715"/>
            <a:ext cx="3116424" cy="584775"/>
          </a:xfrm>
          <a:prstGeom prst="rect">
            <a:avLst/>
          </a:prstGeom>
          <a:noFill/>
        </p:spPr>
        <p:txBody>
          <a:bodyPr wrap="square" rtlCol="0">
            <a:spAutoFit/>
          </a:bodyPr>
          <a:lstStyle/>
          <a:p>
            <a:r>
              <a:rPr lang="bo-CN" sz="3200" b="1" cap="all" dirty="0">
                <a:solidFill>
                  <a:schemeClr val="bg1"/>
                </a:solidFill>
                <a:latin typeface="ArialMT"/>
              </a:rPr>
              <a:t>ཡོ་ཤུ་ཨ </a:t>
            </a:r>
            <a:r>
              <a:rPr lang="en-US" sz="2000" b="1" cap="all" dirty="0">
                <a:solidFill>
                  <a:schemeClr val="bg1"/>
                </a:solidFill>
                <a:latin typeface="ArialMT"/>
              </a:rPr>
              <a:t>1:5</a:t>
            </a:r>
            <a:endParaRPr lang="bo-CN" sz="2000" b="1" cap="all" dirty="0">
              <a:solidFill>
                <a:schemeClr val="bg1"/>
              </a:solidFill>
              <a:latin typeface="ArialMT"/>
            </a:endParaRPr>
          </a:p>
        </p:txBody>
      </p:sp>
    </p:spTree>
    <p:extLst>
      <p:ext uri="{BB962C8B-B14F-4D97-AF65-F5344CB8AC3E}">
        <p14:creationId xmlns:p14="http://schemas.microsoft.com/office/powerpoint/2010/main" val="13806846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6</a:t>
            </a:r>
            <a:r>
              <a:rPr lang="en-US" sz="4000" b="0" i="0" dirty="0">
                <a:solidFill>
                  <a:srgbClr val="121212"/>
                </a:solidFill>
                <a:effectLst/>
                <a:highlight>
                  <a:srgbClr val="FFFFFF"/>
                </a:highlight>
                <a:latin typeface="Inter"/>
              </a:rPr>
              <a:t>Be strong and courageous, for you shall give these people the inheritance of the land that I swore to their fathers I would give them.</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748708" cy="5675586"/>
          </a:xfrm>
          <a:prstGeom prst="rect">
            <a:avLst/>
          </a:prstGeom>
          <a:noFill/>
        </p:spPr>
        <p:txBody>
          <a:bodyPr wrap="square" rtlCol="0">
            <a:noAutofit/>
          </a:bodyPr>
          <a:lstStyle/>
          <a:p>
            <a:r>
              <a:rPr lang="bo-CN" sz="6000" b="0" i="0" dirty="0">
                <a:solidFill>
                  <a:srgbClr val="777A7B"/>
                </a:solidFill>
                <a:effectLst/>
                <a:highlight>
                  <a:srgbClr val="FFFFFF"/>
                </a:highlight>
                <a:latin typeface="Inter"/>
              </a:rPr>
              <a:t>6</a:t>
            </a:r>
            <a:r>
              <a:rPr lang="bo-CN" sz="6000" b="0" i="0" dirty="0">
                <a:solidFill>
                  <a:srgbClr val="121212"/>
                </a:solidFill>
                <a:effectLst/>
                <a:highlight>
                  <a:srgbClr val="FFFFFF"/>
                </a:highlight>
                <a:latin typeface="Inter"/>
              </a:rPr>
              <a:t>ཁྱོད་ཀྱིས་འབངས་མི་རྣམས་ལ་བདག་གིས་ཁོ་ཚོའི་ཕ་མེས་ལ་གནང་བར་དམ་བཅས་པའི་ཡུལ་དེ་ས་སྐལ་དུ་འཐོབ་པར་བྱེད་ཆེད་སྙིང་སྟོབས་དང་དཔའ་སེམས་ལྡན་པར་གྱུར་ཅིག </a:t>
            </a:r>
            <a:endParaRPr lang="en-ZA" dirty="0"/>
          </a:p>
        </p:txBody>
      </p:sp>
      <p:pic>
        <p:nvPicPr>
          <p:cNvPr id="15" name="Audio 14">
            <a:hlinkClick r:id="" action="ppaction://media"/>
            <a:extLst>
              <a:ext uri="{FF2B5EF4-FFF2-40B4-BE49-F238E27FC236}">
                <a16:creationId xmlns:a16="http://schemas.microsoft.com/office/drawing/2014/main" id="{1C557E37-2157-2624-27F7-6383BCC536E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606556607"/>
      </p:ext>
    </p:extLst>
  </p:cSld>
  <p:clrMapOvr>
    <a:masterClrMapping/>
  </p:clrMapOvr>
  <mc:AlternateContent xmlns:mc="http://schemas.openxmlformats.org/markup-compatibility/2006" xmlns:p14="http://schemas.microsoft.com/office/powerpoint/2010/main">
    <mc:Choice Requires="p14">
      <p:transition spd="slow" p14:dur="2000" advTm="12044"/>
    </mc:Choice>
    <mc:Fallback xmlns="">
      <p:transition spd="slow" advTm="120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17C90FE-16FC-450C-A4AC-7A3747CAA039}"/>
              </a:ext>
            </a:extLst>
          </p:cNvPr>
          <p:cNvPicPr>
            <a:picLocks noChangeAspect="1"/>
          </p:cNvPicPr>
          <p:nvPr/>
        </p:nvPicPr>
        <p:blipFill>
          <a:blip r:embed="rId2"/>
          <a:stretch>
            <a:fillRect/>
          </a:stretch>
        </p:blipFill>
        <p:spPr>
          <a:xfrm>
            <a:off x="-663677" y="0"/>
            <a:ext cx="12855677" cy="6858000"/>
          </a:xfrm>
          <a:prstGeom prst="rect">
            <a:avLst/>
          </a:prstGeom>
        </p:spPr>
      </p:pic>
      <p:sp>
        <p:nvSpPr>
          <p:cNvPr id="2" name="TextBox 1">
            <a:extLst>
              <a:ext uri="{FF2B5EF4-FFF2-40B4-BE49-F238E27FC236}">
                <a16:creationId xmlns:a16="http://schemas.microsoft.com/office/drawing/2014/main" id="{9CCFD47A-BFAD-B077-5E32-75E52A1FBDFF}"/>
              </a:ext>
            </a:extLst>
          </p:cNvPr>
          <p:cNvSpPr txBox="1"/>
          <p:nvPr/>
        </p:nvSpPr>
        <p:spPr>
          <a:xfrm>
            <a:off x="174171" y="217715"/>
            <a:ext cx="3116424" cy="584775"/>
          </a:xfrm>
          <a:prstGeom prst="rect">
            <a:avLst/>
          </a:prstGeom>
          <a:noFill/>
        </p:spPr>
        <p:txBody>
          <a:bodyPr wrap="square" rtlCol="0">
            <a:spAutoFit/>
          </a:bodyPr>
          <a:lstStyle/>
          <a:p>
            <a:r>
              <a:rPr lang="bo-CN" sz="3200" b="1" cap="all" dirty="0">
                <a:solidFill>
                  <a:schemeClr val="bg1"/>
                </a:solidFill>
                <a:latin typeface="ArialMT"/>
              </a:rPr>
              <a:t>ཡོ་ཤུ་ཨ </a:t>
            </a:r>
            <a:r>
              <a:rPr lang="en-US" sz="2000" b="1" cap="all" dirty="0">
                <a:solidFill>
                  <a:schemeClr val="bg1"/>
                </a:solidFill>
                <a:latin typeface="ArialMT"/>
              </a:rPr>
              <a:t>1:6</a:t>
            </a:r>
            <a:endParaRPr lang="bo-CN" sz="2000" b="1" cap="all" dirty="0">
              <a:solidFill>
                <a:schemeClr val="bg1"/>
              </a:solidFill>
              <a:latin typeface="ArialMT"/>
            </a:endParaRPr>
          </a:p>
        </p:txBody>
      </p:sp>
    </p:spTree>
    <p:extLst>
      <p:ext uri="{BB962C8B-B14F-4D97-AF65-F5344CB8AC3E}">
        <p14:creationId xmlns:p14="http://schemas.microsoft.com/office/powerpoint/2010/main" val="22205538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7</a:t>
            </a:r>
            <a:r>
              <a:rPr lang="en-US" sz="4000" b="0" i="0" dirty="0">
                <a:solidFill>
                  <a:srgbClr val="121212"/>
                </a:solidFill>
                <a:effectLst/>
                <a:highlight>
                  <a:srgbClr val="FFFFFF"/>
                </a:highlight>
                <a:latin typeface="Inter"/>
              </a:rPr>
              <a:t>Above all, be strong and very courageous. Be careful to observe all the law that My servant Moses commanded you. Do not turn from it to the right or to the left, so that you may prosper wherever you go.</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1" y="0"/>
            <a:ext cx="5748708" cy="5675586"/>
          </a:xfrm>
          <a:prstGeom prst="rect">
            <a:avLst/>
          </a:prstGeom>
          <a:noFill/>
        </p:spPr>
        <p:txBody>
          <a:bodyPr wrap="square" rtlCol="0">
            <a:noAutofit/>
          </a:bodyPr>
          <a:lstStyle/>
          <a:p>
            <a:r>
              <a:rPr lang="bo-CN" sz="5400" b="0" i="0" dirty="0">
                <a:solidFill>
                  <a:srgbClr val="777A7B"/>
                </a:solidFill>
                <a:effectLst/>
                <a:highlight>
                  <a:srgbClr val="FFFFFF"/>
                </a:highlight>
                <a:latin typeface="Inter"/>
              </a:rPr>
              <a:t>7</a:t>
            </a:r>
            <a:r>
              <a:rPr lang="bo-CN" sz="5400" b="0" i="0" dirty="0">
                <a:solidFill>
                  <a:srgbClr val="121212"/>
                </a:solidFill>
                <a:effectLst/>
                <a:highlight>
                  <a:srgbClr val="FFFFFF"/>
                </a:highlight>
                <a:latin typeface="Inter"/>
              </a:rPr>
              <a:t>ཁྱོད་རང་གང་དུ་སོང་ནའང་དོན་ཀུན་བདེ་བླག་ཡོང་བའི་ཕྱིར། ཞུམ་པ་མེད་པར་སྙིང་རུས་བསྐྱེད་ཅིག ངའི་ཞབས་ཕྱི་མོ་ཤེས་ཁྱོད་ལ་བསྒོས་པའི་བཀའ་ཁྲིམས་ཐམས་ཅད་ནན་བརྩི་ལག་བསྟར་བྱས་ནས་གཡས་གཡོན་གང་ལའང་མ་འཛོལ་ཅིག</a:t>
            </a:r>
            <a:endParaRPr lang="en-ZA" dirty="0"/>
          </a:p>
        </p:txBody>
      </p:sp>
      <p:pic>
        <p:nvPicPr>
          <p:cNvPr id="13" name="Audio 12">
            <a:hlinkClick r:id="" action="ppaction://media"/>
            <a:extLst>
              <a:ext uri="{FF2B5EF4-FFF2-40B4-BE49-F238E27FC236}">
                <a16:creationId xmlns:a16="http://schemas.microsoft.com/office/drawing/2014/main" id="{8A5CB1D9-05BD-BDE1-F3F0-57AD85B706F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828133432"/>
      </p:ext>
    </p:extLst>
  </p:cSld>
  <p:clrMapOvr>
    <a:masterClrMapping/>
  </p:clrMapOvr>
  <mc:AlternateContent xmlns:mc="http://schemas.openxmlformats.org/markup-compatibility/2006" xmlns:p14="http://schemas.microsoft.com/office/powerpoint/2010/main">
    <mc:Choice Requires="p14">
      <p:transition spd="slow" p14:dur="2000" advTm="16220"/>
    </mc:Choice>
    <mc:Fallback xmlns="">
      <p:transition spd="slow" advTm="162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E565FA8-ADBC-4E4D-996F-28855E23358A}"/>
              </a:ext>
            </a:extLst>
          </p:cNvPr>
          <p:cNvPicPr>
            <a:picLocks noChangeAspect="1"/>
          </p:cNvPicPr>
          <p:nvPr/>
        </p:nvPicPr>
        <p:blipFill>
          <a:blip r:embed="rId2"/>
          <a:stretch>
            <a:fillRect/>
          </a:stretch>
        </p:blipFill>
        <p:spPr>
          <a:xfrm>
            <a:off x="-2259442" y="1"/>
            <a:ext cx="14451442" cy="6858000"/>
          </a:xfrm>
          <a:prstGeom prst="rect">
            <a:avLst/>
          </a:prstGeom>
        </p:spPr>
      </p:pic>
      <p:sp>
        <p:nvSpPr>
          <p:cNvPr id="2" name="TextBox 1">
            <a:extLst>
              <a:ext uri="{FF2B5EF4-FFF2-40B4-BE49-F238E27FC236}">
                <a16:creationId xmlns:a16="http://schemas.microsoft.com/office/drawing/2014/main" id="{3C40C522-4E04-F2D6-9B75-6AB726DB4AAF}"/>
              </a:ext>
            </a:extLst>
          </p:cNvPr>
          <p:cNvSpPr txBox="1"/>
          <p:nvPr/>
        </p:nvSpPr>
        <p:spPr>
          <a:xfrm>
            <a:off x="174171" y="217715"/>
            <a:ext cx="3116424" cy="584775"/>
          </a:xfrm>
          <a:prstGeom prst="rect">
            <a:avLst/>
          </a:prstGeom>
          <a:noFill/>
        </p:spPr>
        <p:txBody>
          <a:bodyPr wrap="square" rtlCol="0">
            <a:spAutoFit/>
          </a:bodyPr>
          <a:lstStyle/>
          <a:p>
            <a:r>
              <a:rPr lang="bo-CN" sz="3200" b="1" cap="all" dirty="0">
                <a:solidFill>
                  <a:schemeClr val="bg1"/>
                </a:solidFill>
                <a:latin typeface="ArialMT"/>
              </a:rPr>
              <a:t>ཡོ་ཤུ་ཨ </a:t>
            </a:r>
            <a:r>
              <a:rPr lang="en-US" sz="2000" b="1" cap="all" dirty="0">
                <a:solidFill>
                  <a:schemeClr val="bg1"/>
                </a:solidFill>
                <a:latin typeface="ArialMT"/>
              </a:rPr>
              <a:t>1:7</a:t>
            </a:r>
            <a:endParaRPr lang="bo-CN" sz="2000" b="1" cap="all" dirty="0">
              <a:solidFill>
                <a:schemeClr val="bg1"/>
              </a:solidFill>
              <a:latin typeface="ArialMT"/>
            </a:endParaRPr>
          </a:p>
        </p:txBody>
      </p:sp>
    </p:spTree>
    <p:extLst>
      <p:ext uri="{BB962C8B-B14F-4D97-AF65-F5344CB8AC3E}">
        <p14:creationId xmlns:p14="http://schemas.microsoft.com/office/powerpoint/2010/main" val="7209167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8</a:t>
            </a:r>
            <a:r>
              <a:rPr lang="en-US" sz="4000" b="0" i="0" dirty="0">
                <a:solidFill>
                  <a:srgbClr val="121212"/>
                </a:solidFill>
                <a:effectLst/>
                <a:highlight>
                  <a:srgbClr val="FFFFFF"/>
                </a:highlight>
                <a:latin typeface="Inter"/>
              </a:rPr>
              <a:t>This Book of the Law must not depart from your mouth; meditate on it day and night, so that you may be careful to do everything written in it. For then you will prosper and succeed in all you do.</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748708" cy="5675586"/>
          </a:xfrm>
          <a:prstGeom prst="rect">
            <a:avLst/>
          </a:prstGeom>
          <a:noFill/>
        </p:spPr>
        <p:txBody>
          <a:bodyPr wrap="square" rtlCol="0">
            <a:noAutofit/>
          </a:bodyPr>
          <a:lstStyle/>
          <a:p>
            <a:r>
              <a:rPr lang="bo-CN" sz="4800" b="0" i="0" dirty="0">
                <a:solidFill>
                  <a:srgbClr val="777A7B"/>
                </a:solidFill>
                <a:effectLst/>
                <a:highlight>
                  <a:srgbClr val="FFFFFF"/>
                </a:highlight>
                <a:latin typeface="Inter"/>
              </a:rPr>
              <a:t>8</a:t>
            </a:r>
            <a:r>
              <a:rPr lang="bo-CN" sz="4800" b="0" i="0" dirty="0">
                <a:solidFill>
                  <a:srgbClr val="121212"/>
                </a:solidFill>
                <a:effectLst/>
                <a:highlight>
                  <a:srgbClr val="FFFFFF"/>
                </a:highlight>
                <a:latin typeface="Inter"/>
              </a:rPr>
              <a:t>ཁྱོད་ཀྱིས་མདོ་འདིའི་ནང་ཡི་གེར་བཀོད་པའི་བཀའ་ཐམས་ཅད་ནན་བརྩི་ལག་བསྟར་བྱེད་ཆེད། བཀའ་ཁྲིམས་ཀྱི་མདོ་འདི་ཁྱོད་ཀྱི་ངག་དང་མི་འབྲལ་བར་ཉིན་མཚན་མེད་པར་སྒོམས་ཤིག འདི་ལྟར་བྱས་ན། ཁྱོད་ཀྱི་ལམ་ནི་བདེ་བླག་ཡིན་ཞིང་དོན་ཀུན་འགྲུབ་པར་འགྱུར་རོ། །</a:t>
            </a:r>
            <a:endParaRPr lang="en-ZA" dirty="0"/>
          </a:p>
        </p:txBody>
      </p:sp>
      <p:pic>
        <p:nvPicPr>
          <p:cNvPr id="5" name="Audio 4">
            <a:hlinkClick r:id="" action="ppaction://media"/>
            <a:extLst>
              <a:ext uri="{FF2B5EF4-FFF2-40B4-BE49-F238E27FC236}">
                <a16:creationId xmlns:a16="http://schemas.microsoft.com/office/drawing/2014/main" id="{3F50F66B-E3DF-43DE-BBE1-F278699F3BA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140566588"/>
      </p:ext>
    </p:extLst>
  </p:cSld>
  <p:clrMapOvr>
    <a:masterClrMapping/>
  </p:clrMapOvr>
  <mc:AlternateContent xmlns:mc="http://schemas.openxmlformats.org/markup-compatibility/2006" xmlns:p14="http://schemas.microsoft.com/office/powerpoint/2010/main">
    <mc:Choice Requires="p14">
      <p:transition spd="slow" p14:dur="2000" advTm="20184"/>
    </mc:Choice>
    <mc:Fallback xmlns="">
      <p:transition spd="slow" advTm="201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25874BA-A057-428A-AEFF-51BC851F4837}"/>
              </a:ext>
            </a:extLst>
          </p:cNvPr>
          <p:cNvPicPr>
            <a:picLocks noChangeAspect="1"/>
          </p:cNvPicPr>
          <p:nvPr/>
        </p:nvPicPr>
        <p:blipFill>
          <a:blip r:embed="rId2"/>
          <a:stretch>
            <a:fillRect/>
          </a:stretch>
        </p:blipFill>
        <p:spPr>
          <a:xfrm>
            <a:off x="0" y="-152399"/>
            <a:ext cx="13282862" cy="7010400"/>
          </a:xfrm>
          <a:prstGeom prst="rect">
            <a:avLst/>
          </a:prstGeom>
        </p:spPr>
      </p:pic>
      <p:sp>
        <p:nvSpPr>
          <p:cNvPr id="2" name="TextBox 1">
            <a:extLst>
              <a:ext uri="{FF2B5EF4-FFF2-40B4-BE49-F238E27FC236}">
                <a16:creationId xmlns:a16="http://schemas.microsoft.com/office/drawing/2014/main" id="{F86EBF16-7621-F96C-79A6-F3BA316DDC9F}"/>
              </a:ext>
            </a:extLst>
          </p:cNvPr>
          <p:cNvSpPr txBox="1"/>
          <p:nvPr/>
        </p:nvSpPr>
        <p:spPr>
          <a:xfrm>
            <a:off x="174171" y="217715"/>
            <a:ext cx="3116424" cy="584775"/>
          </a:xfrm>
          <a:prstGeom prst="rect">
            <a:avLst/>
          </a:prstGeom>
          <a:noFill/>
        </p:spPr>
        <p:txBody>
          <a:bodyPr wrap="square" rtlCol="0">
            <a:spAutoFit/>
          </a:bodyPr>
          <a:lstStyle/>
          <a:p>
            <a:r>
              <a:rPr lang="bo-CN" sz="3200" b="1" cap="all" dirty="0">
                <a:solidFill>
                  <a:schemeClr val="bg1"/>
                </a:solidFill>
                <a:latin typeface="ArialMT"/>
              </a:rPr>
              <a:t>ཡོ་ཤུ་ཨ </a:t>
            </a:r>
            <a:r>
              <a:rPr lang="en-US" sz="2000" b="1" cap="all" dirty="0">
                <a:solidFill>
                  <a:schemeClr val="bg1"/>
                </a:solidFill>
                <a:latin typeface="ArialMT"/>
              </a:rPr>
              <a:t>1:8</a:t>
            </a:r>
            <a:endParaRPr lang="bo-CN" sz="2000" b="1" cap="all" dirty="0">
              <a:solidFill>
                <a:schemeClr val="bg1"/>
              </a:solidFill>
              <a:latin typeface="ArialMT"/>
            </a:endParaRPr>
          </a:p>
        </p:txBody>
      </p:sp>
    </p:spTree>
    <p:extLst>
      <p:ext uri="{BB962C8B-B14F-4D97-AF65-F5344CB8AC3E}">
        <p14:creationId xmlns:p14="http://schemas.microsoft.com/office/powerpoint/2010/main" val="10221916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9</a:t>
            </a:r>
            <a:r>
              <a:rPr lang="en-US" sz="4000" b="0" i="0" dirty="0">
                <a:solidFill>
                  <a:srgbClr val="121212"/>
                </a:solidFill>
                <a:effectLst/>
                <a:highlight>
                  <a:srgbClr val="FFFFFF"/>
                </a:highlight>
                <a:latin typeface="Inter"/>
              </a:rPr>
              <a:t>Have I not commanded you to be strong and courageous? Do not be afraid; do not be discouraged, for the </a:t>
            </a:r>
            <a:r>
              <a:rPr lang="en-US" sz="4000" b="0" i="0" cap="small" dirty="0">
                <a:solidFill>
                  <a:srgbClr val="121212"/>
                </a:solidFill>
                <a:effectLst/>
                <a:highlight>
                  <a:srgbClr val="FFFFFF"/>
                </a:highlight>
                <a:latin typeface="Inter"/>
              </a:rPr>
              <a:t>Lord</a:t>
            </a:r>
            <a:r>
              <a:rPr lang="en-US" sz="4000" b="0" i="0" dirty="0">
                <a:solidFill>
                  <a:srgbClr val="121212"/>
                </a:solidFill>
                <a:effectLst/>
                <a:highlight>
                  <a:srgbClr val="FFFFFF"/>
                </a:highlight>
                <a:latin typeface="Inter"/>
              </a:rPr>
              <a:t> your God is with you wherever you go.”</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748708" cy="5675586"/>
          </a:xfrm>
          <a:prstGeom prst="rect">
            <a:avLst/>
          </a:prstGeom>
          <a:noFill/>
        </p:spPr>
        <p:txBody>
          <a:bodyPr wrap="square" rtlCol="0">
            <a:noAutofit/>
          </a:bodyPr>
          <a:lstStyle/>
          <a:p>
            <a:r>
              <a:rPr lang="bo-CN" sz="5400" b="0" i="0" dirty="0">
                <a:solidFill>
                  <a:srgbClr val="777A7B"/>
                </a:solidFill>
                <a:effectLst/>
                <a:highlight>
                  <a:srgbClr val="FFFFFF"/>
                </a:highlight>
                <a:latin typeface="Inter"/>
              </a:rPr>
              <a:t>9</a:t>
            </a:r>
            <a:r>
              <a:rPr lang="bo-CN" sz="5400" b="0" i="0" dirty="0">
                <a:solidFill>
                  <a:srgbClr val="121212"/>
                </a:solidFill>
                <a:effectLst/>
                <a:highlight>
                  <a:srgbClr val="FFFFFF"/>
                </a:highlight>
                <a:latin typeface="Inter"/>
              </a:rPr>
              <a:t>བདག་གིས་ཁྱོད་ལ་མ་བསྒོས་སམ། ཁྱོད་ཀྱིས་ཞུམ་པ་མེད་པར་སྙིང་རུས་བསྐྱེད་དགོས། ཁྱོད་རང་གང་དུ་སོང་ནའང་ཁྱོད་ཀྱི་དཀོན་མཆོག་ཡ་ཝཱེ་ནི་ཁྱོད་དང་མཉམ་དུ་བཞུགས་པས་མ་འཇིགས་མ་འཚབ་ཅིག་ཅེས་གསུངས་སོ། །</a:t>
            </a:r>
            <a:endParaRPr lang="en-ZA" dirty="0"/>
          </a:p>
        </p:txBody>
      </p:sp>
      <p:pic>
        <p:nvPicPr>
          <p:cNvPr id="11" name="Audio 10">
            <a:hlinkClick r:id="" action="ppaction://media"/>
            <a:extLst>
              <a:ext uri="{FF2B5EF4-FFF2-40B4-BE49-F238E27FC236}">
                <a16:creationId xmlns:a16="http://schemas.microsoft.com/office/drawing/2014/main" id="{FA2A7AE7-CDF4-6046-7018-E3974A2987C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344611470"/>
      </p:ext>
    </p:extLst>
  </p:cSld>
  <p:clrMapOvr>
    <a:masterClrMapping/>
  </p:clrMapOvr>
  <mc:AlternateContent xmlns:mc="http://schemas.openxmlformats.org/markup-compatibility/2006" xmlns:p14="http://schemas.microsoft.com/office/powerpoint/2010/main">
    <mc:Choice Requires="p14">
      <p:transition spd="slow" p14:dur="2000" advTm="15357"/>
    </mc:Choice>
    <mc:Fallback xmlns="">
      <p:transition spd="slow" advTm="153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D119D87-1FB4-400C-88C6-EFE8E22E9D40}"/>
              </a:ext>
            </a:extLst>
          </p:cNvPr>
          <p:cNvPicPr>
            <a:picLocks noChangeAspect="1"/>
          </p:cNvPicPr>
          <p:nvPr/>
        </p:nvPicPr>
        <p:blipFill>
          <a:blip r:embed="rId2"/>
          <a:stretch>
            <a:fillRect/>
          </a:stretch>
        </p:blipFill>
        <p:spPr>
          <a:xfrm>
            <a:off x="0" y="-64576"/>
            <a:ext cx="12192000" cy="6922576"/>
          </a:xfrm>
          <a:prstGeom prst="rect">
            <a:avLst/>
          </a:prstGeom>
        </p:spPr>
      </p:pic>
      <p:sp>
        <p:nvSpPr>
          <p:cNvPr id="2" name="TextBox 1">
            <a:extLst>
              <a:ext uri="{FF2B5EF4-FFF2-40B4-BE49-F238E27FC236}">
                <a16:creationId xmlns:a16="http://schemas.microsoft.com/office/drawing/2014/main" id="{D7930BFD-B0EF-FCF0-842F-0022DBE5DB2B}"/>
              </a:ext>
            </a:extLst>
          </p:cNvPr>
          <p:cNvSpPr txBox="1"/>
          <p:nvPr/>
        </p:nvSpPr>
        <p:spPr>
          <a:xfrm>
            <a:off x="6216869" y="-9712"/>
            <a:ext cx="5975131" cy="3954622"/>
          </a:xfrm>
          <a:prstGeom prst="rect">
            <a:avLst/>
          </a:prstGeom>
          <a:noFill/>
        </p:spPr>
        <p:txBody>
          <a:bodyPr wrap="square" rtlCol="0">
            <a:noAutofit/>
          </a:bodyPr>
          <a:lstStyle/>
          <a:p>
            <a:pPr algn="ctr"/>
            <a:r>
              <a:rPr lang="bo-CN" sz="8000" b="1" cap="all" dirty="0">
                <a:solidFill>
                  <a:schemeClr val="bg1"/>
                </a:solidFill>
                <a:latin typeface="ArialMT"/>
              </a:rPr>
              <a:t>ཡོ་ཤུ་ཨ 1</a:t>
            </a:r>
          </a:p>
          <a:p>
            <a:r>
              <a:rPr lang="bo-CN" sz="8000" b="1" dirty="0">
                <a:solidFill>
                  <a:schemeClr val="bg1"/>
                </a:solidFill>
                <a:latin typeface="Arial" panose="020B0604020202020204" pitchFamily="34" charset="0"/>
              </a:rPr>
              <a:t>གཙོ་བོ་དཀོན་མཆོག་གིས་ཡོ་ཤུ་ཨ་ལ་ཀ་ནན་དབང་དུ་བསྡུ་དགོས་ཅེས་བཀའ་གནང་བ།</a:t>
            </a:r>
          </a:p>
          <a:p>
            <a:endParaRPr lang="en-ZA" dirty="0"/>
          </a:p>
        </p:txBody>
      </p:sp>
    </p:spTree>
    <p:extLst>
      <p:ext uri="{BB962C8B-B14F-4D97-AF65-F5344CB8AC3E}">
        <p14:creationId xmlns:p14="http://schemas.microsoft.com/office/powerpoint/2010/main" val="27069883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19709F2-CDA7-431C-9D73-41CE28672168}"/>
              </a:ext>
            </a:extLst>
          </p:cNvPr>
          <p:cNvPicPr>
            <a:picLocks noChangeAspect="1"/>
          </p:cNvPicPr>
          <p:nvPr/>
        </p:nvPicPr>
        <p:blipFill>
          <a:blip r:embed="rId2"/>
          <a:stretch>
            <a:fillRect/>
          </a:stretch>
        </p:blipFill>
        <p:spPr>
          <a:xfrm>
            <a:off x="-1692749" y="0"/>
            <a:ext cx="13884749" cy="6858000"/>
          </a:xfrm>
          <a:prstGeom prst="rect">
            <a:avLst/>
          </a:prstGeom>
        </p:spPr>
      </p:pic>
      <p:sp>
        <p:nvSpPr>
          <p:cNvPr id="2" name="TextBox 1">
            <a:extLst>
              <a:ext uri="{FF2B5EF4-FFF2-40B4-BE49-F238E27FC236}">
                <a16:creationId xmlns:a16="http://schemas.microsoft.com/office/drawing/2014/main" id="{642B1C44-AEEF-0B20-7295-0C40B2000C8F}"/>
              </a:ext>
            </a:extLst>
          </p:cNvPr>
          <p:cNvSpPr txBox="1"/>
          <p:nvPr/>
        </p:nvSpPr>
        <p:spPr>
          <a:xfrm>
            <a:off x="174171" y="217715"/>
            <a:ext cx="3116424" cy="584775"/>
          </a:xfrm>
          <a:prstGeom prst="rect">
            <a:avLst/>
          </a:prstGeom>
          <a:noFill/>
        </p:spPr>
        <p:txBody>
          <a:bodyPr wrap="square" rtlCol="0">
            <a:spAutoFit/>
          </a:bodyPr>
          <a:lstStyle/>
          <a:p>
            <a:r>
              <a:rPr lang="bo-CN" sz="3200" b="1" cap="all" dirty="0">
                <a:solidFill>
                  <a:schemeClr val="bg1"/>
                </a:solidFill>
                <a:latin typeface="ArialMT"/>
              </a:rPr>
              <a:t>ཡོ་ཤུ་ཨ </a:t>
            </a:r>
            <a:r>
              <a:rPr lang="en-US" sz="2000" b="1" cap="all" dirty="0">
                <a:solidFill>
                  <a:schemeClr val="bg1"/>
                </a:solidFill>
                <a:latin typeface="ArialMT"/>
              </a:rPr>
              <a:t>1:9</a:t>
            </a:r>
            <a:endParaRPr lang="bo-CN" sz="2000" b="1" cap="all" dirty="0">
              <a:solidFill>
                <a:schemeClr val="bg1"/>
              </a:solidFill>
              <a:latin typeface="ArialMT"/>
            </a:endParaRPr>
          </a:p>
        </p:txBody>
      </p:sp>
    </p:spTree>
    <p:extLst>
      <p:ext uri="{BB962C8B-B14F-4D97-AF65-F5344CB8AC3E}">
        <p14:creationId xmlns:p14="http://schemas.microsoft.com/office/powerpoint/2010/main" val="40646969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ZA" sz="6000" dirty="0">
                <a:latin typeface="TimesNewRomanPSMT"/>
              </a:rPr>
              <a:t>1. God commissions Joshua - Joshua 1:1-9 (Left Top)</a:t>
            </a:r>
          </a:p>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748708" cy="5675586"/>
          </a:xfrm>
          <a:prstGeom prst="rect">
            <a:avLst/>
          </a:prstGeom>
          <a:noFill/>
        </p:spPr>
        <p:txBody>
          <a:bodyPr wrap="square" rtlCol="0">
            <a:noAutofit/>
          </a:bodyPr>
          <a:lstStyle/>
          <a:p>
            <a:pPr algn="ctr"/>
            <a:r>
              <a:rPr lang="bo-CN" sz="6000" b="1" cap="all" dirty="0">
                <a:solidFill>
                  <a:srgbClr val="121212"/>
                </a:solidFill>
                <a:latin typeface="ArialMT"/>
              </a:rPr>
              <a:t>ཡོ་ཤུ་ཨ 1</a:t>
            </a:r>
          </a:p>
          <a:p>
            <a:r>
              <a:rPr lang="bo-CN" sz="6000" b="1" dirty="0">
                <a:solidFill>
                  <a:srgbClr val="121212"/>
                </a:solidFill>
                <a:latin typeface="Arial" panose="020B0604020202020204" pitchFamily="34" charset="0"/>
              </a:rPr>
              <a:t>གཙོ་བོ་དཀོན་མཆོག་གིས་ཡོ་ཤུ་ཨ་ལ་ཀ་ནན་དབང་དུ་བསྡུ་དགོས་ཅེས་བཀའ་གནང་བ།</a:t>
            </a:r>
          </a:p>
          <a:p>
            <a:endParaRPr lang="en-ZA" dirty="0"/>
          </a:p>
        </p:txBody>
      </p:sp>
      <p:pic>
        <p:nvPicPr>
          <p:cNvPr id="11" name="Audio 10">
            <a:hlinkClick r:id="" action="ppaction://media"/>
            <a:extLst>
              <a:ext uri="{FF2B5EF4-FFF2-40B4-BE49-F238E27FC236}">
                <a16:creationId xmlns:a16="http://schemas.microsoft.com/office/drawing/2014/main" id="{3B422D13-1AA6-A3EA-41F3-EF9585A716C3}"/>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206678836"/>
      </p:ext>
    </p:extLst>
  </p:cSld>
  <p:clrMapOvr>
    <a:masterClrMapping/>
  </p:clrMapOvr>
  <mc:AlternateContent xmlns:mc="http://schemas.openxmlformats.org/markup-compatibility/2006" xmlns:p14="http://schemas.microsoft.com/office/powerpoint/2010/main">
    <mc:Choice Requires="p14">
      <p:transition spd="slow" p14:dur="2000" advTm="5984"/>
    </mc:Choice>
    <mc:Fallback xmlns="">
      <p:transition spd="slow" advTm="59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D119D87-1FB4-400C-88C6-EFE8E22E9D40}"/>
              </a:ext>
            </a:extLst>
          </p:cNvPr>
          <p:cNvPicPr>
            <a:picLocks noChangeAspect="1"/>
          </p:cNvPicPr>
          <p:nvPr/>
        </p:nvPicPr>
        <p:blipFill>
          <a:blip r:embed="rId2"/>
          <a:stretch>
            <a:fillRect/>
          </a:stretch>
        </p:blipFill>
        <p:spPr>
          <a:xfrm>
            <a:off x="0" y="-64576"/>
            <a:ext cx="12192000" cy="6922576"/>
          </a:xfrm>
          <a:prstGeom prst="rect">
            <a:avLst/>
          </a:prstGeom>
        </p:spPr>
      </p:pic>
      <p:sp>
        <p:nvSpPr>
          <p:cNvPr id="2" name="TextBox 1">
            <a:extLst>
              <a:ext uri="{FF2B5EF4-FFF2-40B4-BE49-F238E27FC236}">
                <a16:creationId xmlns:a16="http://schemas.microsoft.com/office/drawing/2014/main" id="{939EAC78-DACB-EB60-3336-C6715BC90421}"/>
              </a:ext>
            </a:extLst>
          </p:cNvPr>
          <p:cNvSpPr txBox="1"/>
          <p:nvPr/>
        </p:nvSpPr>
        <p:spPr>
          <a:xfrm>
            <a:off x="6216869" y="-9712"/>
            <a:ext cx="5975131" cy="3954622"/>
          </a:xfrm>
          <a:prstGeom prst="rect">
            <a:avLst/>
          </a:prstGeom>
          <a:noFill/>
        </p:spPr>
        <p:txBody>
          <a:bodyPr wrap="square" rtlCol="0">
            <a:noAutofit/>
          </a:bodyPr>
          <a:lstStyle/>
          <a:p>
            <a:pPr algn="ctr"/>
            <a:r>
              <a:rPr lang="bo-CN" sz="8000" b="1" cap="all" dirty="0">
                <a:solidFill>
                  <a:schemeClr val="bg1"/>
                </a:solidFill>
                <a:latin typeface="ArialMT"/>
              </a:rPr>
              <a:t>ཡོ་ཤུ་ཨ 1</a:t>
            </a:r>
          </a:p>
          <a:p>
            <a:r>
              <a:rPr lang="bo-CN" sz="8000" b="1" dirty="0">
                <a:solidFill>
                  <a:schemeClr val="bg1"/>
                </a:solidFill>
                <a:latin typeface="Arial" panose="020B0604020202020204" pitchFamily="34" charset="0"/>
              </a:rPr>
              <a:t>གཙོ་བོ་དཀོན་མཆོག་གིས་ཡོ་ཤུ་ཨ་ལ་ཀ་ནན་དབང་དུ་བསྡུ་དགོས་ཅེས་བཀའ་གནང་བ།</a:t>
            </a:r>
          </a:p>
          <a:p>
            <a:endParaRPr lang="en-ZA" dirty="0"/>
          </a:p>
        </p:txBody>
      </p:sp>
      <p:sp>
        <p:nvSpPr>
          <p:cNvPr id="4" name="TextBox 2">
            <a:extLst>
              <a:ext uri="{FF2B5EF4-FFF2-40B4-BE49-F238E27FC236}">
                <a16:creationId xmlns:a16="http://schemas.microsoft.com/office/drawing/2014/main" id="{361A8CB8-39A1-2862-4FD2-3838F49C6DF4}"/>
              </a:ext>
            </a:extLst>
          </p:cNvPr>
          <p:cNvSpPr txBox="1"/>
          <p:nvPr/>
        </p:nvSpPr>
        <p:spPr>
          <a:xfrm>
            <a:off x="5603483" y="6225642"/>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24343382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pPr algn="ctr"/>
            <a:r>
              <a:rPr lang="en-ZA" sz="4000" b="1" cap="all" dirty="0">
                <a:solidFill>
                  <a:srgbClr val="121212"/>
                </a:solidFill>
                <a:latin typeface="ArialMT"/>
              </a:rPr>
              <a:t>JOSHUA 1</a:t>
            </a:r>
          </a:p>
          <a:p>
            <a:r>
              <a:rPr lang="en-US" sz="4000" b="0" i="0" dirty="0">
                <a:solidFill>
                  <a:srgbClr val="777A7B"/>
                </a:solidFill>
                <a:effectLst/>
                <a:highlight>
                  <a:srgbClr val="FFFFFF"/>
                </a:highlight>
                <a:latin typeface="Inter"/>
              </a:rPr>
              <a:t>1</a:t>
            </a:r>
            <a:r>
              <a:rPr lang="en-US" sz="4000" b="0" i="0" dirty="0">
                <a:solidFill>
                  <a:srgbClr val="121212"/>
                </a:solidFill>
                <a:effectLst/>
                <a:highlight>
                  <a:srgbClr val="FFFFFF"/>
                </a:highlight>
                <a:latin typeface="Inter"/>
              </a:rPr>
              <a:t>Now after the death of His servant Moses, the </a:t>
            </a:r>
            <a:r>
              <a:rPr lang="en-US" sz="4000" b="0" i="0" cap="small" dirty="0">
                <a:solidFill>
                  <a:srgbClr val="121212"/>
                </a:solidFill>
                <a:effectLst/>
                <a:highlight>
                  <a:srgbClr val="FFFFFF"/>
                </a:highlight>
                <a:latin typeface="Inter"/>
              </a:rPr>
              <a:t>Lord</a:t>
            </a:r>
            <a:r>
              <a:rPr lang="en-US" sz="4000" b="0" i="0" dirty="0">
                <a:solidFill>
                  <a:srgbClr val="121212"/>
                </a:solidFill>
                <a:effectLst/>
                <a:highlight>
                  <a:srgbClr val="FFFFFF"/>
                </a:highlight>
                <a:latin typeface="Inter"/>
              </a:rPr>
              <a:t> spoke to Joshua son of Nun, Moses’ assistant, saying,</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748708" cy="5675586"/>
          </a:xfrm>
          <a:prstGeom prst="rect">
            <a:avLst/>
          </a:prstGeom>
          <a:noFill/>
        </p:spPr>
        <p:txBody>
          <a:bodyPr wrap="square" rtlCol="0">
            <a:noAutofit/>
          </a:bodyPr>
          <a:lstStyle/>
          <a:p>
            <a:r>
              <a:rPr lang="bo-CN" sz="6000" b="1" i="0" cap="all" dirty="0">
                <a:solidFill>
                  <a:srgbClr val="121212"/>
                </a:solidFill>
                <a:effectLst/>
                <a:highlight>
                  <a:srgbClr val="FFFFFF"/>
                </a:highlight>
                <a:latin typeface="ArialMT"/>
              </a:rPr>
              <a:t>ཡོ་ཤུ་ཨ། 1</a:t>
            </a:r>
          </a:p>
          <a:p>
            <a:r>
              <a:rPr lang="bo-CN" sz="6000" b="0" i="0" dirty="0">
                <a:solidFill>
                  <a:srgbClr val="777A7B"/>
                </a:solidFill>
                <a:effectLst/>
                <a:highlight>
                  <a:srgbClr val="FFFFFF"/>
                </a:highlight>
                <a:latin typeface="Inter"/>
              </a:rPr>
              <a:t>1</a:t>
            </a:r>
            <a:r>
              <a:rPr lang="bo-CN" sz="6000" b="0" i="0" dirty="0">
                <a:solidFill>
                  <a:srgbClr val="121212"/>
                </a:solidFill>
                <a:effectLst/>
                <a:highlight>
                  <a:srgbClr val="FFFFFF"/>
                </a:highlight>
                <a:latin typeface="Inter"/>
              </a:rPr>
              <a:t>དཀོན་མཆོག་ཡ་ཝཱེའི་ཞབས་ཕྱི་མོ་ཤེ་ཚེ་ལས་འདས་རྗེས། དཀོན་མཆོག་ཡ་ཝཱེས་མོ་ཤེའི་ཕྱག་རོགས་ཏེ་ནུན་གྱི་བུ་ཡོ་ཤུ་ཨ་ལ་འདི་སྐད་དུ།</a:t>
            </a:r>
            <a:endParaRPr lang="en-ZA" dirty="0"/>
          </a:p>
        </p:txBody>
      </p:sp>
      <p:pic>
        <p:nvPicPr>
          <p:cNvPr id="5" name="Audio 4">
            <a:hlinkClick r:id="" action="ppaction://media"/>
            <a:extLst>
              <a:ext uri="{FF2B5EF4-FFF2-40B4-BE49-F238E27FC236}">
                <a16:creationId xmlns:a16="http://schemas.microsoft.com/office/drawing/2014/main" id="{68B73043-F270-0788-CACC-C7DC01074417}"/>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561193590"/>
      </p:ext>
    </p:extLst>
  </p:cSld>
  <p:clrMapOvr>
    <a:masterClrMapping/>
  </p:clrMapOvr>
  <mc:AlternateContent xmlns:mc="http://schemas.openxmlformats.org/markup-compatibility/2006" xmlns:p14="http://schemas.microsoft.com/office/powerpoint/2010/main">
    <mc:Choice Requires="p14">
      <p:transition spd="slow" p14:dur="2000" advTm="9156"/>
    </mc:Choice>
    <mc:Fallback xmlns="">
      <p:transition spd="slow" advTm="91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703FB94-A734-42D7-9766-FB0E3483E33E}"/>
              </a:ext>
            </a:extLst>
          </p:cNvPr>
          <p:cNvPicPr>
            <a:picLocks noChangeAspect="1"/>
          </p:cNvPicPr>
          <p:nvPr/>
        </p:nvPicPr>
        <p:blipFill>
          <a:blip r:embed="rId2"/>
          <a:stretch>
            <a:fillRect/>
          </a:stretch>
        </p:blipFill>
        <p:spPr>
          <a:xfrm>
            <a:off x="0" y="0"/>
            <a:ext cx="15430500" cy="6858000"/>
          </a:xfrm>
          <a:prstGeom prst="rect">
            <a:avLst/>
          </a:prstGeom>
        </p:spPr>
      </p:pic>
      <p:sp>
        <p:nvSpPr>
          <p:cNvPr id="2" name="TextBox 1">
            <a:extLst>
              <a:ext uri="{FF2B5EF4-FFF2-40B4-BE49-F238E27FC236}">
                <a16:creationId xmlns:a16="http://schemas.microsoft.com/office/drawing/2014/main" id="{F4A10F6C-E87E-A65E-387A-522DC6C79B69}"/>
              </a:ext>
            </a:extLst>
          </p:cNvPr>
          <p:cNvSpPr txBox="1"/>
          <p:nvPr/>
        </p:nvSpPr>
        <p:spPr>
          <a:xfrm>
            <a:off x="174171" y="217715"/>
            <a:ext cx="3116424" cy="584775"/>
          </a:xfrm>
          <a:prstGeom prst="rect">
            <a:avLst/>
          </a:prstGeom>
          <a:noFill/>
        </p:spPr>
        <p:txBody>
          <a:bodyPr wrap="square" rtlCol="0">
            <a:spAutoFit/>
          </a:bodyPr>
          <a:lstStyle/>
          <a:p>
            <a:r>
              <a:rPr lang="bo-CN" sz="3200" b="1" cap="all" dirty="0">
                <a:solidFill>
                  <a:schemeClr val="bg1"/>
                </a:solidFill>
                <a:latin typeface="ArialMT"/>
              </a:rPr>
              <a:t>ཡོ་ཤུ་ཨ </a:t>
            </a:r>
            <a:r>
              <a:rPr lang="en-US" sz="2000" b="1" cap="all" dirty="0">
                <a:solidFill>
                  <a:schemeClr val="bg1"/>
                </a:solidFill>
                <a:latin typeface="ArialMT"/>
              </a:rPr>
              <a:t>1:1</a:t>
            </a:r>
            <a:endParaRPr lang="bo-CN" sz="2000" b="1" cap="all" dirty="0">
              <a:solidFill>
                <a:schemeClr val="bg1"/>
              </a:solidFill>
              <a:latin typeface="ArialMT"/>
            </a:endParaRPr>
          </a:p>
        </p:txBody>
      </p:sp>
    </p:spTree>
    <p:extLst>
      <p:ext uri="{BB962C8B-B14F-4D97-AF65-F5344CB8AC3E}">
        <p14:creationId xmlns:p14="http://schemas.microsoft.com/office/powerpoint/2010/main" val="15387315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313510"/>
            <a:ext cx="5155324" cy="5961166"/>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2</a:t>
            </a:r>
            <a:r>
              <a:rPr lang="en-US" sz="4000" b="0" i="0" dirty="0">
                <a:solidFill>
                  <a:srgbClr val="121212"/>
                </a:solidFill>
                <a:effectLst/>
                <a:highlight>
                  <a:srgbClr val="FFFFFF"/>
                </a:highlight>
                <a:latin typeface="Inter"/>
              </a:rPr>
              <a:t>“Moses My servant is dead. Now therefore arise, you and all these people, and cross over the Jordan into the land that I am giving to the children of Israel.</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748708" cy="5675586"/>
          </a:xfrm>
          <a:prstGeom prst="rect">
            <a:avLst/>
          </a:prstGeom>
          <a:noFill/>
        </p:spPr>
        <p:txBody>
          <a:bodyPr wrap="square" rtlCol="0">
            <a:noAutofit/>
          </a:bodyPr>
          <a:lstStyle/>
          <a:p>
            <a:r>
              <a:rPr lang="bo-CN" sz="5400" b="0" i="0" dirty="0">
                <a:solidFill>
                  <a:srgbClr val="777A7B"/>
                </a:solidFill>
                <a:effectLst/>
                <a:highlight>
                  <a:srgbClr val="FFFFFF"/>
                </a:highlight>
                <a:latin typeface="Inter"/>
              </a:rPr>
              <a:t>2</a:t>
            </a:r>
            <a:r>
              <a:rPr lang="bo-CN" sz="5400" b="0" i="0" dirty="0">
                <a:solidFill>
                  <a:srgbClr val="121212"/>
                </a:solidFill>
                <a:effectLst/>
                <a:highlight>
                  <a:srgbClr val="FFFFFF"/>
                </a:highlight>
                <a:latin typeface="Inter"/>
              </a:rPr>
              <a:t>བདག་གི་ཞབས་ཕྱི་མོ་ཤེ་ཚེ་ལས་འདས་པ་དང་། ད་ལྟ་ཁྱོད་རང་ཡར་ལངས་ནས་འབངས་མི་རྣམས་དང་ལྷན་ཅིག་ཏུ་ཡོར་དན་གཙང་པོ་འདི་བརྒལ་ཏེ། བདག་གིས་ཡེས་ར་ཨེལ་པ་རྣམས་ལ་གནང་བར་འགྱུར་བའི་ཡུལ་དེར་འགྲོ་དགོས། </a:t>
            </a:r>
            <a:endParaRPr lang="en-ZA" dirty="0"/>
          </a:p>
        </p:txBody>
      </p:sp>
      <p:pic>
        <p:nvPicPr>
          <p:cNvPr id="5" name="Audio 4">
            <a:hlinkClick r:id="" action="ppaction://media"/>
            <a:extLst>
              <a:ext uri="{FF2B5EF4-FFF2-40B4-BE49-F238E27FC236}">
                <a16:creationId xmlns:a16="http://schemas.microsoft.com/office/drawing/2014/main" id="{D4C4C4CA-3716-1472-F46B-21216DE8309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3471826"/>
      </p:ext>
    </p:extLst>
  </p:cSld>
  <p:clrMapOvr>
    <a:masterClrMapping/>
  </p:clrMapOvr>
  <mc:AlternateContent xmlns:mc="http://schemas.openxmlformats.org/markup-compatibility/2006" xmlns:p14="http://schemas.microsoft.com/office/powerpoint/2010/main">
    <mc:Choice Requires="p14">
      <p:transition spd="slow" p14:dur="2000" advTm="11542"/>
    </mc:Choice>
    <mc:Fallback xmlns="">
      <p:transition spd="slow" advTm="115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8D7F0D1-FA3A-45CC-855A-D1D8EFAFE753}"/>
              </a:ext>
            </a:extLst>
          </p:cNvPr>
          <p:cNvPicPr>
            <a:picLocks noChangeAspect="1"/>
          </p:cNvPicPr>
          <p:nvPr/>
        </p:nvPicPr>
        <p:blipFill>
          <a:blip r:embed="rId2"/>
          <a:stretch>
            <a:fillRect/>
          </a:stretch>
        </p:blipFill>
        <p:spPr>
          <a:xfrm>
            <a:off x="0" y="-1416996"/>
            <a:ext cx="12192000" cy="8274996"/>
          </a:xfrm>
          <a:prstGeom prst="rect">
            <a:avLst/>
          </a:prstGeom>
        </p:spPr>
      </p:pic>
      <p:sp>
        <p:nvSpPr>
          <p:cNvPr id="2" name="TextBox 1">
            <a:extLst>
              <a:ext uri="{FF2B5EF4-FFF2-40B4-BE49-F238E27FC236}">
                <a16:creationId xmlns:a16="http://schemas.microsoft.com/office/drawing/2014/main" id="{9BDEC866-235D-81DD-691B-519E22ABC0B9}"/>
              </a:ext>
            </a:extLst>
          </p:cNvPr>
          <p:cNvSpPr txBox="1"/>
          <p:nvPr/>
        </p:nvSpPr>
        <p:spPr>
          <a:xfrm>
            <a:off x="174171" y="217715"/>
            <a:ext cx="3116424" cy="584775"/>
          </a:xfrm>
          <a:prstGeom prst="rect">
            <a:avLst/>
          </a:prstGeom>
          <a:noFill/>
        </p:spPr>
        <p:txBody>
          <a:bodyPr wrap="square" rtlCol="0">
            <a:spAutoFit/>
          </a:bodyPr>
          <a:lstStyle/>
          <a:p>
            <a:r>
              <a:rPr lang="bo-CN" sz="3200" b="1" cap="all" dirty="0">
                <a:solidFill>
                  <a:schemeClr val="bg1"/>
                </a:solidFill>
                <a:latin typeface="ArialMT"/>
              </a:rPr>
              <a:t>ཡོ་ཤུ་ཨ </a:t>
            </a:r>
            <a:r>
              <a:rPr lang="en-US" sz="2000" b="1" cap="all" dirty="0">
                <a:solidFill>
                  <a:schemeClr val="bg1"/>
                </a:solidFill>
                <a:latin typeface="ArialMT"/>
              </a:rPr>
              <a:t>1:2</a:t>
            </a:r>
            <a:endParaRPr lang="bo-CN" sz="2000" b="1" cap="all" dirty="0">
              <a:solidFill>
                <a:schemeClr val="bg1"/>
              </a:solidFill>
              <a:latin typeface="ArialMT"/>
            </a:endParaRPr>
          </a:p>
        </p:txBody>
      </p:sp>
    </p:spTree>
    <p:extLst>
      <p:ext uri="{BB962C8B-B14F-4D97-AF65-F5344CB8AC3E}">
        <p14:creationId xmlns:p14="http://schemas.microsoft.com/office/powerpoint/2010/main" val="5565016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3</a:t>
            </a:r>
            <a:r>
              <a:rPr lang="en-US" sz="4000" b="0" i="0" dirty="0">
                <a:solidFill>
                  <a:srgbClr val="121212"/>
                </a:solidFill>
                <a:effectLst/>
                <a:highlight>
                  <a:srgbClr val="FFFFFF"/>
                </a:highlight>
                <a:latin typeface="Inter"/>
              </a:rPr>
              <a:t>I have given you every place where the sole of your foot will tread, just as I promised to Moses. </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748708" cy="5675586"/>
          </a:xfrm>
          <a:prstGeom prst="rect">
            <a:avLst/>
          </a:prstGeom>
          <a:noFill/>
        </p:spPr>
        <p:txBody>
          <a:bodyPr wrap="square" rtlCol="0">
            <a:noAutofit/>
          </a:bodyPr>
          <a:lstStyle/>
          <a:p>
            <a:r>
              <a:rPr lang="bo-CN" sz="6600" b="0" i="0" dirty="0">
                <a:solidFill>
                  <a:srgbClr val="777A7B"/>
                </a:solidFill>
                <a:effectLst/>
                <a:highlight>
                  <a:srgbClr val="FFFFFF"/>
                </a:highlight>
                <a:latin typeface="Inter"/>
              </a:rPr>
              <a:t>3</a:t>
            </a:r>
            <a:r>
              <a:rPr lang="bo-CN" sz="6600" b="0" i="0" dirty="0">
                <a:solidFill>
                  <a:srgbClr val="121212"/>
                </a:solidFill>
                <a:effectLst/>
                <a:highlight>
                  <a:srgbClr val="FFFFFF"/>
                </a:highlight>
                <a:latin typeface="Inter"/>
              </a:rPr>
              <a:t>བདག་གིས་མོ་ཤེ་ལ་ཅི་ཞིག་ཁས་བླངས་པ་བཞིན་དུ། བདག་གིས་ཁྱོད་རྣམས་ཀྱིས་གོམ་པ་སྤོ་སའི་ཡུལ་ཐམས་ཅད་ཁྱོད་རྣམས་ལ་གནང་བ་ཡིན།</a:t>
            </a:r>
            <a:endParaRPr lang="en-ZA" dirty="0"/>
          </a:p>
        </p:txBody>
      </p:sp>
      <p:pic>
        <p:nvPicPr>
          <p:cNvPr id="5" name="Audio 4">
            <a:hlinkClick r:id="" action="ppaction://media"/>
            <a:extLst>
              <a:ext uri="{FF2B5EF4-FFF2-40B4-BE49-F238E27FC236}">
                <a16:creationId xmlns:a16="http://schemas.microsoft.com/office/drawing/2014/main" id="{1E0694C4-2C99-69F2-C2E0-59AEA8E59E6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830192688"/>
      </p:ext>
    </p:extLst>
  </p:cSld>
  <p:clrMapOvr>
    <a:masterClrMapping/>
  </p:clrMapOvr>
  <mc:AlternateContent xmlns:mc="http://schemas.openxmlformats.org/markup-compatibility/2006" xmlns:p14="http://schemas.microsoft.com/office/powerpoint/2010/main">
    <mc:Choice Requires="p14">
      <p:transition spd="slow" p14:dur="2000" advTm="8561"/>
    </mc:Choice>
    <mc:Fallback xmlns="">
      <p:transition spd="slow" advTm="85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7333</TotalTime>
  <Words>1002</Words>
  <Application>Microsoft Office PowerPoint</Application>
  <PresentationFormat>Widescreen</PresentationFormat>
  <Paragraphs>52</Paragraphs>
  <Slides>20</Slides>
  <Notes>2</Notes>
  <HiddenSlides>0</HiddenSlides>
  <MMClips>10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20</vt:i4>
      </vt:variant>
    </vt:vector>
  </HeadingPairs>
  <TitlesOfParts>
    <vt:vector size="32" baseType="lpstr">
      <vt:lpstr>Aptos</vt:lpstr>
      <vt:lpstr>Arial</vt:lpstr>
      <vt:lpstr>ArialMT</vt:lpstr>
      <vt:lpstr>Calibri</vt:lpstr>
      <vt:lpstr>Calibri Light</vt:lpstr>
      <vt:lpstr>Inter</vt:lpstr>
      <vt:lpstr>PT Serif</vt:lpstr>
      <vt:lpstr>Symbol</vt:lpstr>
      <vt:lpstr>Times New Roman</vt:lpstr>
      <vt:lpstr>TimesNewRomanPS-BoldMT</vt:lpstr>
      <vt:lpstr>TimesNewRomanPSMT</vt:lpstr>
      <vt:lpstr>Office Theme</vt:lpstr>
      <vt:lpstr>12-1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10</cp:revision>
  <dcterms:created xsi:type="dcterms:W3CDTF">2021-07-20T09:23:46Z</dcterms:created>
  <dcterms:modified xsi:type="dcterms:W3CDTF">2024-07-02T11:10:37Z</dcterms:modified>
</cp:coreProperties>
</file>