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15" r:id="rId2"/>
    <p:sldId id="316" r:id="rId3"/>
    <p:sldId id="289" r:id="rId4"/>
    <p:sldId id="317" r:id="rId5"/>
    <p:sldId id="299" r:id="rId6"/>
    <p:sldId id="318" r:id="rId7"/>
    <p:sldId id="300" r:id="rId8"/>
    <p:sldId id="319" r:id="rId9"/>
    <p:sldId id="301" r:id="rId10"/>
    <p:sldId id="320" r:id="rId11"/>
    <p:sldId id="302" r:id="rId12"/>
    <p:sldId id="321" r:id="rId13"/>
    <p:sldId id="303" r:id="rId14"/>
    <p:sldId id="322" r:id="rId15"/>
    <p:sldId id="304" r:id="rId16"/>
    <p:sldId id="323" r:id="rId17"/>
    <p:sldId id="307" r:id="rId18"/>
    <p:sldId id="326" r:id="rId19"/>
    <p:sldId id="290" r:id="rId20"/>
    <p:sldId id="325" r:id="rId21"/>
    <p:sldId id="291" r:id="rId22"/>
    <p:sldId id="327" r:id="rId23"/>
    <p:sldId id="292" r:id="rId24"/>
    <p:sldId id="328" r:id="rId25"/>
    <p:sldId id="294" r:id="rId26"/>
    <p:sldId id="329" r:id="rId27"/>
    <p:sldId id="314" r:id="rId28"/>
    <p:sldId id="330" r:id="rId29"/>
    <p:sldId id="295" r:id="rId30"/>
    <p:sldId id="331" r:id="rId31"/>
    <p:sldId id="298" r:id="rId32"/>
    <p:sldId id="333" r:id="rId33"/>
    <p:sldId id="310" r:id="rId34"/>
    <p:sldId id="335" r:id="rId35"/>
    <p:sldId id="312" r:id="rId36"/>
    <p:sldId id="336" r:id="rId37"/>
    <p:sldId id="313" r:id="rId38"/>
    <p:sldId id="33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7739C5-096A-4130-9A7D-46902D16535E}" v="2" dt="2024-07-02T11:05:35.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2179" autoAdjust="0"/>
  </p:normalViewPr>
  <p:slideViewPr>
    <p:cSldViewPr snapToGrid="0">
      <p:cViewPr varScale="1">
        <p:scale>
          <a:sx n="84" d="100"/>
          <a:sy n="84" d="100"/>
        </p:scale>
        <p:origin x="13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E7739C5-096A-4130-9A7D-46902D16535E}"/>
    <pc:docChg chg="undo custSel modSld">
      <pc:chgData name="Alfred Smith" userId="3c60a3631c0db8ad" providerId="LiveId" clId="{5E7739C5-096A-4130-9A7D-46902D16535E}" dt="2024-07-02T11:21:54.233" v="57"/>
      <pc:docMkLst>
        <pc:docMk/>
      </pc:docMkLst>
      <pc:sldChg chg="modSp mod">
        <pc:chgData name="Alfred Smith" userId="3c60a3631c0db8ad" providerId="LiveId" clId="{5E7739C5-096A-4130-9A7D-46902D16535E}" dt="2024-07-02T11:19:46.486" v="48" actId="404"/>
        <pc:sldMkLst>
          <pc:docMk/>
          <pc:sldMk cId="3289899634" sldId="290"/>
        </pc:sldMkLst>
        <pc:spChg chg="mod">
          <ac:chgData name="Alfred Smith" userId="3c60a3631c0db8ad" providerId="LiveId" clId="{5E7739C5-096A-4130-9A7D-46902D16535E}" dt="2024-07-02T11:14:31.951" v="23"/>
          <ac:spMkLst>
            <pc:docMk/>
            <pc:sldMk cId="3289899634" sldId="290"/>
            <ac:spMk id="4" creationId="{9A13E2D8-2F59-44C1-B1D2-79C300C26DD4}"/>
          </ac:spMkLst>
        </pc:spChg>
        <pc:spChg chg="mod">
          <ac:chgData name="Alfred Smith" userId="3c60a3631c0db8ad" providerId="LiveId" clId="{5E7739C5-096A-4130-9A7D-46902D16535E}" dt="2024-07-02T11:19:46.486" v="48" actId="404"/>
          <ac:spMkLst>
            <pc:docMk/>
            <pc:sldMk cId="3289899634" sldId="290"/>
            <ac:spMk id="6" creationId="{416C064E-628E-47C0-A712-DB178FE9901E}"/>
          </ac:spMkLst>
        </pc:spChg>
      </pc:sldChg>
      <pc:sldChg chg="modSp mod">
        <pc:chgData name="Alfred Smith" userId="3c60a3631c0db8ad" providerId="LiveId" clId="{5E7739C5-096A-4130-9A7D-46902D16535E}" dt="2024-07-02T11:20:01.373" v="49"/>
        <pc:sldMkLst>
          <pc:docMk/>
          <pc:sldMk cId="66364055" sldId="291"/>
        </pc:sldMkLst>
        <pc:spChg chg="mod">
          <ac:chgData name="Alfred Smith" userId="3c60a3631c0db8ad" providerId="LiveId" clId="{5E7739C5-096A-4130-9A7D-46902D16535E}" dt="2024-07-02T11:14:42.619" v="24"/>
          <ac:spMkLst>
            <pc:docMk/>
            <pc:sldMk cId="66364055" sldId="291"/>
            <ac:spMk id="4" creationId="{9A13E2D8-2F59-44C1-B1D2-79C300C26DD4}"/>
          </ac:spMkLst>
        </pc:spChg>
        <pc:spChg chg="mod">
          <ac:chgData name="Alfred Smith" userId="3c60a3631c0db8ad" providerId="LiveId" clId="{5E7739C5-096A-4130-9A7D-46902D16535E}" dt="2024-07-02T11:20:01.373" v="49"/>
          <ac:spMkLst>
            <pc:docMk/>
            <pc:sldMk cId="66364055" sldId="291"/>
            <ac:spMk id="6" creationId="{416C064E-628E-47C0-A712-DB178FE9901E}"/>
          </ac:spMkLst>
        </pc:spChg>
      </pc:sldChg>
      <pc:sldChg chg="modSp mod">
        <pc:chgData name="Alfred Smith" userId="3c60a3631c0db8ad" providerId="LiveId" clId="{5E7739C5-096A-4130-9A7D-46902D16535E}" dt="2024-07-02T11:20:30.490" v="50"/>
        <pc:sldMkLst>
          <pc:docMk/>
          <pc:sldMk cId="768309068" sldId="292"/>
        </pc:sldMkLst>
        <pc:spChg chg="mod">
          <ac:chgData name="Alfred Smith" userId="3c60a3631c0db8ad" providerId="LiveId" clId="{5E7739C5-096A-4130-9A7D-46902D16535E}" dt="2024-07-02T11:15:05.697" v="25"/>
          <ac:spMkLst>
            <pc:docMk/>
            <pc:sldMk cId="768309068" sldId="292"/>
            <ac:spMk id="4" creationId="{9A13E2D8-2F59-44C1-B1D2-79C300C26DD4}"/>
          </ac:spMkLst>
        </pc:spChg>
        <pc:spChg chg="mod">
          <ac:chgData name="Alfred Smith" userId="3c60a3631c0db8ad" providerId="LiveId" clId="{5E7739C5-096A-4130-9A7D-46902D16535E}" dt="2024-07-02T11:20:30.490" v="50"/>
          <ac:spMkLst>
            <pc:docMk/>
            <pc:sldMk cId="768309068" sldId="292"/>
            <ac:spMk id="6" creationId="{416C064E-628E-47C0-A712-DB178FE9901E}"/>
          </ac:spMkLst>
        </pc:spChg>
      </pc:sldChg>
      <pc:sldChg chg="modSp mod">
        <pc:chgData name="Alfred Smith" userId="3c60a3631c0db8ad" providerId="LiveId" clId="{5E7739C5-096A-4130-9A7D-46902D16535E}" dt="2024-07-02T11:20:41.303" v="51"/>
        <pc:sldMkLst>
          <pc:docMk/>
          <pc:sldMk cId="3592805693" sldId="294"/>
        </pc:sldMkLst>
        <pc:spChg chg="mod">
          <ac:chgData name="Alfred Smith" userId="3c60a3631c0db8ad" providerId="LiveId" clId="{5E7739C5-096A-4130-9A7D-46902D16535E}" dt="2024-07-02T11:15:42.946" v="28"/>
          <ac:spMkLst>
            <pc:docMk/>
            <pc:sldMk cId="3592805693" sldId="294"/>
            <ac:spMk id="4" creationId="{9A13E2D8-2F59-44C1-B1D2-79C300C26DD4}"/>
          </ac:spMkLst>
        </pc:spChg>
        <pc:spChg chg="mod">
          <ac:chgData name="Alfred Smith" userId="3c60a3631c0db8ad" providerId="LiveId" clId="{5E7739C5-096A-4130-9A7D-46902D16535E}" dt="2024-07-02T11:20:41.303" v="51"/>
          <ac:spMkLst>
            <pc:docMk/>
            <pc:sldMk cId="3592805693" sldId="294"/>
            <ac:spMk id="6" creationId="{416C064E-628E-47C0-A712-DB178FE9901E}"/>
          </ac:spMkLst>
        </pc:spChg>
      </pc:sldChg>
      <pc:sldChg chg="modSp mod">
        <pc:chgData name="Alfred Smith" userId="3c60a3631c0db8ad" providerId="LiveId" clId="{5E7739C5-096A-4130-9A7D-46902D16535E}" dt="2024-07-02T11:20:58.439" v="53"/>
        <pc:sldMkLst>
          <pc:docMk/>
          <pc:sldMk cId="3256631608" sldId="295"/>
        </pc:sldMkLst>
        <pc:spChg chg="mod">
          <ac:chgData name="Alfred Smith" userId="3c60a3631c0db8ad" providerId="LiveId" clId="{5E7739C5-096A-4130-9A7D-46902D16535E}" dt="2024-07-02T11:16:06.585" v="30"/>
          <ac:spMkLst>
            <pc:docMk/>
            <pc:sldMk cId="3256631608" sldId="295"/>
            <ac:spMk id="4" creationId="{9A13E2D8-2F59-44C1-B1D2-79C300C26DD4}"/>
          </ac:spMkLst>
        </pc:spChg>
        <pc:spChg chg="mod">
          <ac:chgData name="Alfred Smith" userId="3c60a3631c0db8ad" providerId="LiveId" clId="{5E7739C5-096A-4130-9A7D-46902D16535E}" dt="2024-07-02T11:20:58.439" v="53"/>
          <ac:spMkLst>
            <pc:docMk/>
            <pc:sldMk cId="3256631608" sldId="295"/>
            <ac:spMk id="6" creationId="{416C064E-628E-47C0-A712-DB178FE9901E}"/>
          </ac:spMkLst>
        </pc:spChg>
      </pc:sldChg>
      <pc:sldChg chg="modSp mod">
        <pc:chgData name="Alfred Smith" userId="3c60a3631c0db8ad" providerId="LiveId" clId="{5E7739C5-096A-4130-9A7D-46902D16535E}" dt="2024-07-02T11:21:21.083" v="54"/>
        <pc:sldMkLst>
          <pc:docMk/>
          <pc:sldMk cId="2069662874" sldId="298"/>
        </pc:sldMkLst>
        <pc:spChg chg="mod">
          <ac:chgData name="Alfred Smith" userId="3c60a3631c0db8ad" providerId="LiveId" clId="{5E7739C5-096A-4130-9A7D-46902D16535E}" dt="2024-07-02T11:16:26.749" v="31"/>
          <ac:spMkLst>
            <pc:docMk/>
            <pc:sldMk cId="2069662874" sldId="298"/>
            <ac:spMk id="4" creationId="{9A13E2D8-2F59-44C1-B1D2-79C300C26DD4}"/>
          </ac:spMkLst>
        </pc:spChg>
        <pc:spChg chg="mod">
          <ac:chgData name="Alfred Smith" userId="3c60a3631c0db8ad" providerId="LiveId" clId="{5E7739C5-096A-4130-9A7D-46902D16535E}" dt="2024-07-02T11:21:21.083" v="54"/>
          <ac:spMkLst>
            <pc:docMk/>
            <pc:sldMk cId="2069662874" sldId="298"/>
            <ac:spMk id="6" creationId="{416C064E-628E-47C0-A712-DB178FE9901E}"/>
          </ac:spMkLst>
        </pc:spChg>
      </pc:sldChg>
      <pc:sldChg chg="modSp mod">
        <pc:chgData name="Alfred Smith" userId="3c60a3631c0db8ad" providerId="LiveId" clId="{5E7739C5-096A-4130-9A7D-46902D16535E}" dt="2024-07-02T11:17:35.638" v="38" actId="20577"/>
        <pc:sldMkLst>
          <pc:docMk/>
          <pc:sldMk cId="3807423840" sldId="299"/>
        </pc:sldMkLst>
        <pc:spChg chg="mod">
          <ac:chgData name="Alfred Smith" userId="3c60a3631c0db8ad" providerId="LiveId" clId="{5E7739C5-096A-4130-9A7D-46902D16535E}" dt="2024-07-02T11:12:46.978" v="6" actId="20577"/>
          <ac:spMkLst>
            <pc:docMk/>
            <pc:sldMk cId="3807423840" sldId="299"/>
            <ac:spMk id="4" creationId="{9A13E2D8-2F59-44C1-B1D2-79C300C26DD4}"/>
          </ac:spMkLst>
        </pc:spChg>
        <pc:spChg chg="mod">
          <ac:chgData name="Alfred Smith" userId="3c60a3631c0db8ad" providerId="LiveId" clId="{5E7739C5-096A-4130-9A7D-46902D16535E}" dt="2024-07-02T11:17:35.638" v="38" actId="20577"/>
          <ac:spMkLst>
            <pc:docMk/>
            <pc:sldMk cId="3807423840" sldId="299"/>
            <ac:spMk id="6" creationId="{416C064E-628E-47C0-A712-DB178FE9901E}"/>
          </ac:spMkLst>
        </pc:spChg>
      </pc:sldChg>
      <pc:sldChg chg="modSp mod">
        <pc:chgData name="Alfred Smith" userId="3c60a3631c0db8ad" providerId="LiveId" clId="{5E7739C5-096A-4130-9A7D-46902D16535E}" dt="2024-07-02T11:17:45.318" v="39"/>
        <pc:sldMkLst>
          <pc:docMk/>
          <pc:sldMk cId="2659422948" sldId="300"/>
        </pc:sldMkLst>
        <pc:spChg chg="mod">
          <ac:chgData name="Alfred Smith" userId="3c60a3631c0db8ad" providerId="LiveId" clId="{5E7739C5-096A-4130-9A7D-46902D16535E}" dt="2024-07-02T11:12:56.325" v="7"/>
          <ac:spMkLst>
            <pc:docMk/>
            <pc:sldMk cId="2659422948" sldId="300"/>
            <ac:spMk id="4" creationId="{9A13E2D8-2F59-44C1-B1D2-79C300C26DD4}"/>
          </ac:spMkLst>
        </pc:spChg>
        <pc:spChg chg="mod">
          <ac:chgData name="Alfred Smith" userId="3c60a3631c0db8ad" providerId="LiveId" clId="{5E7739C5-096A-4130-9A7D-46902D16535E}" dt="2024-07-02T11:17:45.318" v="39"/>
          <ac:spMkLst>
            <pc:docMk/>
            <pc:sldMk cId="2659422948" sldId="300"/>
            <ac:spMk id="6" creationId="{416C064E-628E-47C0-A712-DB178FE9901E}"/>
          </ac:spMkLst>
        </pc:spChg>
      </pc:sldChg>
      <pc:sldChg chg="modSp mod">
        <pc:chgData name="Alfred Smith" userId="3c60a3631c0db8ad" providerId="LiveId" clId="{5E7739C5-096A-4130-9A7D-46902D16535E}" dt="2024-07-02T11:17:55.524" v="40"/>
        <pc:sldMkLst>
          <pc:docMk/>
          <pc:sldMk cId="44033720" sldId="301"/>
        </pc:sldMkLst>
        <pc:spChg chg="mod">
          <ac:chgData name="Alfred Smith" userId="3c60a3631c0db8ad" providerId="LiveId" clId="{5E7739C5-096A-4130-9A7D-46902D16535E}" dt="2024-07-02T11:13:04.898" v="8"/>
          <ac:spMkLst>
            <pc:docMk/>
            <pc:sldMk cId="44033720" sldId="301"/>
            <ac:spMk id="4" creationId="{9A13E2D8-2F59-44C1-B1D2-79C300C26DD4}"/>
          </ac:spMkLst>
        </pc:spChg>
        <pc:spChg chg="mod">
          <ac:chgData name="Alfred Smith" userId="3c60a3631c0db8ad" providerId="LiveId" clId="{5E7739C5-096A-4130-9A7D-46902D16535E}" dt="2024-07-02T11:17:55.524" v="40"/>
          <ac:spMkLst>
            <pc:docMk/>
            <pc:sldMk cId="44033720" sldId="301"/>
            <ac:spMk id="6" creationId="{416C064E-628E-47C0-A712-DB178FE9901E}"/>
          </ac:spMkLst>
        </pc:spChg>
      </pc:sldChg>
      <pc:sldChg chg="modSp mod">
        <pc:chgData name="Alfred Smith" userId="3c60a3631c0db8ad" providerId="LiveId" clId="{5E7739C5-096A-4130-9A7D-46902D16535E}" dt="2024-07-02T11:18:45.184" v="43"/>
        <pc:sldMkLst>
          <pc:docMk/>
          <pc:sldMk cId="139307528" sldId="302"/>
        </pc:sldMkLst>
        <pc:spChg chg="mod">
          <ac:chgData name="Alfred Smith" userId="3c60a3631c0db8ad" providerId="LiveId" clId="{5E7739C5-096A-4130-9A7D-46902D16535E}" dt="2024-07-02T11:13:14.952" v="9"/>
          <ac:spMkLst>
            <pc:docMk/>
            <pc:sldMk cId="139307528" sldId="302"/>
            <ac:spMk id="4" creationId="{9A13E2D8-2F59-44C1-B1D2-79C300C26DD4}"/>
          </ac:spMkLst>
        </pc:spChg>
        <pc:spChg chg="mod">
          <ac:chgData name="Alfred Smith" userId="3c60a3631c0db8ad" providerId="LiveId" clId="{5E7739C5-096A-4130-9A7D-46902D16535E}" dt="2024-07-02T11:18:45.184" v="43"/>
          <ac:spMkLst>
            <pc:docMk/>
            <pc:sldMk cId="139307528" sldId="302"/>
            <ac:spMk id="6" creationId="{416C064E-628E-47C0-A712-DB178FE9901E}"/>
          </ac:spMkLst>
        </pc:spChg>
      </pc:sldChg>
      <pc:sldChg chg="modSp mod">
        <pc:chgData name="Alfred Smith" userId="3c60a3631c0db8ad" providerId="LiveId" clId="{5E7739C5-096A-4130-9A7D-46902D16535E}" dt="2024-07-02T11:18:55.679" v="44"/>
        <pc:sldMkLst>
          <pc:docMk/>
          <pc:sldMk cId="3083548194" sldId="303"/>
        </pc:sldMkLst>
        <pc:spChg chg="mod">
          <ac:chgData name="Alfred Smith" userId="3c60a3631c0db8ad" providerId="LiveId" clId="{5E7739C5-096A-4130-9A7D-46902D16535E}" dt="2024-07-02T11:13:27.160" v="10"/>
          <ac:spMkLst>
            <pc:docMk/>
            <pc:sldMk cId="3083548194" sldId="303"/>
            <ac:spMk id="4" creationId="{9A13E2D8-2F59-44C1-B1D2-79C300C26DD4}"/>
          </ac:spMkLst>
        </pc:spChg>
        <pc:spChg chg="mod">
          <ac:chgData name="Alfred Smith" userId="3c60a3631c0db8ad" providerId="LiveId" clId="{5E7739C5-096A-4130-9A7D-46902D16535E}" dt="2024-07-02T11:18:55.679" v="44"/>
          <ac:spMkLst>
            <pc:docMk/>
            <pc:sldMk cId="3083548194" sldId="303"/>
            <ac:spMk id="6" creationId="{416C064E-628E-47C0-A712-DB178FE9901E}"/>
          </ac:spMkLst>
        </pc:spChg>
      </pc:sldChg>
      <pc:sldChg chg="modSp mod">
        <pc:chgData name="Alfred Smith" userId="3c60a3631c0db8ad" providerId="LiveId" clId="{5E7739C5-096A-4130-9A7D-46902D16535E}" dt="2024-07-02T11:19:06.384" v="45"/>
        <pc:sldMkLst>
          <pc:docMk/>
          <pc:sldMk cId="4156979830" sldId="304"/>
        </pc:sldMkLst>
        <pc:spChg chg="mod">
          <ac:chgData name="Alfred Smith" userId="3c60a3631c0db8ad" providerId="LiveId" clId="{5E7739C5-096A-4130-9A7D-46902D16535E}" dt="2024-07-02T11:13:41.689" v="11"/>
          <ac:spMkLst>
            <pc:docMk/>
            <pc:sldMk cId="4156979830" sldId="304"/>
            <ac:spMk id="4" creationId="{9A13E2D8-2F59-44C1-B1D2-79C300C26DD4}"/>
          </ac:spMkLst>
        </pc:spChg>
        <pc:spChg chg="mod">
          <ac:chgData name="Alfred Smith" userId="3c60a3631c0db8ad" providerId="LiveId" clId="{5E7739C5-096A-4130-9A7D-46902D16535E}" dt="2024-07-02T11:19:06.384" v="45"/>
          <ac:spMkLst>
            <pc:docMk/>
            <pc:sldMk cId="4156979830" sldId="304"/>
            <ac:spMk id="6" creationId="{416C064E-628E-47C0-A712-DB178FE9901E}"/>
          </ac:spMkLst>
        </pc:spChg>
      </pc:sldChg>
      <pc:sldChg chg="modSp mod">
        <pc:chgData name="Alfred Smith" userId="3c60a3631c0db8ad" providerId="LiveId" clId="{5E7739C5-096A-4130-9A7D-46902D16535E}" dt="2024-07-02T11:19:20.864" v="46"/>
        <pc:sldMkLst>
          <pc:docMk/>
          <pc:sldMk cId="286612964" sldId="307"/>
        </pc:sldMkLst>
        <pc:spChg chg="mod">
          <ac:chgData name="Alfred Smith" userId="3c60a3631c0db8ad" providerId="LiveId" clId="{5E7739C5-096A-4130-9A7D-46902D16535E}" dt="2024-07-02T11:14:08.729" v="22" actId="20577"/>
          <ac:spMkLst>
            <pc:docMk/>
            <pc:sldMk cId="286612964" sldId="307"/>
            <ac:spMk id="4" creationId="{9A13E2D8-2F59-44C1-B1D2-79C300C26DD4}"/>
          </ac:spMkLst>
        </pc:spChg>
        <pc:spChg chg="mod">
          <ac:chgData name="Alfred Smith" userId="3c60a3631c0db8ad" providerId="LiveId" clId="{5E7739C5-096A-4130-9A7D-46902D16535E}" dt="2024-07-02T11:19:20.864" v="46"/>
          <ac:spMkLst>
            <pc:docMk/>
            <pc:sldMk cId="286612964" sldId="307"/>
            <ac:spMk id="6" creationId="{416C064E-628E-47C0-A712-DB178FE9901E}"/>
          </ac:spMkLst>
        </pc:spChg>
      </pc:sldChg>
      <pc:sldChg chg="modSp mod">
        <pc:chgData name="Alfred Smith" userId="3c60a3631c0db8ad" providerId="LiveId" clId="{5E7739C5-096A-4130-9A7D-46902D16535E}" dt="2024-07-02T11:21:33.617" v="55"/>
        <pc:sldMkLst>
          <pc:docMk/>
          <pc:sldMk cId="373872876" sldId="310"/>
        </pc:sldMkLst>
        <pc:spChg chg="mod">
          <ac:chgData name="Alfred Smith" userId="3c60a3631c0db8ad" providerId="LiveId" clId="{5E7739C5-096A-4130-9A7D-46902D16535E}" dt="2024-07-02T11:16:42.959" v="33" actId="6549"/>
          <ac:spMkLst>
            <pc:docMk/>
            <pc:sldMk cId="373872876" sldId="310"/>
            <ac:spMk id="4" creationId="{9A13E2D8-2F59-44C1-B1D2-79C300C26DD4}"/>
          </ac:spMkLst>
        </pc:spChg>
        <pc:spChg chg="mod">
          <ac:chgData name="Alfred Smith" userId="3c60a3631c0db8ad" providerId="LiveId" clId="{5E7739C5-096A-4130-9A7D-46902D16535E}" dt="2024-07-02T11:21:33.617" v="55"/>
          <ac:spMkLst>
            <pc:docMk/>
            <pc:sldMk cId="373872876" sldId="310"/>
            <ac:spMk id="6" creationId="{416C064E-628E-47C0-A712-DB178FE9901E}"/>
          </ac:spMkLst>
        </pc:spChg>
      </pc:sldChg>
      <pc:sldChg chg="modSp mod">
        <pc:chgData name="Alfred Smith" userId="3c60a3631c0db8ad" providerId="LiveId" clId="{5E7739C5-096A-4130-9A7D-46902D16535E}" dt="2024-07-02T11:21:43.462" v="56"/>
        <pc:sldMkLst>
          <pc:docMk/>
          <pc:sldMk cId="904147896" sldId="312"/>
        </pc:sldMkLst>
        <pc:spChg chg="mod">
          <ac:chgData name="Alfred Smith" userId="3c60a3631c0db8ad" providerId="LiveId" clId="{5E7739C5-096A-4130-9A7D-46902D16535E}" dt="2024-07-02T11:16:56.997" v="34"/>
          <ac:spMkLst>
            <pc:docMk/>
            <pc:sldMk cId="904147896" sldId="312"/>
            <ac:spMk id="4" creationId="{9A13E2D8-2F59-44C1-B1D2-79C300C26DD4}"/>
          </ac:spMkLst>
        </pc:spChg>
        <pc:spChg chg="mod">
          <ac:chgData name="Alfred Smith" userId="3c60a3631c0db8ad" providerId="LiveId" clId="{5E7739C5-096A-4130-9A7D-46902D16535E}" dt="2024-07-02T11:21:43.462" v="56"/>
          <ac:spMkLst>
            <pc:docMk/>
            <pc:sldMk cId="904147896" sldId="312"/>
            <ac:spMk id="6" creationId="{416C064E-628E-47C0-A712-DB178FE9901E}"/>
          </ac:spMkLst>
        </pc:spChg>
      </pc:sldChg>
      <pc:sldChg chg="modSp mod">
        <pc:chgData name="Alfred Smith" userId="3c60a3631c0db8ad" providerId="LiveId" clId="{5E7739C5-096A-4130-9A7D-46902D16535E}" dt="2024-07-02T11:21:54.233" v="57"/>
        <pc:sldMkLst>
          <pc:docMk/>
          <pc:sldMk cId="2160430609" sldId="313"/>
        </pc:sldMkLst>
        <pc:spChg chg="mod">
          <ac:chgData name="Alfred Smith" userId="3c60a3631c0db8ad" providerId="LiveId" clId="{5E7739C5-096A-4130-9A7D-46902D16535E}" dt="2024-07-02T11:17:08.482" v="35"/>
          <ac:spMkLst>
            <pc:docMk/>
            <pc:sldMk cId="2160430609" sldId="313"/>
            <ac:spMk id="4" creationId="{9A13E2D8-2F59-44C1-B1D2-79C300C26DD4}"/>
          </ac:spMkLst>
        </pc:spChg>
        <pc:spChg chg="mod">
          <ac:chgData name="Alfred Smith" userId="3c60a3631c0db8ad" providerId="LiveId" clId="{5E7739C5-096A-4130-9A7D-46902D16535E}" dt="2024-07-02T11:21:54.233" v="57"/>
          <ac:spMkLst>
            <pc:docMk/>
            <pc:sldMk cId="2160430609" sldId="313"/>
            <ac:spMk id="6" creationId="{416C064E-628E-47C0-A712-DB178FE9901E}"/>
          </ac:spMkLst>
        </pc:spChg>
      </pc:sldChg>
      <pc:sldChg chg="modSp mod">
        <pc:chgData name="Alfred Smith" userId="3c60a3631c0db8ad" providerId="LiveId" clId="{5E7739C5-096A-4130-9A7D-46902D16535E}" dt="2024-07-02T11:20:46.472" v="52"/>
        <pc:sldMkLst>
          <pc:docMk/>
          <pc:sldMk cId="2712729739" sldId="314"/>
        </pc:sldMkLst>
        <pc:spChg chg="mod">
          <ac:chgData name="Alfred Smith" userId="3c60a3631c0db8ad" providerId="LiveId" clId="{5E7739C5-096A-4130-9A7D-46902D16535E}" dt="2024-07-02T11:15:47.206" v="29"/>
          <ac:spMkLst>
            <pc:docMk/>
            <pc:sldMk cId="2712729739" sldId="314"/>
            <ac:spMk id="4" creationId="{9A13E2D8-2F59-44C1-B1D2-79C300C26DD4}"/>
          </ac:spMkLst>
        </pc:spChg>
        <pc:spChg chg="mod">
          <ac:chgData name="Alfred Smith" userId="3c60a3631c0db8ad" providerId="LiveId" clId="{5E7739C5-096A-4130-9A7D-46902D16535E}" dt="2024-07-02T11:20:46.472" v="52"/>
          <ac:spMkLst>
            <pc:docMk/>
            <pc:sldMk cId="2712729739" sldId="314"/>
            <ac:spMk id="6" creationId="{416C064E-628E-47C0-A712-DB178FE9901E}"/>
          </ac:spMkLst>
        </pc:spChg>
      </pc:sldChg>
      <pc:sldChg chg="addSp delSp modSp mod">
        <pc:chgData name="Alfred Smith" userId="3c60a3631c0db8ad" providerId="LiveId" clId="{5E7739C5-096A-4130-9A7D-46902D16535E}" dt="2024-07-02T11:00:51.021" v="1"/>
        <pc:sldMkLst>
          <pc:docMk/>
          <pc:sldMk cId="1251111018" sldId="315"/>
        </pc:sldMkLst>
        <pc:spChg chg="del">
          <ac:chgData name="Alfred Smith" userId="3c60a3631c0db8ad" providerId="LiveId" clId="{5E7739C5-096A-4130-9A7D-46902D16535E}" dt="2024-07-02T11:00:50.465" v="0" actId="478"/>
          <ac:spMkLst>
            <pc:docMk/>
            <pc:sldMk cId="1251111018" sldId="315"/>
            <ac:spMk id="3" creationId="{5A70B9E6-2231-464B-B72B-9C3F8A01CD99}"/>
          </ac:spMkLst>
        </pc:spChg>
        <pc:spChg chg="add mod">
          <ac:chgData name="Alfred Smith" userId="3c60a3631c0db8ad" providerId="LiveId" clId="{5E7739C5-096A-4130-9A7D-46902D16535E}" dt="2024-07-02T11:00:51.021" v="1"/>
          <ac:spMkLst>
            <pc:docMk/>
            <pc:sldMk cId="1251111018" sldId="315"/>
            <ac:spMk id="4" creationId="{5B647C56-17D3-6C98-021C-A685E154FF50}"/>
          </ac:spMkLst>
        </pc:spChg>
      </pc:sldChg>
      <pc:sldChg chg="addSp modSp mod">
        <pc:chgData name="Alfred Smith" userId="3c60a3631c0db8ad" providerId="LiveId" clId="{5E7739C5-096A-4130-9A7D-46902D16535E}" dt="2024-07-02T11:05:43.265" v="3" actId="1076"/>
        <pc:sldMkLst>
          <pc:docMk/>
          <pc:sldMk cId="2366706414" sldId="317"/>
        </pc:sldMkLst>
        <pc:spChg chg="add mod">
          <ac:chgData name="Alfred Smith" userId="3c60a3631c0db8ad" providerId="LiveId" clId="{5E7739C5-096A-4130-9A7D-46902D16535E}" dt="2024-07-02T11:05:43.265" v="3" actId="1076"/>
          <ac:spMkLst>
            <pc:docMk/>
            <pc:sldMk cId="2366706414" sldId="317"/>
            <ac:spMk id="4" creationId="{BC05DEB1-1FA4-A64C-03F6-3C43EE2B5DF6}"/>
          </ac:spMkLst>
        </pc:spChg>
      </pc:sldChg>
    </pc:docChg>
  </pc:docChgLst>
  <pc:docChgLst>
    <pc:chgData name="Leonie Smith" userId="fed1330f33f5650e" providerId="LiveId" clId="{672274AA-AD0B-4872-9401-88DBC805ABC0}"/>
    <pc:docChg chg="undo custSel addSld delSld modSld sldOrd">
      <pc:chgData name="Leonie Smith" userId="fed1330f33f5650e" providerId="LiveId" clId="{672274AA-AD0B-4872-9401-88DBC805ABC0}" dt="2022-02-25T08:24:37.703" v="265"/>
      <pc:docMkLst>
        <pc:docMk/>
      </pc:docMkLst>
      <pc:sldChg chg="addSp delSp modSp ord">
        <pc:chgData name="Leonie Smith" userId="fed1330f33f5650e" providerId="LiveId" clId="{672274AA-AD0B-4872-9401-88DBC805ABC0}" dt="2022-02-25T07:46:34.935" v="226"/>
        <pc:sldMkLst>
          <pc:docMk/>
          <pc:sldMk cId="1206678836" sldId="289"/>
        </pc:sldMkLst>
        <pc:picChg chg="add del mod">
          <ac:chgData name="Leonie Smith" userId="fed1330f33f5650e" providerId="LiveId" clId="{672274AA-AD0B-4872-9401-88DBC805ABC0}" dt="2022-02-25T07:46:05.115" v="224"/>
          <ac:picMkLst>
            <pc:docMk/>
            <pc:sldMk cId="1206678836" sldId="289"/>
            <ac:picMk id="2" creationId="{DE2CD4D5-0719-4F99-85B4-4332EC2D027E}"/>
          </ac:picMkLst>
        </pc:picChg>
        <pc:picChg chg="add del mod">
          <ac:chgData name="Leonie Smith" userId="fed1330f33f5650e" providerId="LiveId" clId="{672274AA-AD0B-4872-9401-88DBC805ABC0}" dt="2022-02-25T07:46:14.063" v="225"/>
          <ac:picMkLst>
            <pc:docMk/>
            <pc:sldMk cId="1206678836" sldId="289"/>
            <ac:picMk id="3" creationId="{CDFC1D47-DBDD-459E-85DD-B4D5058DF4FF}"/>
          </ac:picMkLst>
        </pc:picChg>
        <pc:picChg chg="add del mod">
          <ac:chgData name="Leonie Smith" userId="fed1330f33f5650e" providerId="LiveId" clId="{672274AA-AD0B-4872-9401-88DBC805ABC0}" dt="2022-02-25T07:46:34.935" v="226"/>
          <ac:picMkLst>
            <pc:docMk/>
            <pc:sldMk cId="1206678836" sldId="289"/>
            <ac:picMk id="5" creationId="{9D034B5B-AAC9-4367-B74F-54DD5283DD28}"/>
          </ac:picMkLst>
        </pc:picChg>
        <pc:picChg chg="add mod">
          <ac:chgData name="Leonie Smith" userId="fed1330f33f5650e" providerId="LiveId" clId="{672274AA-AD0B-4872-9401-88DBC805ABC0}" dt="2022-02-25T07:46:34.935" v="226"/>
          <ac:picMkLst>
            <pc:docMk/>
            <pc:sldMk cId="1206678836" sldId="289"/>
            <ac:picMk id="7" creationId="{18CA0ED4-0CB2-467A-9745-2A4E85512BA8}"/>
          </ac:picMkLst>
        </pc:picChg>
      </pc:sldChg>
      <pc:sldChg chg="addSp modSp mod">
        <pc:chgData name="Leonie Smith" userId="fed1330f33f5650e" providerId="LiveId" clId="{672274AA-AD0B-4872-9401-88DBC805ABC0}" dt="2022-02-25T07:59:28.623" v="246"/>
        <pc:sldMkLst>
          <pc:docMk/>
          <pc:sldMk cId="3289899634" sldId="290"/>
        </pc:sldMkLst>
        <pc:spChg chg="mod">
          <ac:chgData name="Leonie Smith" userId="fed1330f33f5650e" providerId="LiveId" clId="{672274AA-AD0B-4872-9401-88DBC805ABC0}" dt="2022-02-22T09:34:50.933" v="25" actId="20577"/>
          <ac:spMkLst>
            <pc:docMk/>
            <pc:sldMk cId="3289899634" sldId="290"/>
            <ac:spMk id="4" creationId="{9A13E2D8-2F59-44C1-B1D2-79C300C26DD4}"/>
          </ac:spMkLst>
        </pc:spChg>
        <pc:picChg chg="add mod">
          <ac:chgData name="Leonie Smith" userId="fed1330f33f5650e" providerId="LiveId" clId="{672274AA-AD0B-4872-9401-88DBC805ABC0}" dt="2022-02-25T07:59:28.623" v="246"/>
          <ac:picMkLst>
            <pc:docMk/>
            <pc:sldMk cId="3289899634" sldId="290"/>
            <ac:picMk id="2" creationId="{30046B7F-3B33-4334-8721-F104AC06DF8F}"/>
          </ac:picMkLst>
        </pc:picChg>
      </pc:sldChg>
      <pc:sldChg chg="addSp delSp modSp">
        <pc:chgData name="Leonie Smith" userId="fed1330f33f5650e" providerId="LiveId" clId="{672274AA-AD0B-4872-9401-88DBC805ABC0}" dt="2022-02-25T08:02:17.516" v="249"/>
        <pc:sldMkLst>
          <pc:docMk/>
          <pc:sldMk cId="66364055" sldId="291"/>
        </pc:sldMkLst>
        <pc:picChg chg="add del mod">
          <ac:chgData name="Leonie Smith" userId="fed1330f33f5650e" providerId="LiveId" clId="{672274AA-AD0B-4872-9401-88DBC805ABC0}" dt="2022-02-25T08:01:44.981" v="248"/>
          <ac:picMkLst>
            <pc:docMk/>
            <pc:sldMk cId="66364055" sldId="291"/>
            <ac:picMk id="2" creationId="{A2796ABD-C0C1-47CC-8EB2-73DE510D40C0}"/>
          </ac:picMkLst>
        </pc:picChg>
        <pc:picChg chg="add del mod">
          <ac:chgData name="Leonie Smith" userId="fed1330f33f5650e" providerId="LiveId" clId="{672274AA-AD0B-4872-9401-88DBC805ABC0}" dt="2022-02-25T08:02:17.516" v="249"/>
          <ac:picMkLst>
            <pc:docMk/>
            <pc:sldMk cId="66364055" sldId="291"/>
            <ac:picMk id="3" creationId="{41FC2141-2D19-4B40-82E3-48F5EC613478}"/>
          </ac:picMkLst>
        </pc:picChg>
        <pc:picChg chg="add mod">
          <ac:chgData name="Leonie Smith" userId="fed1330f33f5650e" providerId="LiveId" clId="{672274AA-AD0B-4872-9401-88DBC805ABC0}" dt="2022-02-25T08:02:17.516" v="249"/>
          <ac:picMkLst>
            <pc:docMk/>
            <pc:sldMk cId="66364055" sldId="291"/>
            <ac:picMk id="5" creationId="{D4F16FFB-8CAE-46ED-B0C9-4CD097EF30D6}"/>
          </ac:picMkLst>
        </pc:picChg>
      </pc:sldChg>
      <pc:sldChg chg="addSp modSp mod">
        <pc:chgData name="Leonie Smith" userId="fed1330f33f5650e" providerId="LiveId" clId="{672274AA-AD0B-4872-9401-88DBC805ABC0}" dt="2022-02-25T08:03:46.943" v="250"/>
        <pc:sldMkLst>
          <pc:docMk/>
          <pc:sldMk cId="768309068" sldId="292"/>
        </pc:sldMkLst>
        <pc:spChg chg="mod">
          <ac:chgData name="Leonie Smith" userId="fed1330f33f5650e" providerId="LiveId" clId="{672274AA-AD0B-4872-9401-88DBC805ABC0}" dt="2022-02-22T09:35:57.907" v="64" actId="20577"/>
          <ac:spMkLst>
            <pc:docMk/>
            <pc:sldMk cId="768309068" sldId="292"/>
            <ac:spMk id="4" creationId="{9A13E2D8-2F59-44C1-B1D2-79C300C26DD4}"/>
          </ac:spMkLst>
        </pc:spChg>
        <pc:picChg chg="add mod">
          <ac:chgData name="Leonie Smith" userId="fed1330f33f5650e" providerId="LiveId" clId="{672274AA-AD0B-4872-9401-88DBC805ABC0}" dt="2022-02-25T08:03:46.943" v="250"/>
          <ac:picMkLst>
            <pc:docMk/>
            <pc:sldMk cId="768309068" sldId="292"/>
            <ac:picMk id="2" creationId="{2CF3C44E-1E67-4B1D-90AB-7E617DD0C2C9}"/>
          </ac:picMkLst>
        </pc:picChg>
      </pc:sldChg>
      <pc:sldChg chg="del">
        <pc:chgData name="Leonie Smith" userId="fed1330f33f5650e" providerId="LiveId" clId="{672274AA-AD0B-4872-9401-88DBC805ABC0}" dt="2022-02-22T09:36:04.846" v="65" actId="47"/>
        <pc:sldMkLst>
          <pc:docMk/>
          <pc:sldMk cId="1272472953" sldId="293"/>
        </pc:sldMkLst>
      </pc:sldChg>
      <pc:sldChg chg="addSp delSp modSp">
        <pc:chgData name="Leonie Smith" userId="fed1330f33f5650e" providerId="LiveId" clId="{672274AA-AD0B-4872-9401-88DBC805ABC0}" dt="2022-02-25T08:05:43.225" v="252"/>
        <pc:sldMkLst>
          <pc:docMk/>
          <pc:sldMk cId="3592805693" sldId="294"/>
        </pc:sldMkLst>
        <pc:picChg chg="add del mod">
          <ac:chgData name="Leonie Smith" userId="fed1330f33f5650e" providerId="LiveId" clId="{672274AA-AD0B-4872-9401-88DBC805ABC0}" dt="2022-02-25T08:05:43.225" v="252"/>
          <ac:picMkLst>
            <pc:docMk/>
            <pc:sldMk cId="3592805693" sldId="294"/>
            <ac:picMk id="2" creationId="{359EB996-5BB6-43DD-9D98-20112193E379}"/>
          </ac:picMkLst>
        </pc:picChg>
        <pc:picChg chg="add mod">
          <ac:chgData name="Leonie Smith" userId="fed1330f33f5650e" providerId="LiveId" clId="{672274AA-AD0B-4872-9401-88DBC805ABC0}" dt="2022-02-25T08:05:43.225" v="252"/>
          <ac:picMkLst>
            <pc:docMk/>
            <pc:sldMk cId="3592805693" sldId="294"/>
            <ac:picMk id="3" creationId="{9384269C-41D4-4272-92B9-4B4C8B56F8F3}"/>
          </ac:picMkLst>
        </pc:picChg>
      </pc:sldChg>
      <pc:sldChg chg="addSp delSp modSp">
        <pc:chgData name="Leonie Smith" userId="fed1330f33f5650e" providerId="LiveId" clId="{672274AA-AD0B-4872-9401-88DBC805ABC0}" dt="2022-02-25T08:08:36.679" v="256"/>
        <pc:sldMkLst>
          <pc:docMk/>
          <pc:sldMk cId="3256631608" sldId="295"/>
        </pc:sldMkLst>
        <pc:picChg chg="add del mod">
          <ac:chgData name="Leonie Smith" userId="fed1330f33f5650e" providerId="LiveId" clId="{672274AA-AD0B-4872-9401-88DBC805ABC0}" dt="2022-02-25T08:08:36.679" v="256"/>
          <ac:picMkLst>
            <pc:docMk/>
            <pc:sldMk cId="3256631608" sldId="295"/>
            <ac:picMk id="2" creationId="{80315018-C74C-449D-85BE-21D199415B26}"/>
          </ac:picMkLst>
        </pc:picChg>
        <pc:picChg chg="add mod">
          <ac:chgData name="Leonie Smith" userId="fed1330f33f5650e" providerId="LiveId" clId="{672274AA-AD0B-4872-9401-88DBC805ABC0}" dt="2022-02-25T08:08:36.679" v="256"/>
          <ac:picMkLst>
            <pc:docMk/>
            <pc:sldMk cId="3256631608" sldId="295"/>
            <ac:picMk id="3" creationId="{5031ABF9-860F-4AC2-AAF5-4A404908C566}"/>
          </ac:picMkLst>
        </pc:picChg>
      </pc:sldChg>
      <pc:sldChg chg="del">
        <pc:chgData name="Leonie Smith" userId="fed1330f33f5650e" providerId="LiveId" clId="{672274AA-AD0B-4872-9401-88DBC805ABC0}" dt="2022-02-22T09:38:07.804" v="68" actId="47"/>
        <pc:sldMkLst>
          <pc:docMk/>
          <pc:sldMk cId="105009278" sldId="296"/>
        </pc:sldMkLst>
      </pc:sldChg>
      <pc:sldChg chg="addSp modSp">
        <pc:chgData name="Leonie Smith" userId="fed1330f33f5650e" providerId="LiveId" clId="{672274AA-AD0B-4872-9401-88DBC805ABC0}" dt="2022-02-25T08:12:49.774" v="257"/>
        <pc:sldMkLst>
          <pc:docMk/>
          <pc:sldMk cId="2069662874" sldId="298"/>
        </pc:sldMkLst>
        <pc:picChg chg="add mod">
          <ac:chgData name="Leonie Smith" userId="fed1330f33f5650e" providerId="LiveId" clId="{672274AA-AD0B-4872-9401-88DBC805ABC0}" dt="2022-02-25T08:12:49.774" v="257"/>
          <ac:picMkLst>
            <pc:docMk/>
            <pc:sldMk cId="2069662874" sldId="298"/>
            <ac:picMk id="2" creationId="{914634E2-C83C-4B8C-AA12-5616ECB55FA6}"/>
          </ac:picMkLst>
        </pc:picChg>
      </pc:sldChg>
      <pc:sldChg chg="addSp delSp modSp mod">
        <pc:chgData name="Leonie Smith" userId="fed1330f33f5650e" providerId="LiveId" clId="{672274AA-AD0B-4872-9401-88DBC805ABC0}" dt="2022-02-25T07:48:00.868" v="228"/>
        <pc:sldMkLst>
          <pc:docMk/>
          <pc:sldMk cId="3807423840" sldId="299"/>
        </pc:sldMkLst>
        <pc:spChg chg="mod">
          <ac:chgData name="Leonie Smith" userId="fed1330f33f5650e" providerId="LiveId" clId="{672274AA-AD0B-4872-9401-88DBC805ABC0}" dt="2022-02-22T09:31:43.010" v="7" actId="5793"/>
          <ac:spMkLst>
            <pc:docMk/>
            <pc:sldMk cId="3807423840" sldId="299"/>
            <ac:spMk id="4" creationId="{9A13E2D8-2F59-44C1-B1D2-79C300C26DD4}"/>
          </ac:spMkLst>
        </pc:spChg>
        <pc:picChg chg="add del mod">
          <ac:chgData name="Leonie Smith" userId="fed1330f33f5650e" providerId="LiveId" clId="{672274AA-AD0B-4872-9401-88DBC805ABC0}" dt="2022-02-25T07:48:00.868" v="228"/>
          <ac:picMkLst>
            <pc:docMk/>
            <pc:sldMk cId="3807423840" sldId="299"/>
            <ac:picMk id="2" creationId="{6F464FE1-F11D-458B-8C0B-0A78D8A20C62}"/>
          </ac:picMkLst>
        </pc:picChg>
        <pc:picChg chg="add mod">
          <ac:chgData name="Leonie Smith" userId="fed1330f33f5650e" providerId="LiveId" clId="{672274AA-AD0B-4872-9401-88DBC805ABC0}" dt="2022-02-25T07:48:00.868" v="228"/>
          <ac:picMkLst>
            <pc:docMk/>
            <pc:sldMk cId="3807423840" sldId="299"/>
            <ac:picMk id="3" creationId="{1DCCB9F1-8091-47DA-9B91-A5AAE047F2D1}"/>
          </ac:picMkLst>
        </pc:picChg>
      </pc:sldChg>
      <pc:sldChg chg="addSp delSp modSp">
        <pc:chgData name="Leonie Smith" userId="fed1330f33f5650e" providerId="LiveId" clId="{672274AA-AD0B-4872-9401-88DBC805ABC0}" dt="2022-02-25T07:49:44.166" v="230"/>
        <pc:sldMkLst>
          <pc:docMk/>
          <pc:sldMk cId="2659422948" sldId="300"/>
        </pc:sldMkLst>
        <pc:picChg chg="add del mod">
          <ac:chgData name="Leonie Smith" userId="fed1330f33f5650e" providerId="LiveId" clId="{672274AA-AD0B-4872-9401-88DBC805ABC0}" dt="2022-02-25T07:49:44.166" v="230"/>
          <ac:picMkLst>
            <pc:docMk/>
            <pc:sldMk cId="2659422948" sldId="300"/>
            <ac:picMk id="2" creationId="{686DD69A-B2A7-482D-8045-01509351E2BE}"/>
          </ac:picMkLst>
        </pc:picChg>
        <pc:picChg chg="add mod">
          <ac:chgData name="Leonie Smith" userId="fed1330f33f5650e" providerId="LiveId" clId="{672274AA-AD0B-4872-9401-88DBC805ABC0}" dt="2022-02-25T07:49:44.166" v="230"/>
          <ac:picMkLst>
            <pc:docMk/>
            <pc:sldMk cId="2659422948" sldId="300"/>
            <ac:picMk id="3" creationId="{216E0F08-13BF-4B4E-862A-669BB2438EBD}"/>
          </ac:picMkLst>
        </pc:picChg>
      </pc:sldChg>
      <pc:sldChg chg="addSp delSp modSp">
        <pc:chgData name="Leonie Smith" userId="fed1330f33f5650e" providerId="LiveId" clId="{672274AA-AD0B-4872-9401-88DBC805ABC0}" dt="2022-02-25T07:51:27.565" v="233"/>
        <pc:sldMkLst>
          <pc:docMk/>
          <pc:sldMk cId="44033720" sldId="301"/>
        </pc:sldMkLst>
        <pc:picChg chg="add del mod">
          <ac:chgData name="Leonie Smith" userId="fed1330f33f5650e" providerId="LiveId" clId="{672274AA-AD0B-4872-9401-88DBC805ABC0}" dt="2022-02-25T07:51:13.017" v="232"/>
          <ac:picMkLst>
            <pc:docMk/>
            <pc:sldMk cId="44033720" sldId="301"/>
            <ac:picMk id="2" creationId="{4A2CF6B4-CAF8-4326-BAD0-A6F668102129}"/>
          </ac:picMkLst>
        </pc:picChg>
        <pc:picChg chg="add del mod">
          <ac:chgData name="Leonie Smith" userId="fed1330f33f5650e" providerId="LiveId" clId="{672274AA-AD0B-4872-9401-88DBC805ABC0}" dt="2022-02-25T07:51:27.565" v="233"/>
          <ac:picMkLst>
            <pc:docMk/>
            <pc:sldMk cId="44033720" sldId="301"/>
            <ac:picMk id="3" creationId="{A2072106-E443-40A2-9D22-BD7F030BAE78}"/>
          </ac:picMkLst>
        </pc:picChg>
        <pc:picChg chg="add mod">
          <ac:chgData name="Leonie Smith" userId="fed1330f33f5650e" providerId="LiveId" clId="{672274AA-AD0B-4872-9401-88DBC805ABC0}" dt="2022-02-25T07:51:27.565" v="233"/>
          <ac:picMkLst>
            <pc:docMk/>
            <pc:sldMk cId="44033720" sldId="301"/>
            <ac:picMk id="5" creationId="{2C32DA95-8522-4FAF-9EB5-4F0025B74718}"/>
          </ac:picMkLst>
        </pc:picChg>
      </pc:sldChg>
      <pc:sldChg chg="addSp delSp modSp">
        <pc:chgData name="Leonie Smith" userId="fed1330f33f5650e" providerId="LiveId" clId="{672274AA-AD0B-4872-9401-88DBC805ABC0}" dt="2022-02-25T08:24:37.703" v="265"/>
        <pc:sldMkLst>
          <pc:docMk/>
          <pc:sldMk cId="139307528" sldId="302"/>
        </pc:sldMkLst>
        <pc:picChg chg="add del mod">
          <ac:chgData name="Leonie Smith" userId="fed1330f33f5650e" providerId="LiveId" clId="{672274AA-AD0B-4872-9401-88DBC805ABC0}" dt="2022-02-25T07:52:19.612" v="235"/>
          <ac:picMkLst>
            <pc:docMk/>
            <pc:sldMk cId="139307528" sldId="302"/>
            <ac:picMk id="2" creationId="{B0E01D3B-2BA5-42F1-BC35-7C4C1650EA5F}"/>
          </ac:picMkLst>
        </pc:picChg>
        <pc:picChg chg="add del mod">
          <ac:chgData name="Leonie Smith" userId="fed1330f33f5650e" providerId="LiveId" clId="{672274AA-AD0B-4872-9401-88DBC805ABC0}" dt="2022-02-25T07:54:08.863" v="237"/>
          <ac:picMkLst>
            <pc:docMk/>
            <pc:sldMk cId="139307528" sldId="302"/>
            <ac:picMk id="3" creationId="{BE779AFC-F550-4921-A11E-E28D8D10DC32}"/>
          </ac:picMkLst>
        </pc:picChg>
        <pc:picChg chg="add del mod">
          <ac:chgData name="Leonie Smith" userId="fed1330f33f5650e" providerId="LiveId" clId="{672274AA-AD0B-4872-9401-88DBC805ABC0}" dt="2022-02-25T07:54:30.158" v="238"/>
          <ac:picMkLst>
            <pc:docMk/>
            <pc:sldMk cId="139307528" sldId="302"/>
            <ac:picMk id="5" creationId="{583DCFCA-9A8D-4247-8F80-7F547FFA9BE8}"/>
          </ac:picMkLst>
        </pc:picChg>
        <pc:picChg chg="add del mod">
          <ac:chgData name="Leonie Smith" userId="fed1330f33f5650e" providerId="LiveId" clId="{672274AA-AD0B-4872-9401-88DBC805ABC0}" dt="2022-02-25T08:24:19.538" v="264"/>
          <ac:picMkLst>
            <pc:docMk/>
            <pc:sldMk cId="139307528" sldId="302"/>
            <ac:picMk id="7" creationId="{9E356BAC-8190-4DC0-8545-99077D41A144}"/>
          </ac:picMkLst>
        </pc:picChg>
        <pc:picChg chg="add del mod">
          <ac:chgData name="Leonie Smith" userId="fed1330f33f5650e" providerId="LiveId" clId="{672274AA-AD0B-4872-9401-88DBC805ABC0}" dt="2022-02-25T08:24:37.703" v="265"/>
          <ac:picMkLst>
            <pc:docMk/>
            <pc:sldMk cId="139307528" sldId="302"/>
            <ac:picMk id="8" creationId="{915E333F-79FB-4DC3-802A-3B4F6BC12A16}"/>
          </ac:picMkLst>
        </pc:picChg>
        <pc:picChg chg="add mod">
          <ac:chgData name="Leonie Smith" userId="fed1330f33f5650e" providerId="LiveId" clId="{672274AA-AD0B-4872-9401-88DBC805ABC0}" dt="2022-02-25T08:24:37.703" v="265"/>
          <ac:picMkLst>
            <pc:docMk/>
            <pc:sldMk cId="139307528" sldId="302"/>
            <ac:picMk id="9" creationId="{2D61B1C0-85DA-4F79-A1DB-DEC1580D3D2B}"/>
          </ac:picMkLst>
        </pc:picChg>
      </pc:sldChg>
      <pc:sldChg chg="addSp modSp">
        <pc:chgData name="Leonie Smith" userId="fed1330f33f5650e" providerId="LiveId" clId="{672274AA-AD0B-4872-9401-88DBC805ABC0}" dt="2022-02-25T07:53:26.622" v="236"/>
        <pc:sldMkLst>
          <pc:docMk/>
          <pc:sldMk cId="3083548194" sldId="303"/>
        </pc:sldMkLst>
        <pc:picChg chg="add mod">
          <ac:chgData name="Leonie Smith" userId="fed1330f33f5650e" providerId="LiveId" clId="{672274AA-AD0B-4872-9401-88DBC805ABC0}" dt="2022-02-25T07:53:26.622" v="236"/>
          <ac:picMkLst>
            <pc:docMk/>
            <pc:sldMk cId="3083548194" sldId="303"/>
            <ac:picMk id="2" creationId="{8E8458C8-C88B-4D0C-8FE1-2DC8DD3460E2}"/>
          </ac:picMkLst>
        </pc:picChg>
      </pc:sldChg>
      <pc:sldChg chg="addSp modSp">
        <pc:chgData name="Leonie Smith" userId="fed1330f33f5650e" providerId="LiveId" clId="{672274AA-AD0B-4872-9401-88DBC805ABC0}" dt="2022-02-25T07:55:17.410" v="239"/>
        <pc:sldMkLst>
          <pc:docMk/>
          <pc:sldMk cId="4156979830" sldId="304"/>
        </pc:sldMkLst>
        <pc:picChg chg="add mod">
          <ac:chgData name="Leonie Smith" userId="fed1330f33f5650e" providerId="LiveId" clId="{672274AA-AD0B-4872-9401-88DBC805ABC0}" dt="2022-02-25T07:55:17.410" v="239"/>
          <ac:picMkLst>
            <pc:docMk/>
            <pc:sldMk cId="4156979830" sldId="304"/>
            <ac:picMk id="2" creationId="{4F955099-F249-430D-8D52-6648F5A11D9B}"/>
          </ac:picMkLst>
        </pc:picChg>
      </pc:sldChg>
      <pc:sldChg chg="del">
        <pc:chgData name="Leonie Smith" userId="fed1330f33f5650e" providerId="LiveId" clId="{672274AA-AD0B-4872-9401-88DBC805ABC0}" dt="2022-02-22T09:38:38.197" v="69" actId="47"/>
        <pc:sldMkLst>
          <pc:docMk/>
          <pc:sldMk cId="323532496" sldId="305"/>
        </pc:sldMkLst>
      </pc:sldChg>
      <pc:sldChg chg="addSp delSp modSp">
        <pc:chgData name="Leonie Smith" userId="fed1330f33f5650e" providerId="LiveId" clId="{672274AA-AD0B-4872-9401-88DBC805ABC0}" dt="2022-02-25T07:58:31.608" v="245"/>
        <pc:sldMkLst>
          <pc:docMk/>
          <pc:sldMk cId="286612964" sldId="307"/>
        </pc:sldMkLst>
        <pc:picChg chg="add del mod">
          <ac:chgData name="Leonie Smith" userId="fed1330f33f5650e" providerId="LiveId" clId="{672274AA-AD0B-4872-9401-88DBC805ABC0}" dt="2022-02-25T07:56:35.370" v="241"/>
          <ac:picMkLst>
            <pc:docMk/>
            <pc:sldMk cId="286612964" sldId="307"/>
            <ac:picMk id="2" creationId="{C1D73B2A-1AEC-45B7-92C8-BABC56990520}"/>
          </ac:picMkLst>
        </pc:picChg>
        <pc:picChg chg="add del mod">
          <ac:chgData name="Leonie Smith" userId="fed1330f33f5650e" providerId="LiveId" clId="{672274AA-AD0B-4872-9401-88DBC805ABC0}" dt="2022-02-25T07:56:52.847" v="242"/>
          <ac:picMkLst>
            <pc:docMk/>
            <pc:sldMk cId="286612964" sldId="307"/>
            <ac:picMk id="3" creationId="{FECF0B94-1F57-41E0-8309-593070720348}"/>
          </ac:picMkLst>
        </pc:picChg>
        <pc:picChg chg="add del mod">
          <ac:chgData name="Leonie Smith" userId="fed1330f33f5650e" providerId="LiveId" clId="{672274AA-AD0B-4872-9401-88DBC805ABC0}" dt="2022-02-25T07:58:06.521" v="243"/>
          <ac:picMkLst>
            <pc:docMk/>
            <pc:sldMk cId="286612964" sldId="307"/>
            <ac:picMk id="5" creationId="{72186AAD-7140-4602-838A-4F18BA9D2671}"/>
          </ac:picMkLst>
        </pc:picChg>
        <pc:picChg chg="add del mod">
          <ac:chgData name="Leonie Smith" userId="fed1330f33f5650e" providerId="LiveId" clId="{672274AA-AD0B-4872-9401-88DBC805ABC0}" dt="2022-02-25T07:58:15.145" v="244"/>
          <ac:picMkLst>
            <pc:docMk/>
            <pc:sldMk cId="286612964" sldId="307"/>
            <ac:picMk id="7" creationId="{560AE256-C259-4558-AC6F-5D7B6C9F80F0}"/>
          </ac:picMkLst>
        </pc:picChg>
        <pc:picChg chg="add del mod">
          <ac:chgData name="Leonie Smith" userId="fed1330f33f5650e" providerId="LiveId" clId="{672274AA-AD0B-4872-9401-88DBC805ABC0}" dt="2022-02-25T07:58:31.608" v="245"/>
          <ac:picMkLst>
            <pc:docMk/>
            <pc:sldMk cId="286612964" sldId="307"/>
            <ac:picMk id="8" creationId="{391E0598-1350-4991-82E9-9712DC7565E8}"/>
          </ac:picMkLst>
        </pc:picChg>
        <pc:picChg chg="add mod">
          <ac:chgData name="Leonie Smith" userId="fed1330f33f5650e" providerId="LiveId" clId="{672274AA-AD0B-4872-9401-88DBC805ABC0}" dt="2022-02-25T07:58:31.608" v="245"/>
          <ac:picMkLst>
            <pc:docMk/>
            <pc:sldMk cId="286612964" sldId="307"/>
            <ac:picMk id="9" creationId="{CFCCB2C1-B924-4C0C-BCFF-F4CFA3B08147}"/>
          </ac:picMkLst>
        </pc:picChg>
      </pc:sldChg>
      <pc:sldChg chg="del">
        <pc:chgData name="Leonie Smith" userId="fed1330f33f5650e" providerId="LiveId" clId="{672274AA-AD0B-4872-9401-88DBC805ABC0}" dt="2022-02-22T09:37:26.976" v="66" actId="47"/>
        <pc:sldMkLst>
          <pc:docMk/>
          <pc:sldMk cId="130624923" sldId="309"/>
        </pc:sldMkLst>
      </pc:sldChg>
      <pc:sldChg chg="addSp delSp modSp">
        <pc:chgData name="Leonie Smith" userId="fed1330f33f5650e" providerId="LiveId" clId="{672274AA-AD0B-4872-9401-88DBC805ABC0}" dt="2022-02-25T08:15:17.277" v="259"/>
        <pc:sldMkLst>
          <pc:docMk/>
          <pc:sldMk cId="373872876" sldId="310"/>
        </pc:sldMkLst>
        <pc:picChg chg="add del mod">
          <ac:chgData name="Leonie Smith" userId="fed1330f33f5650e" providerId="LiveId" clId="{672274AA-AD0B-4872-9401-88DBC805ABC0}" dt="2022-02-25T08:15:17.277" v="259"/>
          <ac:picMkLst>
            <pc:docMk/>
            <pc:sldMk cId="373872876" sldId="310"/>
            <ac:picMk id="2" creationId="{34540A27-7128-4BF2-92C9-A8AF7CAFA7F7}"/>
          </ac:picMkLst>
        </pc:picChg>
        <pc:picChg chg="add mod">
          <ac:chgData name="Leonie Smith" userId="fed1330f33f5650e" providerId="LiveId" clId="{672274AA-AD0B-4872-9401-88DBC805ABC0}" dt="2022-02-25T08:15:17.277" v="259"/>
          <ac:picMkLst>
            <pc:docMk/>
            <pc:sldMk cId="373872876" sldId="310"/>
            <ac:picMk id="3" creationId="{AAC9BDFC-1BAC-4FF1-A1C0-565CAC01D6A5}"/>
          </ac:picMkLst>
        </pc:picChg>
      </pc:sldChg>
      <pc:sldChg chg="del">
        <pc:chgData name="Leonie Smith" userId="fed1330f33f5650e" providerId="LiveId" clId="{672274AA-AD0B-4872-9401-88DBC805ABC0}" dt="2022-02-22T09:37:53.472" v="67" actId="47"/>
        <pc:sldMkLst>
          <pc:docMk/>
          <pc:sldMk cId="2506069804" sldId="311"/>
        </pc:sldMkLst>
      </pc:sldChg>
      <pc:sldChg chg="addSp delSp modSp">
        <pc:chgData name="Leonie Smith" userId="fed1330f33f5650e" providerId="LiveId" clId="{672274AA-AD0B-4872-9401-88DBC805ABC0}" dt="2022-02-25T08:16:57.257" v="262"/>
        <pc:sldMkLst>
          <pc:docMk/>
          <pc:sldMk cId="904147896" sldId="312"/>
        </pc:sldMkLst>
        <pc:picChg chg="add del mod">
          <ac:chgData name="Leonie Smith" userId="fed1330f33f5650e" providerId="LiveId" clId="{672274AA-AD0B-4872-9401-88DBC805ABC0}" dt="2022-02-25T08:16:37.202" v="261"/>
          <ac:picMkLst>
            <pc:docMk/>
            <pc:sldMk cId="904147896" sldId="312"/>
            <ac:picMk id="2" creationId="{04ECEFF7-154B-41C2-A414-20337372D971}"/>
          </ac:picMkLst>
        </pc:picChg>
        <pc:picChg chg="add del mod">
          <ac:chgData name="Leonie Smith" userId="fed1330f33f5650e" providerId="LiveId" clId="{672274AA-AD0B-4872-9401-88DBC805ABC0}" dt="2022-02-25T08:16:57.257" v="262"/>
          <ac:picMkLst>
            <pc:docMk/>
            <pc:sldMk cId="904147896" sldId="312"/>
            <ac:picMk id="3" creationId="{F61BDD6E-B137-4055-86ED-9C3C2AC12A70}"/>
          </ac:picMkLst>
        </pc:picChg>
        <pc:picChg chg="add mod">
          <ac:chgData name="Leonie Smith" userId="fed1330f33f5650e" providerId="LiveId" clId="{672274AA-AD0B-4872-9401-88DBC805ABC0}" dt="2022-02-25T08:16:57.257" v="262"/>
          <ac:picMkLst>
            <pc:docMk/>
            <pc:sldMk cId="904147896" sldId="312"/>
            <ac:picMk id="5" creationId="{067A3DE5-B66D-4D0D-96A6-AE614BA3003D}"/>
          </ac:picMkLst>
        </pc:picChg>
      </pc:sldChg>
      <pc:sldChg chg="addSp modSp">
        <pc:chgData name="Leonie Smith" userId="fed1330f33f5650e" providerId="LiveId" clId="{672274AA-AD0B-4872-9401-88DBC805ABC0}" dt="2022-02-25T08:18:04.013" v="263"/>
        <pc:sldMkLst>
          <pc:docMk/>
          <pc:sldMk cId="2160430609" sldId="313"/>
        </pc:sldMkLst>
        <pc:picChg chg="add mod">
          <ac:chgData name="Leonie Smith" userId="fed1330f33f5650e" providerId="LiveId" clId="{672274AA-AD0B-4872-9401-88DBC805ABC0}" dt="2022-02-25T08:18:04.013" v="263"/>
          <ac:picMkLst>
            <pc:docMk/>
            <pc:sldMk cId="2160430609" sldId="313"/>
            <ac:picMk id="2" creationId="{6CA6FBE2-D896-4AE0-9AC3-E8149453DC89}"/>
          </ac:picMkLst>
        </pc:picChg>
      </pc:sldChg>
      <pc:sldChg chg="addSp delSp modSp">
        <pc:chgData name="Leonie Smith" userId="fed1330f33f5650e" providerId="LiveId" clId="{672274AA-AD0B-4872-9401-88DBC805ABC0}" dt="2022-02-25T08:07:29.580" v="254"/>
        <pc:sldMkLst>
          <pc:docMk/>
          <pc:sldMk cId="2712729739" sldId="314"/>
        </pc:sldMkLst>
        <pc:picChg chg="add del mod">
          <ac:chgData name="Leonie Smith" userId="fed1330f33f5650e" providerId="LiveId" clId="{672274AA-AD0B-4872-9401-88DBC805ABC0}" dt="2022-02-25T08:07:29.580" v="254"/>
          <ac:picMkLst>
            <pc:docMk/>
            <pc:sldMk cId="2712729739" sldId="314"/>
            <ac:picMk id="2" creationId="{AF425295-DB92-44AB-977B-37D3798EB798}"/>
          </ac:picMkLst>
        </pc:picChg>
        <pc:picChg chg="add mod">
          <ac:chgData name="Leonie Smith" userId="fed1330f33f5650e" providerId="LiveId" clId="{672274AA-AD0B-4872-9401-88DBC805ABC0}" dt="2022-02-25T08:07:29.580" v="254"/>
          <ac:picMkLst>
            <pc:docMk/>
            <pc:sldMk cId="2712729739" sldId="314"/>
            <ac:picMk id="3" creationId="{19AADD27-42A9-4180-8F21-218A3923BF49}"/>
          </ac:picMkLst>
        </pc:picChg>
      </pc:sldChg>
      <pc:sldChg chg="addSp delSp modSp new mod ord">
        <pc:chgData name="Leonie Smith" userId="fed1330f33f5650e" providerId="LiveId" clId="{672274AA-AD0B-4872-9401-88DBC805ABC0}" dt="2022-02-25T07:44:50.761" v="222"/>
        <pc:sldMkLst>
          <pc:docMk/>
          <pc:sldMk cId="1251111018" sldId="315"/>
        </pc:sldMkLst>
        <pc:spChg chg="mod">
          <ac:chgData name="Leonie Smith" userId="fed1330f33f5650e" providerId="LiveId" clId="{672274AA-AD0B-4872-9401-88DBC805ABC0}" dt="2022-02-22T09:40:00.262" v="74" actId="20577"/>
          <ac:spMkLst>
            <pc:docMk/>
            <pc:sldMk cId="1251111018" sldId="315"/>
            <ac:spMk id="2" creationId="{99569BDE-FEB7-4752-B69A-419F12BE600E}"/>
          </ac:spMkLst>
        </pc:spChg>
        <pc:picChg chg="add mod">
          <ac:chgData name="Leonie Smith" userId="fed1330f33f5650e" providerId="LiveId" clId="{672274AA-AD0B-4872-9401-88DBC805ABC0}" dt="2022-02-25T07:44:50.761" v="222"/>
          <ac:picMkLst>
            <pc:docMk/>
            <pc:sldMk cId="1251111018" sldId="315"/>
            <ac:picMk id="4" creationId="{18547072-1EE0-4D9E-996B-47C5A6D588A9}"/>
          </ac:picMkLst>
        </pc:picChg>
        <pc:picChg chg="add del mod">
          <ac:chgData name="Leonie Smith" userId="fed1330f33f5650e" providerId="LiveId" clId="{672274AA-AD0B-4872-9401-88DBC805ABC0}" dt="2022-02-22T11:32:39.565" v="210" actId="22"/>
          <ac:picMkLst>
            <pc:docMk/>
            <pc:sldMk cId="1251111018" sldId="315"/>
            <ac:picMk id="5" creationId="{8563251D-7686-487C-B40D-6BDFD69497EF}"/>
          </ac:picMkLst>
        </pc:picChg>
      </pc:sldChg>
      <pc:sldChg chg="addSp modSp new mod">
        <pc:chgData name="Leonie Smith" userId="fed1330f33f5650e" providerId="LiveId" clId="{672274AA-AD0B-4872-9401-88DBC805ABC0}" dt="2022-02-22T11:18:23.526" v="147" actId="14100"/>
        <pc:sldMkLst>
          <pc:docMk/>
          <pc:sldMk cId="2263538964" sldId="316"/>
        </pc:sldMkLst>
        <pc:picChg chg="add mod">
          <ac:chgData name="Leonie Smith" userId="fed1330f33f5650e" providerId="LiveId" clId="{672274AA-AD0B-4872-9401-88DBC805ABC0}" dt="2022-02-22T11:18:23.526" v="147" actId="14100"/>
          <ac:picMkLst>
            <pc:docMk/>
            <pc:sldMk cId="2263538964" sldId="316"/>
            <ac:picMk id="3" creationId="{E1FEDA3D-4FCC-400C-B8A1-72FC5A3C736A}"/>
          </ac:picMkLst>
        </pc:picChg>
      </pc:sldChg>
      <pc:sldChg chg="addSp modSp add ord">
        <pc:chgData name="Leonie Smith" userId="fed1330f33f5650e" providerId="LiveId" clId="{672274AA-AD0B-4872-9401-88DBC805ABC0}" dt="2022-02-22T11:18:37.899" v="148"/>
        <pc:sldMkLst>
          <pc:docMk/>
          <pc:sldMk cId="2366706414" sldId="317"/>
        </pc:sldMkLst>
        <pc:picChg chg="add mod">
          <ac:chgData name="Leonie Smith" userId="fed1330f33f5650e" providerId="LiveId" clId="{672274AA-AD0B-4872-9401-88DBC805ABC0}" dt="2022-02-22T11:18:37.899" v="148"/>
          <ac:picMkLst>
            <pc:docMk/>
            <pc:sldMk cId="2366706414" sldId="317"/>
            <ac:picMk id="2" creationId="{534CC241-A300-4F5F-B106-B29033963386}"/>
          </ac:picMkLst>
        </pc:picChg>
      </pc:sldChg>
      <pc:sldChg chg="addSp delSp modSp add mod ord">
        <pc:chgData name="Leonie Smith" userId="fed1330f33f5650e" providerId="LiveId" clId="{672274AA-AD0B-4872-9401-88DBC805ABC0}" dt="2022-02-22T11:21:27.477" v="158" actId="1076"/>
        <pc:sldMkLst>
          <pc:docMk/>
          <pc:sldMk cId="2263122027" sldId="318"/>
        </pc:sldMkLst>
        <pc:picChg chg="add del">
          <ac:chgData name="Leonie Smith" userId="fed1330f33f5650e" providerId="LiveId" clId="{672274AA-AD0B-4872-9401-88DBC805ABC0}" dt="2022-02-22T11:19:31.382" v="150" actId="478"/>
          <ac:picMkLst>
            <pc:docMk/>
            <pc:sldMk cId="2263122027" sldId="318"/>
            <ac:picMk id="3" creationId="{7F96860F-6A09-4C5D-8CCA-DF2175ACBBC7}"/>
          </ac:picMkLst>
        </pc:picChg>
        <pc:picChg chg="add del mod">
          <ac:chgData name="Leonie Smith" userId="fed1330f33f5650e" providerId="LiveId" clId="{672274AA-AD0B-4872-9401-88DBC805ABC0}" dt="2022-02-22T11:20:38.854" v="154" actId="478"/>
          <ac:picMkLst>
            <pc:docMk/>
            <pc:sldMk cId="2263122027" sldId="318"/>
            <ac:picMk id="5" creationId="{4348A582-951D-483E-851E-F447564F3646}"/>
          </ac:picMkLst>
        </pc:picChg>
        <pc:picChg chg="add mod">
          <ac:chgData name="Leonie Smith" userId="fed1330f33f5650e" providerId="LiveId" clId="{672274AA-AD0B-4872-9401-88DBC805ABC0}" dt="2022-02-22T11:21:27.477" v="158" actId="1076"/>
          <ac:picMkLst>
            <pc:docMk/>
            <pc:sldMk cId="2263122027" sldId="318"/>
            <ac:picMk id="7" creationId="{B658A902-F70E-455A-A033-747B56B661FB}"/>
          </ac:picMkLst>
        </pc:picChg>
      </pc:sldChg>
      <pc:sldChg chg="addSp modSp add mod ord">
        <pc:chgData name="Leonie Smith" userId="fed1330f33f5650e" providerId="LiveId" clId="{672274AA-AD0B-4872-9401-88DBC805ABC0}" dt="2022-02-22T11:22:13.294" v="161" actId="14100"/>
        <pc:sldMkLst>
          <pc:docMk/>
          <pc:sldMk cId="403107970" sldId="319"/>
        </pc:sldMkLst>
        <pc:picChg chg="add mod">
          <ac:chgData name="Leonie Smith" userId="fed1330f33f5650e" providerId="LiveId" clId="{672274AA-AD0B-4872-9401-88DBC805ABC0}" dt="2022-02-22T11:22:13.294" v="161" actId="14100"/>
          <ac:picMkLst>
            <pc:docMk/>
            <pc:sldMk cId="403107970" sldId="319"/>
            <ac:picMk id="3" creationId="{6A55F00B-179A-4D0B-A471-0728083D3CF8}"/>
          </ac:picMkLst>
        </pc:picChg>
      </pc:sldChg>
      <pc:sldChg chg="addSp modSp add mod ord">
        <pc:chgData name="Leonie Smith" userId="fed1330f33f5650e" providerId="LiveId" clId="{672274AA-AD0B-4872-9401-88DBC805ABC0}" dt="2022-02-22T11:22:58.320" v="164" actId="14100"/>
        <pc:sldMkLst>
          <pc:docMk/>
          <pc:sldMk cId="1700039029" sldId="320"/>
        </pc:sldMkLst>
        <pc:picChg chg="add mod">
          <ac:chgData name="Leonie Smith" userId="fed1330f33f5650e" providerId="LiveId" clId="{672274AA-AD0B-4872-9401-88DBC805ABC0}" dt="2022-02-22T11:22:58.320" v="164" actId="14100"/>
          <ac:picMkLst>
            <pc:docMk/>
            <pc:sldMk cId="1700039029" sldId="320"/>
            <ac:picMk id="3" creationId="{49B51BAB-D099-4674-B4D2-67F7D460FEF4}"/>
          </ac:picMkLst>
        </pc:picChg>
      </pc:sldChg>
      <pc:sldChg chg="addSp modSp add mod ord">
        <pc:chgData name="Leonie Smith" userId="fed1330f33f5650e" providerId="LiveId" clId="{672274AA-AD0B-4872-9401-88DBC805ABC0}" dt="2022-02-22T11:23:38.758" v="167" actId="14100"/>
        <pc:sldMkLst>
          <pc:docMk/>
          <pc:sldMk cId="411565968" sldId="321"/>
        </pc:sldMkLst>
        <pc:picChg chg="add mod">
          <ac:chgData name="Leonie Smith" userId="fed1330f33f5650e" providerId="LiveId" clId="{672274AA-AD0B-4872-9401-88DBC805ABC0}" dt="2022-02-22T11:23:38.758" v="167" actId="14100"/>
          <ac:picMkLst>
            <pc:docMk/>
            <pc:sldMk cId="411565968" sldId="321"/>
            <ac:picMk id="3" creationId="{047F1012-2F8C-447B-9B2A-02AB2FD51E5C}"/>
          </ac:picMkLst>
        </pc:picChg>
      </pc:sldChg>
      <pc:sldChg chg="addSp modSp add mod ord">
        <pc:chgData name="Leonie Smith" userId="fed1330f33f5650e" providerId="LiveId" clId="{672274AA-AD0B-4872-9401-88DBC805ABC0}" dt="2022-02-22T11:24:14.102" v="170" actId="14100"/>
        <pc:sldMkLst>
          <pc:docMk/>
          <pc:sldMk cId="1135144531" sldId="322"/>
        </pc:sldMkLst>
        <pc:picChg chg="add mod">
          <ac:chgData name="Leonie Smith" userId="fed1330f33f5650e" providerId="LiveId" clId="{672274AA-AD0B-4872-9401-88DBC805ABC0}" dt="2022-02-22T11:24:14.102" v="170" actId="14100"/>
          <ac:picMkLst>
            <pc:docMk/>
            <pc:sldMk cId="1135144531" sldId="322"/>
            <ac:picMk id="3" creationId="{7542E4DA-5171-4009-B74C-B329F175C533}"/>
          </ac:picMkLst>
        </pc:picChg>
      </pc:sldChg>
      <pc:sldChg chg="addSp modSp add mod ord">
        <pc:chgData name="Leonie Smith" userId="fed1330f33f5650e" providerId="LiveId" clId="{672274AA-AD0B-4872-9401-88DBC805ABC0}" dt="2022-02-22T11:24:45.902" v="173" actId="14100"/>
        <pc:sldMkLst>
          <pc:docMk/>
          <pc:sldMk cId="430217180" sldId="323"/>
        </pc:sldMkLst>
        <pc:picChg chg="add mod">
          <ac:chgData name="Leonie Smith" userId="fed1330f33f5650e" providerId="LiveId" clId="{672274AA-AD0B-4872-9401-88DBC805ABC0}" dt="2022-02-22T11:24:45.902" v="173" actId="14100"/>
          <ac:picMkLst>
            <pc:docMk/>
            <pc:sldMk cId="430217180" sldId="323"/>
            <ac:picMk id="3" creationId="{086A9C5E-2B27-4627-9174-9846EC6ED777}"/>
          </ac:picMkLst>
        </pc:picChg>
      </pc:sldChg>
      <pc:sldChg chg="addSp modSp add mod ord">
        <pc:chgData name="Leonie Smith" userId="fed1330f33f5650e" providerId="LiveId" clId="{672274AA-AD0B-4872-9401-88DBC805ABC0}" dt="2022-02-22T11:25:26.931" v="176" actId="14100"/>
        <pc:sldMkLst>
          <pc:docMk/>
          <pc:sldMk cId="2961683923" sldId="324"/>
        </pc:sldMkLst>
        <pc:picChg chg="add mod">
          <ac:chgData name="Leonie Smith" userId="fed1330f33f5650e" providerId="LiveId" clId="{672274AA-AD0B-4872-9401-88DBC805ABC0}" dt="2022-02-22T11:25:26.931" v="176" actId="14100"/>
          <ac:picMkLst>
            <pc:docMk/>
            <pc:sldMk cId="2961683923" sldId="324"/>
            <ac:picMk id="3" creationId="{E411148E-07DD-4150-840F-E83FBFB6D03A}"/>
          </ac:picMkLst>
        </pc:picChg>
      </pc:sldChg>
      <pc:sldChg chg="addSp modSp add mod ord">
        <pc:chgData name="Leonie Smith" userId="fed1330f33f5650e" providerId="LiveId" clId="{672274AA-AD0B-4872-9401-88DBC805ABC0}" dt="2022-02-22T11:26:51.237" v="182" actId="14100"/>
        <pc:sldMkLst>
          <pc:docMk/>
          <pc:sldMk cId="2014629304" sldId="325"/>
        </pc:sldMkLst>
        <pc:picChg chg="add mod">
          <ac:chgData name="Leonie Smith" userId="fed1330f33f5650e" providerId="LiveId" clId="{672274AA-AD0B-4872-9401-88DBC805ABC0}" dt="2022-02-22T11:26:51.237" v="182" actId="14100"/>
          <ac:picMkLst>
            <pc:docMk/>
            <pc:sldMk cId="2014629304" sldId="325"/>
            <ac:picMk id="3" creationId="{540DBE89-8DE8-42BD-8C2D-14D7A84778DA}"/>
          </ac:picMkLst>
        </pc:picChg>
      </pc:sldChg>
      <pc:sldChg chg="addSp modSp add mod ord">
        <pc:chgData name="Leonie Smith" userId="fed1330f33f5650e" providerId="LiveId" clId="{672274AA-AD0B-4872-9401-88DBC805ABC0}" dt="2022-02-22T11:26:01.478" v="179" actId="14100"/>
        <pc:sldMkLst>
          <pc:docMk/>
          <pc:sldMk cId="2029024271" sldId="326"/>
        </pc:sldMkLst>
        <pc:picChg chg="add mod">
          <ac:chgData name="Leonie Smith" userId="fed1330f33f5650e" providerId="LiveId" clId="{672274AA-AD0B-4872-9401-88DBC805ABC0}" dt="2022-02-22T11:26:01.478" v="179" actId="14100"/>
          <ac:picMkLst>
            <pc:docMk/>
            <pc:sldMk cId="2029024271" sldId="326"/>
            <ac:picMk id="3" creationId="{E0053110-2BA8-483B-8808-BB9E528674A2}"/>
          </ac:picMkLst>
        </pc:picChg>
      </pc:sldChg>
      <pc:sldChg chg="addSp modSp add mod ord">
        <pc:chgData name="Leonie Smith" userId="fed1330f33f5650e" providerId="LiveId" clId="{672274AA-AD0B-4872-9401-88DBC805ABC0}" dt="2022-02-22T11:27:36.631" v="185" actId="14100"/>
        <pc:sldMkLst>
          <pc:docMk/>
          <pc:sldMk cId="2486542998" sldId="327"/>
        </pc:sldMkLst>
        <pc:picChg chg="add mod">
          <ac:chgData name="Leonie Smith" userId="fed1330f33f5650e" providerId="LiveId" clId="{672274AA-AD0B-4872-9401-88DBC805ABC0}" dt="2022-02-22T11:27:36.631" v="185" actId="14100"/>
          <ac:picMkLst>
            <pc:docMk/>
            <pc:sldMk cId="2486542998" sldId="327"/>
            <ac:picMk id="3" creationId="{3BAF5E80-545D-4FE0-A7F8-CC156DB33BE4}"/>
          </ac:picMkLst>
        </pc:picChg>
      </pc:sldChg>
      <pc:sldChg chg="addSp modSp add mod ord">
        <pc:chgData name="Leonie Smith" userId="fed1330f33f5650e" providerId="LiveId" clId="{672274AA-AD0B-4872-9401-88DBC805ABC0}" dt="2022-02-22T11:28:07.392" v="188" actId="14100"/>
        <pc:sldMkLst>
          <pc:docMk/>
          <pc:sldMk cId="2070508185" sldId="328"/>
        </pc:sldMkLst>
        <pc:picChg chg="add mod">
          <ac:chgData name="Leonie Smith" userId="fed1330f33f5650e" providerId="LiveId" clId="{672274AA-AD0B-4872-9401-88DBC805ABC0}" dt="2022-02-22T11:28:07.392" v="188" actId="14100"/>
          <ac:picMkLst>
            <pc:docMk/>
            <pc:sldMk cId="2070508185" sldId="328"/>
            <ac:picMk id="3" creationId="{04466ACC-0ED8-4C24-B930-79372568A8FB}"/>
          </ac:picMkLst>
        </pc:picChg>
      </pc:sldChg>
      <pc:sldChg chg="addSp modSp add mod ord">
        <pc:chgData name="Leonie Smith" userId="fed1330f33f5650e" providerId="LiveId" clId="{672274AA-AD0B-4872-9401-88DBC805ABC0}" dt="2022-02-22T11:28:48.171" v="191" actId="14100"/>
        <pc:sldMkLst>
          <pc:docMk/>
          <pc:sldMk cId="928804638" sldId="329"/>
        </pc:sldMkLst>
        <pc:picChg chg="add mod">
          <ac:chgData name="Leonie Smith" userId="fed1330f33f5650e" providerId="LiveId" clId="{672274AA-AD0B-4872-9401-88DBC805ABC0}" dt="2022-02-22T11:28:48.171" v="191" actId="14100"/>
          <ac:picMkLst>
            <pc:docMk/>
            <pc:sldMk cId="928804638" sldId="329"/>
            <ac:picMk id="3" creationId="{A5EB5B50-B6FE-46B1-99B1-FBADAFB47E31}"/>
          </ac:picMkLst>
        </pc:picChg>
      </pc:sldChg>
      <pc:sldChg chg="addSp modSp add mod ord">
        <pc:chgData name="Leonie Smith" userId="fed1330f33f5650e" providerId="LiveId" clId="{672274AA-AD0B-4872-9401-88DBC805ABC0}" dt="2022-02-22T11:29:28.750" v="194" actId="14100"/>
        <pc:sldMkLst>
          <pc:docMk/>
          <pc:sldMk cId="3438582306" sldId="330"/>
        </pc:sldMkLst>
        <pc:picChg chg="add mod">
          <ac:chgData name="Leonie Smith" userId="fed1330f33f5650e" providerId="LiveId" clId="{672274AA-AD0B-4872-9401-88DBC805ABC0}" dt="2022-02-22T11:29:28.750" v="194" actId="14100"/>
          <ac:picMkLst>
            <pc:docMk/>
            <pc:sldMk cId="3438582306" sldId="330"/>
            <ac:picMk id="3" creationId="{D000A5CA-07B5-4885-8150-E0D59E68A658}"/>
          </ac:picMkLst>
        </pc:picChg>
      </pc:sldChg>
      <pc:sldChg chg="addSp modSp add mod ord">
        <pc:chgData name="Leonie Smith" userId="fed1330f33f5650e" providerId="LiveId" clId="{672274AA-AD0B-4872-9401-88DBC805ABC0}" dt="2022-02-22T11:30:30.934" v="198" actId="1076"/>
        <pc:sldMkLst>
          <pc:docMk/>
          <pc:sldMk cId="2593827039" sldId="331"/>
        </pc:sldMkLst>
        <pc:picChg chg="add mod">
          <ac:chgData name="Leonie Smith" userId="fed1330f33f5650e" providerId="LiveId" clId="{672274AA-AD0B-4872-9401-88DBC805ABC0}" dt="2022-02-22T11:30:30.934" v="198" actId="1076"/>
          <ac:picMkLst>
            <pc:docMk/>
            <pc:sldMk cId="2593827039" sldId="331"/>
            <ac:picMk id="3" creationId="{B3682E8C-5CD5-4EB3-9FEF-49AF76A2ACF4}"/>
          </ac:picMkLst>
        </pc:picChg>
      </pc:sldChg>
      <pc:sldChg chg="addSp modSp add mod ord">
        <pc:chgData name="Leonie Smith" userId="fed1330f33f5650e" providerId="LiveId" clId="{672274AA-AD0B-4872-9401-88DBC805ABC0}" dt="2022-02-22T11:30:53.592" v="201" actId="14100"/>
        <pc:sldMkLst>
          <pc:docMk/>
          <pc:sldMk cId="1443602184" sldId="332"/>
        </pc:sldMkLst>
        <pc:picChg chg="add mod">
          <ac:chgData name="Leonie Smith" userId="fed1330f33f5650e" providerId="LiveId" clId="{672274AA-AD0B-4872-9401-88DBC805ABC0}" dt="2022-02-22T11:30:53.592" v="201" actId="14100"/>
          <ac:picMkLst>
            <pc:docMk/>
            <pc:sldMk cId="1443602184" sldId="332"/>
            <ac:picMk id="3" creationId="{36397A2A-9898-418C-B243-41DF3AB67F8E}"/>
          </ac:picMkLst>
        </pc:picChg>
      </pc:sldChg>
      <pc:sldChg chg="addSp modSp add mod ord">
        <pc:chgData name="Leonie Smith" userId="fed1330f33f5650e" providerId="LiveId" clId="{672274AA-AD0B-4872-9401-88DBC805ABC0}" dt="2022-02-22T11:31:44.011" v="204" actId="14100"/>
        <pc:sldMkLst>
          <pc:docMk/>
          <pc:sldMk cId="3026343084" sldId="333"/>
        </pc:sldMkLst>
        <pc:picChg chg="add mod">
          <ac:chgData name="Leonie Smith" userId="fed1330f33f5650e" providerId="LiveId" clId="{672274AA-AD0B-4872-9401-88DBC805ABC0}" dt="2022-02-22T11:31:44.011" v="204" actId="14100"/>
          <ac:picMkLst>
            <pc:docMk/>
            <pc:sldMk cId="3026343084" sldId="333"/>
            <ac:picMk id="3" creationId="{6B6CBC8B-BF5D-417B-A4D8-AF2B782B688A}"/>
          </ac:picMkLst>
        </pc:picChg>
      </pc:sldChg>
      <pc:sldChg chg="addSp add mod ord">
        <pc:chgData name="Leonie Smith" userId="fed1330f33f5650e" providerId="LiveId" clId="{672274AA-AD0B-4872-9401-88DBC805ABC0}" dt="2022-02-22T11:32:53.580" v="211" actId="22"/>
        <pc:sldMkLst>
          <pc:docMk/>
          <pc:sldMk cId="1042998186" sldId="334"/>
        </pc:sldMkLst>
        <pc:picChg chg="add">
          <ac:chgData name="Leonie Smith" userId="fed1330f33f5650e" providerId="LiveId" clId="{672274AA-AD0B-4872-9401-88DBC805ABC0}" dt="2022-02-22T11:32:53.580" v="211" actId="22"/>
          <ac:picMkLst>
            <pc:docMk/>
            <pc:sldMk cId="1042998186" sldId="334"/>
            <ac:picMk id="3" creationId="{35D156C0-29B2-43A9-B91F-3B1A608EAF99}"/>
          </ac:picMkLst>
        </pc:picChg>
      </pc:sldChg>
      <pc:sldChg chg="addSp modSp add mod ord">
        <pc:chgData name="Leonie Smith" userId="fed1330f33f5650e" providerId="LiveId" clId="{672274AA-AD0B-4872-9401-88DBC805ABC0}" dt="2022-02-22T11:33:37.097" v="215" actId="1076"/>
        <pc:sldMkLst>
          <pc:docMk/>
          <pc:sldMk cId="3742026941" sldId="335"/>
        </pc:sldMkLst>
        <pc:picChg chg="add mod">
          <ac:chgData name="Leonie Smith" userId="fed1330f33f5650e" providerId="LiveId" clId="{672274AA-AD0B-4872-9401-88DBC805ABC0}" dt="2022-02-22T11:33:37.097" v="215" actId="1076"/>
          <ac:picMkLst>
            <pc:docMk/>
            <pc:sldMk cId="3742026941" sldId="335"/>
            <ac:picMk id="3" creationId="{55C9FA68-954F-4884-BFFD-E48D1BF83EA5}"/>
          </ac:picMkLst>
        </pc:picChg>
      </pc:sldChg>
      <pc:sldChg chg="addSp modSp add mod ord">
        <pc:chgData name="Leonie Smith" userId="fed1330f33f5650e" providerId="LiveId" clId="{672274AA-AD0B-4872-9401-88DBC805ABC0}" dt="2022-02-22T11:34:31.992" v="218" actId="14100"/>
        <pc:sldMkLst>
          <pc:docMk/>
          <pc:sldMk cId="835170900" sldId="336"/>
        </pc:sldMkLst>
        <pc:picChg chg="add mod">
          <ac:chgData name="Leonie Smith" userId="fed1330f33f5650e" providerId="LiveId" clId="{672274AA-AD0B-4872-9401-88DBC805ABC0}" dt="2022-02-22T11:34:31.992" v="218" actId="14100"/>
          <ac:picMkLst>
            <pc:docMk/>
            <pc:sldMk cId="835170900" sldId="336"/>
            <ac:picMk id="3" creationId="{2D8EAEDC-FD68-4F1F-83D2-182DAB6262D5}"/>
          </ac:picMkLst>
        </pc:picChg>
      </pc:sldChg>
      <pc:sldChg chg="addSp modSp add mod ord">
        <pc:chgData name="Leonie Smith" userId="fed1330f33f5650e" providerId="LiveId" clId="{672274AA-AD0B-4872-9401-88DBC805ABC0}" dt="2022-02-22T11:35:07.120" v="221" actId="14100"/>
        <pc:sldMkLst>
          <pc:docMk/>
          <pc:sldMk cId="1937074760" sldId="337"/>
        </pc:sldMkLst>
        <pc:picChg chg="add mod">
          <ac:chgData name="Leonie Smith" userId="fed1330f33f5650e" providerId="LiveId" clId="{672274AA-AD0B-4872-9401-88DBC805ABC0}" dt="2022-02-22T11:35:07.120" v="221" actId="14100"/>
          <ac:picMkLst>
            <pc:docMk/>
            <pc:sldMk cId="1937074760" sldId="337"/>
            <ac:picMk id="3" creationId="{361DAD81-BA84-45DF-BC85-0B1233FA1193}"/>
          </ac:picMkLst>
        </pc:picChg>
      </pc:sldChg>
    </pc:docChg>
  </pc:docChgLst>
  <pc:docChgLst>
    <pc:chgData name="Leonie Smith" userId="fed1330f33f5650e" providerId="LiveId" clId="{66B3833C-82E1-4935-976C-D0F334C34FF8}"/>
    <pc:docChg chg="modSld">
      <pc:chgData name="Leonie Smith" userId="fed1330f33f5650e" providerId="LiveId" clId="{66B3833C-82E1-4935-976C-D0F334C34FF8}" dt="2023-11-02T05:16:05.437" v="104"/>
      <pc:docMkLst>
        <pc:docMk/>
      </pc:docMkLst>
      <pc:sldChg chg="addSp delSp modSp mod modTransition modAnim">
        <pc:chgData name="Leonie Smith" userId="fed1330f33f5650e" providerId="LiveId" clId="{66B3833C-82E1-4935-976C-D0F334C34FF8}" dt="2023-11-02T04:58:57.202" v="5"/>
        <pc:sldMkLst>
          <pc:docMk/>
          <pc:sldMk cId="1206678836" sldId="289"/>
        </pc:sldMkLst>
        <pc:picChg chg="add del mod">
          <ac:chgData name="Leonie Smith" userId="fed1330f33f5650e" providerId="LiveId" clId="{66B3833C-82E1-4935-976C-D0F334C34FF8}" dt="2023-11-02T04:58:57.202" v="5"/>
          <ac:picMkLst>
            <pc:docMk/>
            <pc:sldMk cId="1206678836" sldId="289"/>
            <ac:picMk id="3" creationId="{2E22BECC-B4C5-7310-EC63-7F7B32DE0013}"/>
          </ac:picMkLst>
        </pc:picChg>
        <pc:picChg chg="add mod">
          <ac:chgData name="Leonie Smith" userId="fed1330f33f5650e" providerId="LiveId" clId="{66B3833C-82E1-4935-976C-D0F334C34FF8}" dt="2023-11-02T04:58:57.202" v="5"/>
          <ac:picMkLst>
            <pc:docMk/>
            <pc:sldMk cId="1206678836" sldId="289"/>
            <ac:picMk id="5" creationId="{2A5627CF-ACC0-5E45-5599-367EDB8A1C9D}"/>
          </ac:picMkLst>
        </pc:picChg>
        <pc:picChg chg="del">
          <ac:chgData name="Leonie Smith" userId="fed1330f33f5650e" providerId="LiveId" clId="{66B3833C-82E1-4935-976C-D0F334C34FF8}" dt="2023-11-02T04:58:49.597" v="4"/>
          <ac:picMkLst>
            <pc:docMk/>
            <pc:sldMk cId="1206678836" sldId="289"/>
            <ac:picMk id="7" creationId="{18CA0ED4-0CB2-467A-9745-2A4E85512BA8}"/>
          </ac:picMkLst>
        </pc:picChg>
      </pc:sldChg>
      <pc:sldChg chg="addSp delSp modSp mod modTransition modAnim">
        <pc:chgData name="Leonie Smith" userId="fed1330f33f5650e" providerId="LiveId" clId="{66B3833C-82E1-4935-976C-D0F334C34FF8}" dt="2023-11-02T05:06:52.378" v="47"/>
        <pc:sldMkLst>
          <pc:docMk/>
          <pc:sldMk cId="3289899634" sldId="290"/>
        </pc:sldMkLst>
        <pc:picChg chg="del">
          <ac:chgData name="Leonie Smith" userId="fed1330f33f5650e" providerId="LiveId" clId="{66B3833C-82E1-4935-976C-D0F334C34FF8}" dt="2023-11-02T05:06:30.826" v="46"/>
          <ac:picMkLst>
            <pc:docMk/>
            <pc:sldMk cId="3289899634" sldId="290"/>
            <ac:picMk id="2" creationId="{30046B7F-3B33-4334-8721-F104AC06DF8F}"/>
          </ac:picMkLst>
        </pc:picChg>
        <pc:picChg chg="add del mod">
          <ac:chgData name="Leonie Smith" userId="fed1330f33f5650e" providerId="LiveId" clId="{66B3833C-82E1-4935-976C-D0F334C34FF8}" dt="2023-11-02T05:06:52.378" v="47"/>
          <ac:picMkLst>
            <pc:docMk/>
            <pc:sldMk cId="3289899634" sldId="290"/>
            <ac:picMk id="5" creationId="{8700789C-4E83-20B8-4FBE-AA148D5A3434}"/>
          </ac:picMkLst>
        </pc:picChg>
        <pc:picChg chg="add mod">
          <ac:chgData name="Leonie Smith" userId="fed1330f33f5650e" providerId="LiveId" clId="{66B3833C-82E1-4935-976C-D0F334C34FF8}" dt="2023-11-02T05:06:52.378" v="47"/>
          <ac:picMkLst>
            <pc:docMk/>
            <pc:sldMk cId="3289899634" sldId="290"/>
            <ac:picMk id="7" creationId="{93BBA96C-C3F7-09A3-432B-049A02FD0B55}"/>
          </ac:picMkLst>
        </pc:picChg>
      </pc:sldChg>
      <pc:sldChg chg="addSp delSp modSp mod modTransition modAnim">
        <pc:chgData name="Leonie Smith" userId="fed1330f33f5650e" providerId="LiveId" clId="{66B3833C-82E1-4935-976C-D0F334C34FF8}" dt="2023-11-02T05:08:36.226" v="56"/>
        <pc:sldMkLst>
          <pc:docMk/>
          <pc:sldMk cId="66364055" sldId="291"/>
        </pc:sldMkLst>
        <pc:picChg chg="add del mod">
          <ac:chgData name="Leonie Smith" userId="fed1330f33f5650e" providerId="LiveId" clId="{66B3833C-82E1-4935-976C-D0F334C34FF8}" dt="2023-11-02T05:07:35.367" v="50"/>
          <ac:picMkLst>
            <pc:docMk/>
            <pc:sldMk cId="66364055" sldId="291"/>
            <ac:picMk id="3" creationId="{EB275968-029E-5629-526D-6F6C82344FF2}"/>
          </ac:picMkLst>
        </pc:picChg>
        <pc:picChg chg="del">
          <ac:chgData name="Leonie Smith" userId="fed1330f33f5650e" providerId="LiveId" clId="{66B3833C-82E1-4935-976C-D0F334C34FF8}" dt="2023-11-02T05:07:18.364" v="49"/>
          <ac:picMkLst>
            <pc:docMk/>
            <pc:sldMk cId="66364055" sldId="291"/>
            <ac:picMk id="5" creationId="{D4F16FFB-8CAE-46ED-B0C9-4CD097EF30D6}"/>
          </ac:picMkLst>
        </pc:picChg>
        <pc:picChg chg="add del mod">
          <ac:chgData name="Leonie Smith" userId="fed1330f33f5650e" providerId="LiveId" clId="{66B3833C-82E1-4935-976C-D0F334C34FF8}" dt="2023-11-02T05:07:50.688" v="52"/>
          <ac:picMkLst>
            <pc:docMk/>
            <pc:sldMk cId="66364055" sldId="291"/>
            <ac:picMk id="7" creationId="{1EBF28EE-04E8-5B55-56D0-C3CF5AEB98DF}"/>
          </ac:picMkLst>
        </pc:picChg>
        <pc:picChg chg="add del mod ord">
          <ac:chgData name="Leonie Smith" userId="fed1330f33f5650e" providerId="LiveId" clId="{66B3833C-82E1-4935-976C-D0F334C34FF8}" dt="2023-11-02T05:08:00.608" v="53"/>
          <ac:picMkLst>
            <pc:docMk/>
            <pc:sldMk cId="66364055" sldId="291"/>
            <ac:picMk id="10" creationId="{5784B51D-3622-5CE7-51B0-49B5C9B47486}"/>
          </ac:picMkLst>
        </pc:picChg>
        <pc:picChg chg="add del mod">
          <ac:chgData name="Leonie Smith" userId="fed1330f33f5650e" providerId="LiveId" clId="{66B3833C-82E1-4935-976C-D0F334C34FF8}" dt="2023-11-02T05:08:19.343" v="55"/>
          <ac:picMkLst>
            <pc:docMk/>
            <pc:sldMk cId="66364055" sldId="291"/>
            <ac:picMk id="11" creationId="{794940DF-29AE-930D-97D1-9F304D1475FB}"/>
          </ac:picMkLst>
        </pc:picChg>
        <pc:picChg chg="add del mod ord">
          <ac:chgData name="Leonie Smith" userId="fed1330f33f5650e" providerId="LiveId" clId="{66B3833C-82E1-4935-976C-D0F334C34FF8}" dt="2023-11-02T05:08:36.226" v="56"/>
          <ac:picMkLst>
            <pc:docMk/>
            <pc:sldMk cId="66364055" sldId="291"/>
            <ac:picMk id="13" creationId="{35B463B2-C447-E4E4-D39B-BEA5350D27E9}"/>
          </ac:picMkLst>
        </pc:picChg>
        <pc:picChg chg="add mod">
          <ac:chgData name="Leonie Smith" userId="fed1330f33f5650e" providerId="LiveId" clId="{66B3833C-82E1-4935-976C-D0F334C34FF8}" dt="2023-11-02T05:08:36.226" v="56"/>
          <ac:picMkLst>
            <pc:docMk/>
            <pc:sldMk cId="66364055" sldId="291"/>
            <ac:picMk id="14" creationId="{76D31431-84C4-71C2-8811-65649D9D1326}"/>
          </ac:picMkLst>
        </pc:picChg>
      </pc:sldChg>
      <pc:sldChg chg="addSp delSp modSp mod modTransition modAnim">
        <pc:chgData name="Leonie Smith" userId="fed1330f33f5650e" providerId="LiveId" clId="{66B3833C-82E1-4935-976C-D0F334C34FF8}" dt="2023-11-02T05:09:31.735" v="62"/>
        <pc:sldMkLst>
          <pc:docMk/>
          <pc:sldMk cId="768309068" sldId="292"/>
        </pc:sldMkLst>
        <pc:picChg chg="del">
          <ac:chgData name="Leonie Smith" userId="fed1330f33f5650e" providerId="LiveId" clId="{66B3833C-82E1-4935-976C-D0F334C34FF8}" dt="2023-11-02T05:08:57.626" v="58"/>
          <ac:picMkLst>
            <pc:docMk/>
            <pc:sldMk cId="768309068" sldId="292"/>
            <ac:picMk id="2" creationId="{2CF3C44E-1E67-4B1D-90AB-7E617DD0C2C9}"/>
          </ac:picMkLst>
        </pc:picChg>
        <pc:picChg chg="add del mod">
          <ac:chgData name="Leonie Smith" userId="fed1330f33f5650e" providerId="LiveId" clId="{66B3833C-82E1-4935-976C-D0F334C34FF8}" dt="2023-11-02T05:09:08.895" v="59"/>
          <ac:picMkLst>
            <pc:docMk/>
            <pc:sldMk cId="768309068" sldId="292"/>
            <ac:picMk id="5" creationId="{CE30538F-0841-5FB8-C1EF-7F9406A5CE91}"/>
          </ac:picMkLst>
        </pc:picChg>
        <pc:picChg chg="add del mod">
          <ac:chgData name="Leonie Smith" userId="fed1330f33f5650e" providerId="LiveId" clId="{66B3833C-82E1-4935-976C-D0F334C34FF8}" dt="2023-11-02T05:09:14.744" v="61"/>
          <ac:picMkLst>
            <pc:docMk/>
            <pc:sldMk cId="768309068" sldId="292"/>
            <ac:picMk id="7" creationId="{5EC742FA-BA67-E10F-830B-631101E606D9}"/>
          </ac:picMkLst>
        </pc:picChg>
        <pc:picChg chg="add del mod ord">
          <ac:chgData name="Leonie Smith" userId="fed1330f33f5650e" providerId="LiveId" clId="{66B3833C-82E1-4935-976C-D0F334C34FF8}" dt="2023-11-02T05:09:31.735" v="62"/>
          <ac:picMkLst>
            <pc:docMk/>
            <pc:sldMk cId="768309068" sldId="292"/>
            <ac:picMk id="10" creationId="{55E9C327-0FCA-8758-4BA4-562B1A0949CC}"/>
          </ac:picMkLst>
        </pc:picChg>
        <pc:picChg chg="add mod">
          <ac:chgData name="Leonie Smith" userId="fed1330f33f5650e" providerId="LiveId" clId="{66B3833C-82E1-4935-976C-D0F334C34FF8}" dt="2023-11-02T05:09:31.735" v="62"/>
          <ac:picMkLst>
            <pc:docMk/>
            <pc:sldMk cId="768309068" sldId="292"/>
            <ac:picMk id="11" creationId="{20C7B4B1-49AD-C363-AAFA-793025E459AD}"/>
          </ac:picMkLst>
        </pc:picChg>
      </pc:sldChg>
      <pc:sldChg chg="addSp delSp modSp mod modTransition modAnim">
        <pc:chgData name="Leonie Smith" userId="fed1330f33f5650e" providerId="LiveId" clId="{66B3833C-82E1-4935-976C-D0F334C34FF8}" dt="2023-11-02T05:11:37.599" v="74"/>
        <pc:sldMkLst>
          <pc:docMk/>
          <pc:sldMk cId="3592805693" sldId="294"/>
        </pc:sldMkLst>
        <pc:picChg chg="del">
          <ac:chgData name="Leonie Smith" userId="fed1330f33f5650e" providerId="LiveId" clId="{66B3833C-82E1-4935-976C-D0F334C34FF8}" dt="2023-11-02T05:10:07.953" v="64"/>
          <ac:picMkLst>
            <pc:docMk/>
            <pc:sldMk cId="3592805693" sldId="294"/>
            <ac:picMk id="3" creationId="{9384269C-41D4-4272-92B9-4B4C8B56F8F3}"/>
          </ac:picMkLst>
        </pc:picChg>
        <pc:picChg chg="add del mod">
          <ac:chgData name="Leonie Smith" userId="fed1330f33f5650e" providerId="LiveId" clId="{66B3833C-82E1-4935-976C-D0F334C34FF8}" dt="2023-11-02T05:10:24.851" v="65"/>
          <ac:picMkLst>
            <pc:docMk/>
            <pc:sldMk cId="3592805693" sldId="294"/>
            <ac:picMk id="5" creationId="{BD7E2EE2-999F-00D2-140C-A0C4C17C8C3D}"/>
          </ac:picMkLst>
        </pc:picChg>
        <pc:picChg chg="add del mod">
          <ac:chgData name="Leonie Smith" userId="fed1330f33f5650e" providerId="LiveId" clId="{66B3833C-82E1-4935-976C-D0F334C34FF8}" dt="2023-11-02T05:10:28.399" v="67"/>
          <ac:picMkLst>
            <pc:docMk/>
            <pc:sldMk cId="3592805693" sldId="294"/>
            <ac:picMk id="7" creationId="{A7580C8C-6169-0338-CCC4-87C428D72915}"/>
          </ac:picMkLst>
        </pc:picChg>
        <pc:picChg chg="add del mod ord">
          <ac:chgData name="Leonie Smith" userId="fed1330f33f5650e" providerId="LiveId" clId="{66B3833C-82E1-4935-976C-D0F334C34FF8}" dt="2023-11-02T05:10:44.708" v="68"/>
          <ac:picMkLst>
            <pc:docMk/>
            <pc:sldMk cId="3592805693" sldId="294"/>
            <ac:picMk id="10" creationId="{5E26D3DE-44F5-0E0F-1ED8-78CDF82C6776}"/>
          </ac:picMkLst>
        </pc:picChg>
        <pc:picChg chg="add del mod">
          <ac:chgData name="Leonie Smith" userId="fed1330f33f5650e" providerId="LiveId" clId="{66B3833C-82E1-4935-976C-D0F334C34FF8}" dt="2023-11-02T05:11:20.213" v="73"/>
          <ac:picMkLst>
            <pc:docMk/>
            <pc:sldMk cId="3592805693" sldId="294"/>
            <ac:picMk id="11" creationId="{97188154-2AAE-AA2F-0EBF-6A27C0B417BD}"/>
          </ac:picMkLst>
        </pc:picChg>
        <pc:picChg chg="add del mod ord">
          <ac:chgData name="Leonie Smith" userId="fed1330f33f5650e" providerId="LiveId" clId="{66B3833C-82E1-4935-976C-D0F334C34FF8}" dt="2023-11-02T05:11:37.599" v="74"/>
          <ac:picMkLst>
            <pc:docMk/>
            <pc:sldMk cId="3592805693" sldId="294"/>
            <ac:picMk id="16" creationId="{2C6F8B12-4CEA-9B9F-E449-0E78A8367884}"/>
          </ac:picMkLst>
        </pc:picChg>
        <pc:picChg chg="add mod">
          <ac:chgData name="Leonie Smith" userId="fed1330f33f5650e" providerId="LiveId" clId="{66B3833C-82E1-4935-976C-D0F334C34FF8}" dt="2023-11-02T05:11:37.599" v="74"/>
          <ac:picMkLst>
            <pc:docMk/>
            <pc:sldMk cId="3592805693" sldId="294"/>
            <ac:picMk id="17" creationId="{02BA6823-34F2-1E18-5890-95D8808A83B5}"/>
          </ac:picMkLst>
        </pc:picChg>
      </pc:sldChg>
      <pc:sldChg chg="addSp delSp modSp mod modTransition modAnim">
        <pc:chgData name="Leonie Smith" userId="fed1330f33f5650e" providerId="LiveId" clId="{66B3833C-82E1-4935-976C-D0F334C34FF8}" dt="2023-11-02T05:13:43.822" v="92"/>
        <pc:sldMkLst>
          <pc:docMk/>
          <pc:sldMk cId="3256631608" sldId="295"/>
        </pc:sldMkLst>
        <pc:picChg chg="del">
          <ac:chgData name="Leonie Smith" userId="fed1330f33f5650e" providerId="LiveId" clId="{66B3833C-82E1-4935-976C-D0F334C34FF8}" dt="2023-11-02T05:13:15.421" v="88"/>
          <ac:picMkLst>
            <pc:docMk/>
            <pc:sldMk cId="3256631608" sldId="295"/>
            <ac:picMk id="3" creationId="{5031ABF9-860F-4AC2-AAF5-4A404908C566}"/>
          </ac:picMkLst>
        </pc:picChg>
        <pc:picChg chg="add del mod">
          <ac:chgData name="Leonie Smith" userId="fed1330f33f5650e" providerId="LiveId" clId="{66B3833C-82E1-4935-976C-D0F334C34FF8}" dt="2023-11-02T05:13:29.376" v="89"/>
          <ac:picMkLst>
            <pc:docMk/>
            <pc:sldMk cId="3256631608" sldId="295"/>
            <ac:picMk id="5" creationId="{F80ABDAE-8928-06D8-10E0-248A7A0A066B}"/>
          </ac:picMkLst>
        </pc:picChg>
        <pc:picChg chg="add del mod">
          <ac:chgData name="Leonie Smith" userId="fed1330f33f5650e" providerId="LiveId" clId="{66B3833C-82E1-4935-976C-D0F334C34FF8}" dt="2023-11-02T05:13:32.731" v="91"/>
          <ac:picMkLst>
            <pc:docMk/>
            <pc:sldMk cId="3256631608" sldId="295"/>
            <ac:picMk id="7" creationId="{17DCCDD1-B73D-D151-89E7-AEFAB31004CA}"/>
          </ac:picMkLst>
        </pc:picChg>
        <pc:picChg chg="add del mod ord">
          <ac:chgData name="Leonie Smith" userId="fed1330f33f5650e" providerId="LiveId" clId="{66B3833C-82E1-4935-976C-D0F334C34FF8}" dt="2023-11-02T05:13:43.822" v="92"/>
          <ac:picMkLst>
            <pc:docMk/>
            <pc:sldMk cId="3256631608" sldId="295"/>
            <ac:picMk id="10" creationId="{F77DC062-A2E2-93F0-E954-6B286E3CB697}"/>
          </ac:picMkLst>
        </pc:picChg>
        <pc:picChg chg="add mod">
          <ac:chgData name="Leonie Smith" userId="fed1330f33f5650e" providerId="LiveId" clId="{66B3833C-82E1-4935-976C-D0F334C34FF8}" dt="2023-11-02T05:13:43.822" v="92"/>
          <ac:picMkLst>
            <pc:docMk/>
            <pc:sldMk cId="3256631608" sldId="295"/>
            <ac:picMk id="11" creationId="{BEAFBD48-E699-8728-3A2C-304CE3A0977F}"/>
          </ac:picMkLst>
        </pc:picChg>
      </pc:sldChg>
      <pc:sldChg chg="addSp delSp modSp mod modTransition modAnim">
        <pc:chgData name="Leonie Smith" userId="fed1330f33f5650e" providerId="LiveId" clId="{66B3833C-82E1-4935-976C-D0F334C34FF8}" dt="2023-11-02T05:14:19.870" v="95"/>
        <pc:sldMkLst>
          <pc:docMk/>
          <pc:sldMk cId="2069662874" sldId="298"/>
        </pc:sldMkLst>
        <pc:picChg chg="del">
          <ac:chgData name="Leonie Smith" userId="fed1330f33f5650e" providerId="LiveId" clId="{66B3833C-82E1-4935-976C-D0F334C34FF8}" dt="2023-11-02T05:14:00.229" v="94"/>
          <ac:picMkLst>
            <pc:docMk/>
            <pc:sldMk cId="2069662874" sldId="298"/>
            <ac:picMk id="2" creationId="{914634E2-C83C-4B8C-AA12-5616ECB55FA6}"/>
          </ac:picMkLst>
        </pc:picChg>
        <pc:picChg chg="add del mod">
          <ac:chgData name="Leonie Smith" userId="fed1330f33f5650e" providerId="LiveId" clId="{66B3833C-82E1-4935-976C-D0F334C34FF8}" dt="2023-11-02T05:14:19.870" v="95"/>
          <ac:picMkLst>
            <pc:docMk/>
            <pc:sldMk cId="2069662874" sldId="298"/>
            <ac:picMk id="5" creationId="{5919B51F-23CC-70F2-CDE5-EBD1C9B05B45}"/>
          </ac:picMkLst>
        </pc:picChg>
        <pc:picChg chg="add mod">
          <ac:chgData name="Leonie Smith" userId="fed1330f33f5650e" providerId="LiveId" clId="{66B3833C-82E1-4935-976C-D0F334C34FF8}" dt="2023-11-02T05:14:19.870" v="95"/>
          <ac:picMkLst>
            <pc:docMk/>
            <pc:sldMk cId="2069662874" sldId="298"/>
            <ac:picMk id="7" creationId="{10565D59-6346-C683-F534-DC3A36593685}"/>
          </ac:picMkLst>
        </pc:picChg>
      </pc:sldChg>
      <pc:sldChg chg="addSp delSp modSp mod modTransition modAnim">
        <pc:chgData name="Leonie Smith" userId="fed1330f33f5650e" providerId="LiveId" clId="{66B3833C-82E1-4935-976C-D0F334C34FF8}" dt="2023-11-02T05:01:23.610" v="17"/>
        <pc:sldMkLst>
          <pc:docMk/>
          <pc:sldMk cId="3807423840" sldId="299"/>
        </pc:sldMkLst>
        <pc:picChg chg="add del mod">
          <ac:chgData name="Leonie Smith" userId="fed1330f33f5650e" providerId="LiveId" clId="{66B3833C-82E1-4935-976C-D0F334C34FF8}" dt="2023-11-02T04:59:19.149" v="8"/>
          <ac:picMkLst>
            <pc:docMk/>
            <pc:sldMk cId="3807423840" sldId="299"/>
            <ac:picMk id="3" creationId="{65C80975-A9FD-9B4C-A49B-36B73F14B59E}"/>
          </ac:picMkLst>
        </pc:picChg>
        <pc:picChg chg="add del mod">
          <ac:chgData name="Leonie Smith" userId="fed1330f33f5650e" providerId="LiveId" clId="{66B3833C-82E1-4935-976C-D0F334C34FF8}" dt="2023-11-02T04:59:35.335" v="10"/>
          <ac:picMkLst>
            <pc:docMk/>
            <pc:sldMk cId="3807423840" sldId="299"/>
            <ac:picMk id="5" creationId="{92A4BD67-975A-8617-2D29-F26714BD90CE}"/>
          </ac:picMkLst>
        </pc:picChg>
        <pc:picChg chg="add del mod ord">
          <ac:chgData name="Leonie Smith" userId="fed1330f33f5650e" providerId="LiveId" clId="{66B3833C-82E1-4935-976C-D0F334C34FF8}" dt="2023-11-02T04:59:50.010" v="11"/>
          <ac:picMkLst>
            <pc:docMk/>
            <pc:sldMk cId="3807423840" sldId="299"/>
            <ac:picMk id="9" creationId="{BF5E1053-3060-BEAE-479A-57BEC49F15DD}"/>
          </ac:picMkLst>
        </pc:picChg>
        <pc:picChg chg="add del mod">
          <ac:chgData name="Leonie Smith" userId="fed1330f33f5650e" providerId="LiveId" clId="{66B3833C-82E1-4935-976C-D0F334C34FF8}" dt="2023-11-02T04:59:55.451" v="13"/>
          <ac:picMkLst>
            <pc:docMk/>
            <pc:sldMk cId="3807423840" sldId="299"/>
            <ac:picMk id="10" creationId="{F375A31C-2238-1806-592C-1765576C16A4}"/>
          </ac:picMkLst>
        </pc:picChg>
        <pc:picChg chg="del">
          <ac:chgData name="Leonie Smith" userId="fed1330f33f5650e" providerId="LiveId" clId="{66B3833C-82E1-4935-976C-D0F334C34FF8}" dt="2023-11-02T04:59:10.720" v="7"/>
          <ac:picMkLst>
            <pc:docMk/>
            <pc:sldMk cId="3807423840" sldId="299"/>
            <ac:picMk id="13" creationId="{1BCAD320-A27E-4C8C-BD03-E43944AA3973}"/>
          </ac:picMkLst>
        </pc:picChg>
        <pc:picChg chg="add del mod ord">
          <ac:chgData name="Leonie Smith" userId="fed1330f33f5650e" providerId="LiveId" clId="{66B3833C-82E1-4935-976C-D0F334C34FF8}" dt="2023-11-02T05:00:17.799" v="14"/>
          <ac:picMkLst>
            <pc:docMk/>
            <pc:sldMk cId="3807423840" sldId="299"/>
            <ac:picMk id="14" creationId="{D98F3929-6444-0FF2-818E-DD197FA0355A}"/>
          </ac:picMkLst>
        </pc:picChg>
        <pc:picChg chg="add del mod">
          <ac:chgData name="Leonie Smith" userId="fed1330f33f5650e" providerId="LiveId" clId="{66B3833C-82E1-4935-976C-D0F334C34FF8}" dt="2023-11-02T05:01:00.942" v="16"/>
          <ac:picMkLst>
            <pc:docMk/>
            <pc:sldMk cId="3807423840" sldId="299"/>
            <ac:picMk id="15" creationId="{9B40D3A4-CC24-7AA4-6EFA-0BAF02DB8187}"/>
          </ac:picMkLst>
        </pc:picChg>
        <pc:picChg chg="add del mod ord">
          <ac:chgData name="Leonie Smith" userId="fed1330f33f5650e" providerId="LiveId" clId="{66B3833C-82E1-4935-976C-D0F334C34FF8}" dt="2023-11-02T05:01:23.610" v="17"/>
          <ac:picMkLst>
            <pc:docMk/>
            <pc:sldMk cId="3807423840" sldId="299"/>
            <ac:picMk id="20" creationId="{29E2955E-F2A8-DE8D-7D76-8BF508D74EF2}"/>
          </ac:picMkLst>
        </pc:picChg>
        <pc:picChg chg="add mod">
          <ac:chgData name="Leonie Smith" userId="fed1330f33f5650e" providerId="LiveId" clId="{66B3833C-82E1-4935-976C-D0F334C34FF8}" dt="2023-11-02T05:01:23.610" v="17"/>
          <ac:picMkLst>
            <pc:docMk/>
            <pc:sldMk cId="3807423840" sldId="299"/>
            <ac:picMk id="21" creationId="{E60BB71D-9589-B9E3-52F1-4CA924A9C1CF}"/>
          </ac:picMkLst>
        </pc:picChg>
      </pc:sldChg>
      <pc:sldChg chg="addSp delSp modSp mod modTransition modAnim">
        <pc:chgData name="Leonie Smith" userId="fed1330f33f5650e" providerId="LiveId" clId="{66B3833C-82E1-4935-976C-D0F334C34FF8}" dt="2023-11-02T05:02:15.185" v="23"/>
        <pc:sldMkLst>
          <pc:docMk/>
          <pc:sldMk cId="2659422948" sldId="300"/>
        </pc:sldMkLst>
        <pc:picChg chg="del">
          <ac:chgData name="Leonie Smith" userId="fed1330f33f5650e" providerId="LiveId" clId="{66B3833C-82E1-4935-976C-D0F334C34FF8}" dt="2023-11-02T05:01:52.107" v="19"/>
          <ac:picMkLst>
            <pc:docMk/>
            <pc:sldMk cId="2659422948" sldId="300"/>
            <ac:picMk id="3" creationId="{216E0F08-13BF-4B4E-862A-669BB2438EBD}"/>
          </ac:picMkLst>
        </pc:picChg>
        <pc:picChg chg="add del mod">
          <ac:chgData name="Leonie Smith" userId="fed1330f33f5650e" providerId="LiveId" clId="{66B3833C-82E1-4935-976C-D0F334C34FF8}" dt="2023-11-02T05:02:00.161" v="20"/>
          <ac:picMkLst>
            <pc:docMk/>
            <pc:sldMk cId="2659422948" sldId="300"/>
            <ac:picMk id="5" creationId="{A542358F-CE35-E318-1DC9-01D402D39B06}"/>
          </ac:picMkLst>
        </pc:picChg>
        <pc:picChg chg="add del mod">
          <ac:chgData name="Leonie Smith" userId="fed1330f33f5650e" providerId="LiveId" clId="{66B3833C-82E1-4935-976C-D0F334C34FF8}" dt="2023-11-02T05:02:03.578" v="22"/>
          <ac:picMkLst>
            <pc:docMk/>
            <pc:sldMk cId="2659422948" sldId="300"/>
            <ac:picMk id="7" creationId="{AD0DA81F-29C8-E352-1192-A45A78C1981A}"/>
          </ac:picMkLst>
        </pc:picChg>
        <pc:picChg chg="add del mod ord">
          <ac:chgData name="Leonie Smith" userId="fed1330f33f5650e" providerId="LiveId" clId="{66B3833C-82E1-4935-976C-D0F334C34FF8}" dt="2023-11-02T05:02:15.185" v="23"/>
          <ac:picMkLst>
            <pc:docMk/>
            <pc:sldMk cId="2659422948" sldId="300"/>
            <ac:picMk id="10" creationId="{B9D5A4C2-A59E-9BAE-6D2D-120380C195E8}"/>
          </ac:picMkLst>
        </pc:picChg>
        <pc:picChg chg="add mod">
          <ac:chgData name="Leonie Smith" userId="fed1330f33f5650e" providerId="LiveId" clId="{66B3833C-82E1-4935-976C-D0F334C34FF8}" dt="2023-11-02T05:02:15.185" v="23"/>
          <ac:picMkLst>
            <pc:docMk/>
            <pc:sldMk cId="2659422948" sldId="300"/>
            <ac:picMk id="11" creationId="{2A8D8CE0-85AA-C2BC-4C60-44FB8ED820D8}"/>
          </ac:picMkLst>
        </pc:picChg>
      </pc:sldChg>
      <pc:sldChg chg="addSp delSp modSp mod modTransition modAnim">
        <pc:chgData name="Leonie Smith" userId="fed1330f33f5650e" providerId="LiveId" clId="{66B3833C-82E1-4935-976C-D0F334C34FF8}" dt="2023-11-02T05:03:16.147" v="29"/>
        <pc:sldMkLst>
          <pc:docMk/>
          <pc:sldMk cId="44033720" sldId="301"/>
        </pc:sldMkLst>
        <pc:picChg chg="add del mod">
          <ac:chgData name="Leonie Smith" userId="fed1330f33f5650e" providerId="LiveId" clId="{66B3833C-82E1-4935-976C-D0F334C34FF8}" dt="2023-11-02T05:02:45.289" v="26"/>
          <ac:picMkLst>
            <pc:docMk/>
            <pc:sldMk cId="44033720" sldId="301"/>
            <ac:picMk id="3" creationId="{3D84822D-6026-BFE6-DECD-A4FD984A54A8}"/>
          </ac:picMkLst>
        </pc:picChg>
        <pc:picChg chg="del">
          <ac:chgData name="Leonie Smith" userId="fed1330f33f5650e" providerId="LiveId" clId="{66B3833C-82E1-4935-976C-D0F334C34FF8}" dt="2023-11-02T05:02:30.460" v="25"/>
          <ac:picMkLst>
            <pc:docMk/>
            <pc:sldMk cId="44033720" sldId="301"/>
            <ac:picMk id="5" creationId="{2C32DA95-8522-4FAF-9EB5-4F0025B74718}"/>
          </ac:picMkLst>
        </pc:picChg>
        <pc:picChg chg="add del mod">
          <ac:chgData name="Leonie Smith" userId="fed1330f33f5650e" providerId="LiveId" clId="{66B3833C-82E1-4935-976C-D0F334C34FF8}" dt="2023-11-02T05:03:01.651" v="28"/>
          <ac:picMkLst>
            <pc:docMk/>
            <pc:sldMk cId="44033720" sldId="301"/>
            <ac:picMk id="7" creationId="{66DA606F-C5AE-F819-B0A2-CA8875DF5A02}"/>
          </ac:picMkLst>
        </pc:picChg>
        <pc:picChg chg="add del mod ord">
          <ac:chgData name="Leonie Smith" userId="fed1330f33f5650e" providerId="LiveId" clId="{66B3833C-82E1-4935-976C-D0F334C34FF8}" dt="2023-11-02T05:03:16.147" v="29"/>
          <ac:picMkLst>
            <pc:docMk/>
            <pc:sldMk cId="44033720" sldId="301"/>
            <ac:picMk id="11" creationId="{7E80067C-B0B2-1017-8B6E-0FB3225DF118}"/>
          </ac:picMkLst>
        </pc:picChg>
        <pc:picChg chg="add mod">
          <ac:chgData name="Leonie Smith" userId="fed1330f33f5650e" providerId="LiveId" clId="{66B3833C-82E1-4935-976C-D0F334C34FF8}" dt="2023-11-02T05:03:16.147" v="29"/>
          <ac:picMkLst>
            <pc:docMk/>
            <pc:sldMk cId="44033720" sldId="301"/>
            <ac:picMk id="12" creationId="{DA261E62-D50D-C3B7-AEB6-4AB8FD6A372E}"/>
          </ac:picMkLst>
        </pc:picChg>
      </pc:sldChg>
      <pc:sldChg chg="addSp delSp modSp mod modTransition modAnim">
        <pc:chgData name="Leonie Smith" userId="fed1330f33f5650e" providerId="LiveId" clId="{66B3833C-82E1-4935-976C-D0F334C34FF8}" dt="2023-11-02T05:03:46.270" v="32"/>
        <pc:sldMkLst>
          <pc:docMk/>
          <pc:sldMk cId="139307528" sldId="302"/>
        </pc:sldMkLst>
        <pc:picChg chg="add del mod">
          <ac:chgData name="Leonie Smith" userId="fed1330f33f5650e" providerId="LiveId" clId="{66B3833C-82E1-4935-976C-D0F334C34FF8}" dt="2023-11-02T05:03:46.270" v="32"/>
          <ac:picMkLst>
            <pc:docMk/>
            <pc:sldMk cId="139307528" sldId="302"/>
            <ac:picMk id="3" creationId="{1AA9891A-006B-5318-E3B6-BC2788374B51}"/>
          </ac:picMkLst>
        </pc:picChg>
        <pc:picChg chg="add mod">
          <ac:chgData name="Leonie Smith" userId="fed1330f33f5650e" providerId="LiveId" clId="{66B3833C-82E1-4935-976C-D0F334C34FF8}" dt="2023-11-02T05:03:46.270" v="32"/>
          <ac:picMkLst>
            <pc:docMk/>
            <pc:sldMk cId="139307528" sldId="302"/>
            <ac:picMk id="5" creationId="{CCD99373-66DC-926F-B545-48BF4FEDA4ED}"/>
          </ac:picMkLst>
        </pc:picChg>
        <pc:picChg chg="del">
          <ac:chgData name="Leonie Smith" userId="fed1330f33f5650e" providerId="LiveId" clId="{66B3833C-82E1-4935-976C-D0F334C34FF8}" dt="2023-11-02T05:03:35.157" v="31"/>
          <ac:picMkLst>
            <pc:docMk/>
            <pc:sldMk cId="139307528" sldId="302"/>
            <ac:picMk id="9" creationId="{2D61B1C0-85DA-4F79-A1DB-DEC1580D3D2B}"/>
          </ac:picMkLst>
        </pc:picChg>
      </pc:sldChg>
      <pc:sldChg chg="addSp delSp modSp mod modTransition modAnim">
        <pc:chgData name="Leonie Smith" userId="fed1330f33f5650e" providerId="LiveId" clId="{66B3833C-82E1-4935-976C-D0F334C34FF8}" dt="2023-11-02T05:04:18.580" v="35"/>
        <pc:sldMkLst>
          <pc:docMk/>
          <pc:sldMk cId="3083548194" sldId="303"/>
        </pc:sldMkLst>
        <pc:picChg chg="del">
          <ac:chgData name="Leonie Smith" userId="fed1330f33f5650e" providerId="LiveId" clId="{66B3833C-82E1-4935-976C-D0F334C34FF8}" dt="2023-11-02T05:04:00.946" v="34"/>
          <ac:picMkLst>
            <pc:docMk/>
            <pc:sldMk cId="3083548194" sldId="303"/>
            <ac:picMk id="2" creationId="{8E8458C8-C88B-4D0C-8FE1-2DC8DD3460E2}"/>
          </ac:picMkLst>
        </pc:picChg>
        <pc:picChg chg="add del mod">
          <ac:chgData name="Leonie Smith" userId="fed1330f33f5650e" providerId="LiveId" clId="{66B3833C-82E1-4935-976C-D0F334C34FF8}" dt="2023-11-02T05:04:18.580" v="35"/>
          <ac:picMkLst>
            <pc:docMk/>
            <pc:sldMk cId="3083548194" sldId="303"/>
            <ac:picMk id="5" creationId="{FBEA8192-4D18-1AD5-A948-9C93C7407616}"/>
          </ac:picMkLst>
        </pc:picChg>
        <pc:picChg chg="add mod">
          <ac:chgData name="Leonie Smith" userId="fed1330f33f5650e" providerId="LiveId" clId="{66B3833C-82E1-4935-976C-D0F334C34FF8}" dt="2023-11-02T05:04:18.580" v="35"/>
          <ac:picMkLst>
            <pc:docMk/>
            <pc:sldMk cId="3083548194" sldId="303"/>
            <ac:picMk id="7" creationId="{A9DB242D-18A1-5282-4869-D53F12F7CA43}"/>
          </ac:picMkLst>
        </pc:picChg>
      </pc:sldChg>
      <pc:sldChg chg="addSp delSp modSp mod modTransition modAnim">
        <pc:chgData name="Leonie Smith" userId="fed1330f33f5650e" providerId="LiveId" clId="{66B3833C-82E1-4935-976C-D0F334C34FF8}" dt="2023-11-02T05:04:51.466" v="38"/>
        <pc:sldMkLst>
          <pc:docMk/>
          <pc:sldMk cId="4156979830" sldId="304"/>
        </pc:sldMkLst>
        <pc:picChg chg="del">
          <ac:chgData name="Leonie Smith" userId="fed1330f33f5650e" providerId="LiveId" clId="{66B3833C-82E1-4935-976C-D0F334C34FF8}" dt="2023-11-02T05:04:39.836" v="37"/>
          <ac:picMkLst>
            <pc:docMk/>
            <pc:sldMk cId="4156979830" sldId="304"/>
            <ac:picMk id="2" creationId="{4F955099-F249-430D-8D52-6648F5A11D9B}"/>
          </ac:picMkLst>
        </pc:picChg>
        <pc:picChg chg="add del mod">
          <ac:chgData name="Leonie Smith" userId="fed1330f33f5650e" providerId="LiveId" clId="{66B3833C-82E1-4935-976C-D0F334C34FF8}" dt="2023-11-02T05:04:51.466" v="38"/>
          <ac:picMkLst>
            <pc:docMk/>
            <pc:sldMk cId="4156979830" sldId="304"/>
            <ac:picMk id="5" creationId="{CB7BE7B3-9ABA-85B8-9CAC-D205B893ABFA}"/>
          </ac:picMkLst>
        </pc:picChg>
        <pc:picChg chg="add mod">
          <ac:chgData name="Leonie Smith" userId="fed1330f33f5650e" providerId="LiveId" clId="{66B3833C-82E1-4935-976C-D0F334C34FF8}" dt="2023-11-02T05:04:51.466" v="38"/>
          <ac:picMkLst>
            <pc:docMk/>
            <pc:sldMk cId="4156979830" sldId="304"/>
            <ac:picMk id="7" creationId="{28F73CCB-4E8F-3D73-A8DE-09CF92DC848F}"/>
          </ac:picMkLst>
        </pc:picChg>
      </pc:sldChg>
      <pc:sldChg chg="addSp delSp modSp mod modTransition modAnim">
        <pc:chgData name="Leonie Smith" userId="fed1330f33f5650e" providerId="LiveId" clId="{66B3833C-82E1-4935-976C-D0F334C34FF8}" dt="2023-11-02T05:06:13.215" v="44"/>
        <pc:sldMkLst>
          <pc:docMk/>
          <pc:sldMk cId="286612964" sldId="307"/>
        </pc:sldMkLst>
        <pc:picChg chg="add del mod">
          <ac:chgData name="Leonie Smith" userId="fed1330f33f5650e" providerId="LiveId" clId="{66B3833C-82E1-4935-976C-D0F334C34FF8}" dt="2023-11-02T05:05:33.675" v="41"/>
          <ac:picMkLst>
            <pc:docMk/>
            <pc:sldMk cId="286612964" sldId="307"/>
            <ac:picMk id="3" creationId="{CD62327C-93F4-5062-ECAF-49A306D6266A}"/>
          </ac:picMkLst>
        </pc:picChg>
        <pc:picChg chg="add del mod">
          <ac:chgData name="Leonie Smith" userId="fed1330f33f5650e" providerId="LiveId" clId="{66B3833C-82E1-4935-976C-D0F334C34FF8}" dt="2023-11-02T05:06:00.387" v="43"/>
          <ac:picMkLst>
            <pc:docMk/>
            <pc:sldMk cId="286612964" sldId="307"/>
            <ac:picMk id="5" creationId="{F01716E7-1133-16A0-6365-04B7B84343A4}"/>
          </ac:picMkLst>
        </pc:picChg>
        <pc:picChg chg="del">
          <ac:chgData name="Leonie Smith" userId="fed1330f33f5650e" providerId="LiveId" clId="{66B3833C-82E1-4935-976C-D0F334C34FF8}" dt="2023-11-02T05:05:21" v="40"/>
          <ac:picMkLst>
            <pc:docMk/>
            <pc:sldMk cId="286612964" sldId="307"/>
            <ac:picMk id="9" creationId="{CFCCB2C1-B924-4C0C-BCFF-F4CFA3B08147}"/>
          </ac:picMkLst>
        </pc:picChg>
        <pc:picChg chg="add del mod ord">
          <ac:chgData name="Leonie Smith" userId="fed1330f33f5650e" providerId="LiveId" clId="{66B3833C-82E1-4935-976C-D0F334C34FF8}" dt="2023-11-02T05:06:13.215" v="44"/>
          <ac:picMkLst>
            <pc:docMk/>
            <pc:sldMk cId="286612964" sldId="307"/>
            <ac:picMk id="12" creationId="{4761E457-D993-0ABB-739A-3D61257C17CB}"/>
          </ac:picMkLst>
        </pc:picChg>
        <pc:picChg chg="add mod">
          <ac:chgData name="Leonie Smith" userId="fed1330f33f5650e" providerId="LiveId" clId="{66B3833C-82E1-4935-976C-D0F334C34FF8}" dt="2023-11-02T05:06:13.215" v="44"/>
          <ac:picMkLst>
            <pc:docMk/>
            <pc:sldMk cId="286612964" sldId="307"/>
            <ac:picMk id="13" creationId="{39DDE8F7-9607-72B9-7F26-8D55633BE5E6}"/>
          </ac:picMkLst>
        </pc:picChg>
      </pc:sldChg>
      <pc:sldChg chg="addSp delSp modSp mod modTransition modAnim">
        <pc:chgData name="Leonie Smith" userId="fed1330f33f5650e" providerId="LiveId" clId="{66B3833C-82E1-4935-976C-D0F334C34FF8}" dt="2023-11-02T05:14:55.003" v="98"/>
        <pc:sldMkLst>
          <pc:docMk/>
          <pc:sldMk cId="373872876" sldId="310"/>
        </pc:sldMkLst>
        <pc:picChg chg="del">
          <ac:chgData name="Leonie Smith" userId="fed1330f33f5650e" providerId="LiveId" clId="{66B3833C-82E1-4935-976C-D0F334C34FF8}" dt="2023-11-02T05:14:43.783" v="97"/>
          <ac:picMkLst>
            <pc:docMk/>
            <pc:sldMk cId="373872876" sldId="310"/>
            <ac:picMk id="3" creationId="{AAC9BDFC-1BAC-4FF1-A1C0-565CAC01D6A5}"/>
          </ac:picMkLst>
        </pc:picChg>
        <pc:picChg chg="add del mod">
          <ac:chgData name="Leonie Smith" userId="fed1330f33f5650e" providerId="LiveId" clId="{66B3833C-82E1-4935-976C-D0F334C34FF8}" dt="2023-11-02T05:14:55.003" v="98"/>
          <ac:picMkLst>
            <pc:docMk/>
            <pc:sldMk cId="373872876" sldId="310"/>
            <ac:picMk id="5" creationId="{E3B121AE-0342-EFE7-8FBD-97D5F35592C7}"/>
          </ac:picMkLst>
        </pc:picChg>
        <pc:picChg chg="add mod">
          <ac:chgData name="Leonie Smith" userId="fed1330f33f5650e" providerId="LiveId" clId="{66B3833C-82E1-4935-976C-D0F334C34FF8}" dt="2023-11-02T05:14:55.003" v="98"/>
          <ac:picMkLst>
            <pc:docMk/>
            <pc:sldMk cId="373872876" sldId="310"/>
            <ac:picMk id="7" creationId="{E1D56370-6A5F-63E7-EE9A-4C43923659C5}"/>
          </ac:picMkLst>
        </pc:picChg>
      </pc:sldChg>
      <pc:sldChg chg="addSp delSp modSp mod modTransition modAnim">
        <pc:chgData name="Leonie Smith" userId="fed1330f33f5650e" providerId="LiveId" clId="{66B3833C-82E1-4935-976C-D0F334C34FF8}" dt="2023-11-02T05:15:23.760" v="101"/>
        <pc:sldMkLst>
          <pc:docMk/>
          <pc:sldMk cId="904147896" sldId="312"/>
        </pc:sldMkLst>
        <pc:picChg chg="add del mod">
          <ac:chgData name="Leonie Smith" userId="fed1330f33f5650e" providerId="LiveId" clId="{66B3833C-82E1-4935-976C-D0F334C34FF8}" dt="2023-11-02T05:15:23.760" v="101"/>
          <ac:picMkLst>
            <pc:docMk/>
            <pc:sldMk cId="904147896" sldId="312"/>
            <ac:picMk id="3" creationId="{9A1E68EB-843C-0093-85B4-C7BDC1F40D25}"/>
          </ac:picMkLst>
        </pc:picChg>
        <pc:picChg chg="del">
          <ac:chgData name="Leonie Smith" userId="fed1330f33f5650e" providerId="LiveId" clId="{66B3833C-82E1-4935-976C-D0F334C34FF8}" dt="2023-11-02T05:15:10.361" v="100"/>
          <ac:picMkLst>
            <pc:docMk/>
            <pc:sldMk cId="904147896" sldId="312"/>
            <ac:picMk id="5" creationId="{067A3DE5-B66D-4D0D-96A6-AE614BA3003D}"/>
          </ac:picMkLst>
        </pc:picChg>
        <pc:picChg chg="add mod">
          <ac:chgData name="Leonie Smith" userId="fed1330f33f5650e" providerId="LiveId" clId="{66B3833C-82E1-4935-976C-D0F334C34FF8}" dt="2023-11-02T05:15:23.760" v="101"/>
          <ac:picMkLst>
            <pc:docMk/>
            <pc:sldMk cId="904147896" sldId="312"/>
            <ac:picMk id="7" creationId="{05100594-EB97-68AE-A3A9-1FE854FA6101}"/>
          </ac:picMkLst>
        </pc:picChg>
      </pc:sldChg>
      <pc:sldChg chg="addSp delSp modSp mod modTransition modAnim">
        <pc:chgData name="Leonie Smith" userId="fed1330f33f5650e" providerId="LiveId" clId="{66B3833C-82E1-4935-976C-D0F334C34FF8}" dt="2023-11-02T05:16:05.437" v="104"/>
        <pc:sldMkLst>
          <pc:docMk/>
          <pc:sldMk cId="2160430609" sldId="313"/>
        </pc:sldMkLst>
        <pc:picChg chg="del">
          <ac:chgData name="Leonie Smith" userId="fed1330f33f5650e" providerId="LiveId" clId="{66B3833C-82E1-4935-976C-D0F334C34FF8}" dt="2023-11-02T05:15:50.252" v="103"/>
          <ac:picMkLst>
            <pc:docMk/>
            <pc:sldMk cId="2160430609" sldId="313"/>
            <ac:picMk id="2" creationId="{6CA6FBE2-D896-4AE0-9AC3-E8149453DC89}"/>
          </ac:picMkLst>
        </pc:picChg>
        <pc:picChg chg="add del mod">
          <ac:chgData name="Leonie Smith" userId="fed1330f33f5650e" providerId="LiveId" clId="{66B3833C-82E1-4935-976C-D0F334C34FF8}" dt="2023-11-02T05:16:05.437" v="104"/>
          <ac:picMkLst>
            <pc:docMk/>
            <pc:sldMk cId="2160430609" sldId="313"/>
            <ac:picMk id="5" creationId="{1FE138AE-D605-9B50-8F26-99F943BABE7E}"/>
          </ac:picMkLst>
        </pc:picChg>
        <pc:picChg chg="add mod">
          <ac:chgData name="Leonie Smith" userId="fed1330f33f5650e" providerId="LiveId" clId="{66B3833C-82E1-4935-976C-D0F334C34FF8}" dt="2023-11-02T05:16:05.437" v="104"/>
          <ac:picMkLst>
            <pc:docMk/>
            <pc:sldMk cId="2160430609" sldId="313"/>
            <ac:picMk id="7" creationId="{A335FDA5-187F-680F-C13F-CEBB470700E1}"/>
          </ac:picMkLst>
        </pc:picChg>
      </pc:sldChg>
      <pc:sldChg chg="addSp delSp modSp mod modTransition modAnim">
        <pc:chgData name="Leonie Smith" userId="fed1330f33f5650e" providerId="LiveId" clId="{66B3833C-82E1-4935-976C-D0F334C34FF8}" dt="2023-11-02T05:12:57.332" v="86"/>
        <pc:sldMkLst>
          <pc:docMk/>
          <pc:sldMk cId="2712729739" sldId="314"/>
        </pc:sldMkLst>
        <pc:picChg chg="del">
          <ac:chgData name="Leonie Smith" userId="fed1330f33f5650e" providerId="LiveId" clId="{66B3833C-82E1-4935-976C-D0F334C34FF8}" dt="2023-11-02T05:11:04.363" v="70"/>
          <ac:picMkLst>
            <pc:docMk/>
            <pc:sldMk cId="2712729739" sldId="314"/>
            <ac:picMk id="3" creationId="{19AADD27-42A9-4180-8F21-218A3923BF49}"/>
          </ac:picMkLst>
        </pc:picChg>
        <pc:picChg chg="add del mod">
          <ac:chgData name="Leonie Smith" userId="fed1330f33f5650e" providerId="LiveId" clId="{66B3833C-82E1-4935-976C-D0F334C34FF8}" dt="2023-11-02T05:11:13.558" v="71"/>
          <ac:picMkLst>
            <pc:docMk/>
            <pc:sldMk cId="2712729739" sldId="314"/>
            <ac:picMk id="5" creationId="{0441D565-F8B7-A215-828D-D4E0FE959D23}"/>
          </ac:picMkLst>
        </pc:picChg>
        <pc:picChg chg="add del mod">
          <ac:chgData name="Leonie Smith" userId="fed1330f33f5650e" providerId="LiveId" clId="{66B3833C-82E1-4935-976C-D0F334C34FF8}" dt="2023-11-02T05:11:44.824" v="76"/>
          <ac:picMkLst>
            <pc:docMk/>
            <pc:sldMk cId="2712729739" sldId="314"/>
            <ac:picMk id="7" creationId="{78000F73-A3C4-5A5F-60A1-72F9B493C606}"/>
          </ac:picMkLst>
        </pc:picChg>
        <pc:picChg chg="add del mod ord">
          <ac:chgData name="Leonie Smith" userId="fed1330f33f5650e" providerId="LiveId" clId="{66B3833C-82E1-4935-976C-D0F334C34FF8}" dt="2023-11-02T05:11:57.278" v="77"/>
          <ac:picMkLst>
            <pc:docMk/>
            <pc:sldMk cId="2712729739" sldId="314"/>
            <ac:picMk id="11" creationId="{02CCE587-C6F0-157D-3031-C87EB52E86B6}"/>
          </ac:picMkLst>
        </pc:picChg>
        <pc:picChg chg="add del mod">
          <ac:chgData name="Leonie Smith" userId="fed1330f33f5650e" providerId="LiveId" clId="{66B3833C-82E1-4935-976C-D0F334C34FF8}" dt="2023-11-02T05:12:11.419" v="79"/>
          <ac:picMkLst>
            <pc:docMk/>
            <pc:sldMk cId="2712729739" sldId="314"/>
            <ac:picMk id="12" creationId="{620B72A0-A159-6B6F-1A0A-7A179DE89522}"/>
          </ac:picMkLst>
        </pc:picChg>
        <pc:picChg chg="add del mod ord">
          <ac:chgData name="Leonie Smith" userId="fed1330f33f5650e" providerId="LiveId" clId="{66B3833C-82E1-4935-976C-D0F334C34FF8}" dt="2023-11-02T05:12:24.007" v="80"/>
          <ac:picMkLst>
            <pc:docMk/>
            <pc:sldMk cId="2712729739" sldId="314"/>
            <ac:picMk id="16" creationId="{9CAAE8B7-C2FF-A0C8-F74E-A58123AC7760}"/>
          </ac:picMkLst>
        </pc:picChg>
        <pc:picChg chg="add del mod">
          <ac:chgData name="Leonie Smith" userId="fed1330f33f5650e" providerId="LiveId" clId="{66B3833C-82E1-4935-976C-D0F334C34FF8}" dt="2023-11-02T05:12:34.746" v="82"/>
          <ac:picMkLst>
            <pc:docMk/>
            <pc:sldMk cId="2712729739" sldId="314"/>
            <ac:picMk id="17" creationId="{9D073BE1-D3F2-407A-8F48-60479281177A}"/>
          </ac:picMkLst>
        </pc:picChg>
        <pc:picChg chg="add del mod ord">
          <ac:chgData name="Leonie Smith" userId="fed1330f33f5650e" providerId="LiveId" clId="{66B3833C-82E1-4935-976C-D0F334C34FF8}" dt="2023-11-02T05:12:41.637" v="83"/>
          <ac:picMkLst>
            <pc:docMk/>
            <pc:sldMk cId="2712729739" sldId="314"/>
            <ac:picMk id="21" creationId="{5E7EFD28-697C-69E3-2FF9-3AEEC382BDE9}"/>
          </ac:picMkLst>
        </pc:picChg>
        <pc:picChg chg="add del mod">
          <ac:chgData name="Leonie Smith" userId="fed1330f33f5650e" providerId="LiveId" clId="{66B3833C-82E1-4935-976C-D0F334C34FF8}" dt="2023-11-02T05:12:44.446" v="85"/>
          <ac:picMkLst>
            <pc:docMk/>
            <pc:sldMk cId="2712729739" sldId="314"/>
            <ac:picMk id="22" creationId="{DF58E25E-3E81-E186-F4FA-B2EB47A26848}"/>
          </ac:picMkLst>
        </pc:picChg>
        <pc:picChg chg="add del mod ord">
          <ac:chgData name="Leonie Smith" userId="fed1330f33f5650e" providerId="LiveId" clId="{66B3833C-82E1-4935-976C-D0F334C34FF8}" dt="2023-11-02T05:12:57.332" v="86"/>
          <ac:picMkLst>
            <pc:docMk/>
            <pc:sldMk cId="2712729739" sldId="314"/>
            <ac:picMk id="25" creationId="{A1066F2D-9BF2-36A9-C299-A223FD80D93F}"/>
          </ac:picMkLst>
        </pc:picChg>
        <pc:picChg chg="add mod">
          <ac:chgData name="Leonie Smith" userId="fed1330f33f5650e" providerId="LiveId" clId="{66B3833C-82E1-4935-976C-D0F334C34FF8}" dt="2023-11-02T05:12:57.332" v="86"/>
          <ac:picMkLst>
            <pc:docMk/>
            <pc:sldMk cId="2712729739" sldId="314"/>
            <ac:picMk id="26" creationId="{9E47F9BE-FC78-27E5-E6AA-2839D73C7683}"/>
          </ac:picMkLst>
        </pc:picChg>
      </pc:sldChg>
      <pc:sldChg chg="addSp delSp modSp mod modTransition modAnim">
        <pc:chgData name="Leonie Smith" userId="fed1330f33f5650e" providerId="LiveId" clId="{66B3833C-82E1-4935-976C-D0F334C34FF8}" dt="2023-11-02T04:57:59.950" v="2"/>
        <pc:sldMkLst>
          <pc:docMk/>
          <pc:sldMk cId="1251111018" sldId="315"/>
        </pc:sldMkLst>
        <pc:picChg chg="del">
          <ac:chgData name="Leonie Smith" userId="fed1330f33f5650e" providerId="LiveId" clId="{66B3833C-82E1-4935-976C-D0F334C34FF8}" dt="2023-11-02T04:57:53.806" v="1"/>
          <ac:picMkLst>
            <pc:docMk/>
            <pc:sldMk cId="1251111018" sldId="315"/>
            <ac:picMk id="4" creationId="{18547072-1EE0-4D9E-996B-47C5A6D588A9}"/>
          </ac:picMkLst>
        </pc:picChg>
        <pc:picChg chg="add del mod">
          <ac:chgData name="Leonie Smith" userId="fed1330f33f5650e" providerId="LiveId" clId="{66B3833C-82E1-4935-976C-D0F334C34FF8}" dt="2023-11-02T04:57:59.950" v="2"/>
          <ac:picMkLst>
            <pc:docMk/>
            <pc:sldMk cId="1251111018" sldId="315"/>
            <ac:picMk id="7" creationId="{78B48A7B-03FC-0EAC-D3C0-CD883C44D92A}"/>
          </ac:picMkLst>
        </pc:picChg>
        <pc:picChg chg="add mod">
          <ac:chgData name="Leonie Smith" userId="fed1330f33f5650e" providerId="LiveId" clId="{66B3833C-82E1-4935-976C-D0F334C34FF8}" dt="2023-11-02T04:57:59.950" v="2"/>
          <ac:picMkLst>
            <pc:docMk/>
            <pc:sldMk cId="1251111018" sldId="315"/>
            <ac:picMk id="8" creationId="{C39AA91D-A149-EC9A-4DFC-78AEBDDF4CD7}"/>
          </ac:picMkLst>
        </pc:picChg>
      </pc:sldChg>
    </pc:docChg>
  </pc:docChgLst>
  <pc:docChgLst>
    <pc:chgData name="Leonie Smith" userId="fed1330f33f5650e" providerId="LiveId" clId="{03DB680F-1124-4647-87E8-4809904BF4ED}"/>
    <pc:docChg chg="undo custSel delSld modSld">
      <pc:chgData name="Leonie Smith" userId="fed1330f33f5650e" providerId="LiveId" clId="{03DB680F-1124-4647-87E8-4809904BF4ED}" dt="2022-04-06T06:24:44.562" v="113" actId="20577"/>
      <pc:docMkLst>
        <pc:docMk/>
      </pc:docMkLst>
      <pc:sldChg chg="del">
        <pc:chgData name="Leonie Smith" userId="fed1330f33f5650e" providerId="LiveId" clId="{03DB680F-1124-4647-87E8-4809904BF4ED}" dt="2022-04-06T06:21:01.518" v="103" actId="47"/>
        <pc:sldMkLst>
          <pc:docMk/>
          <pc:sldMk cId="3327585472" sldId="297"/>
        </pc:sldMkLst>
      </pc:sldChg>
      <pc:sldChg chg="addSp delSp modSp mod modTransition delAnim modAnim">
        <pc:chgData name="Leonie Smith" userId="fed1330f33f5650e" providerId="LiveId" clId="{03DB680F-1124-4647-87E8-4809904BF4ED}" dt="2022-03-23T04:52:37" v="14"/>
        <pc:sldMkLst>
          <pc:docMk/>
          <pc:sldMk cId="3807423840" sldId="299"/>
        </pc:sldMkLst>
        <pc:picChg chg="add del mod">
          <ac:chgData name="Leonie Smith" userId="fed1330f33f5650e" providerId="LiveId" clId="{03DB680F-1124-4647-87E8-4809904BF4ED}" dt="2022-03-23T04:29:07.477" v="2"/>
          <ac:picMkLst>
            <pc:docMk/>
            <pc:sldMk cId="3807423840" sldId="299"/>
            <ac:picMk id="2" creationId="{F4BC70F3-4450-4465-9C7C-C463E28E40D3}"/>
          </ac:picMkLst>
        </pc:picChg>
        <pc:picChg chg="del">
          <ac:chgData name="Leonie Smith" userId="fed1330f33f5650e" providerId="LiveId" clId="{03DB680F-1124-4647-87E8-4809904BF4ED}" dt="2022-03-23T04:28:07.032" v="0"/>
          <ac:picMkLst>
            <pc:docMk/>
            <pc:sldMk cId="3807423840" sldId="299"/>
            <ac:picMk id="3" creationId="{1DCCB9F1-8091-47DA-9B91-A5AAE047F2D1}"/>
          </ac:picMkLst>
        </pc:picChg>
        <pc:picChg chg="add del mod">
          <ac:chgData name="Leonie Smith" userId="fed1330f33f5650e" providerId="LiveId" clId="{03DB680F-1124-4647-87E8-4809904BF4ED}" dt="2022-03-23T04:51:09.749" v="7"/>
          <ac:picMkLst>
            <pc:docMk/>
            <pc:sldMk cId="3807423840" sldId="299"/>
            <ac:picMk id="5" creationId="{8F384D4B-E5CD-4316-95B6-263C8F222A1C}"/>
          </ac:picMkLst>
        </pc:picChg>
        <pc:picChg chg="del">
          <ac:chgData name="Leonie Smith" userId="fed1330f33f5650e" providerId="LiveId" clId="{03DB680F-1124-4647-87E8-4809904BF4ED}" dt="2022-03-23T04:31:59.975" v="4" actId="478"/>
          <ac:picMkLst>
            <pc:docMk/>
            <pc:sldMk cId="3807423840" sldId="299"/>
            <ac:picMk id="7" creationId="{68D6BD1F-C33C-4BF0-9C9F-3639746595BE}"/>
          </ac:picMkLst>
        </pc:picChg>
        <pc:picChg chg="del">
          <ac:chgData name="Leonie Smith" userId="fed1330f33f5650e" providerId="LiveId" clId="{03DB680F-1124-4647-87E8-4809904BF4ED}" dt="2022-03-23T04:50:59.280" v="6" actId="478"/>
          <ac:picMkLst>
            <pc:docMk/>
            <pc:sldMk cId="3807423840" sldId="299"/>
            <ac:picMk id="8" creationId="{55DA5CC2-725A-4AC9-82A1-A24C98D045D8}"/>
          </ac:picMkLst>
        </pc:picChg>
        <pc:picChg chg="del">
          <ac:chgData name="Leonie Smith" userId="fed1330f33f5650e" providerId="LiveId" clId="{03DB680F-1124-4647-87E8-4809904BF4ED}" dt="2022-03-23T04:50:53.608" v="5" actId="478"/>
          <ac:picMkLst>
            <pc:docMk/>
            <pc:sldMk cId="3807423840" sldId="299"/>
            <ac:picMk id="9" creationId="{6037057F-5E77-473B-92BB-55FB20B54A69}"/>
          </ac:picMkLst>
        </pc:picChg>
        <pc:picChg chg="add del mod">
          <ac:chgData name="Leonie Smith" userId="fed1330f33f5650e" providerId="LiveId" clId="{03DB680F-1124-4647-87E8-4809904BF4ED}" dt="2022-03-23T04:52:03.439" v="9"/>
          <ac:picMkLst>
            <pc:docMk/>
            <pc:sldMk cId="3807423840" sldId="299"/>
            <ac:picMk id="10" creationId="{2F8626AA-531C-4522-9A66-B890F7F5BF0E}"/>
          </ac:picMkLst>
        </pc:picChg>
        <pc:picChg chg="add del mod">
          <ac:chgData name="Leonie Smith" userId="fed1330f33f5650e" providerId="LiveId" clId="{03DB680F-1124-4647-87E8-4809904BF4ED}" dt="2022-03-23T04:52:13.516" v="11"/>
          <ac:picMkLst>
            <pc:docMk/>
            <pc:sldMk cId="3807423840" sldId="299"/>
            <ac:picMk id="11" creationId="{677BCA38-E58B-43F0-B334-FF3685C47401}"/>
          </ac:picMkLst>
        </pc:picChg>
        <pc:picChg chg="add del mod">
          <ac:chgData name="Leonie Smith" userId="fed1330f33f5650e" providerId="LiveId" clId="{03DB680F-1124-4647-87E8-4809904BF4ED}" dt="2022-03-23T04:52:22.510" v="13"/>
          <ac:picMkLst>
            <pc:docMk/>
            <pc:sldMk cId="3807423840" sldId="299"/>
            <ac:picMk id="12" creationId="{42256118-29AE-49C7-B2F9-CC1FD755CE26}"/>
          </ac:picMkLst>
        </pc:picChg>
        <pc:picChg chg="add mod">
          <ac:chgData name="Leonie Smith" userId="fed1330f33f5650e" providerId="LiveId" clId="{03DB680F-1124-4647-87E8-4809904BF4ED}" dt="2022-03-23T04:52:37" v="14"/>
          <ac:picMkLst>
            <pc:docMk/>
            <pc:sldMk cId="3807423840" sldId="299"/>
            <ac:picMk id="13" creationId="{1BCAD320-A27E-4C8C-BD03-E43944AA3973}"/>
          </ac:picMkLst>
        </pc:picChg>
      </pc:sldChg>
      <pc:sldChg chg="del">
        <pc:chgData name="Leonie Smith" userId="fed1330f33f5650e" providerId="LiveId" clId="{03DB680F-1124-4647-87E8-4809904BF4ED}" dt="2022-04-06T06:17:32.638" v="101" actId="47"/>
        <pc:sldMkLst>
          <pc:docMk/>
          <pc:sldMk cId="3577620259" sldId="306"/>
        </pc:sldMkLst>
      </pc:sldChg>
      <pc:sldChg chg="del">
        <pc:chgData name="Leonie Smith" userId="fed1330f33f5650e" providerId="LiveId" clId="{03DB680F-1124-4647-87E8-4809904BF4ED}" dt="2022-04-06T06:22:54.026" v="105" actId="47"/>
        <pc:sldMkLst>
          <pc:docMk/>
          <pc:sldMk cId="185590120" sldId="308"/>
        </pc:sldMkLst>
      </pc:sldChg>
      <pc:sldChg chg="modNotesTx">
        <pc:chgData name="Leonie Smith" userId="fed1330f33f5650e" providerId="LiveId" clId="{03DB680F-1124-4647-87E8-4809904BF4ED}" dt="2022-04-06T06:24:44.562" v="113" actId="20577"/>
        <pc:sldMkLst>
          <pc:docMk/>
          <pc:sldMk cId="1251111018" sldId="315"/>
        </pc:sldMkLst>
      </pc:sldChg>
      <pc:sldChg chg="addSp modSp mod">
        <pc:chgData name="Leonie Smith" userId="fed1330f33f5650e" providerId="LiveId" clId="{03DB680F-1124-4647-87E8-4809904BF4ED}" dt="2022-04-06T04:12:43.786" v="18" actId="1076"/>
        <pc:sldMkLst>
          <pc:docMk/>
          <pc:sldMk cId="2263538964" sldId="316"/>
        </pc:sldMkLst>
        <pc:spChg chg="add mod">
          <ac:chgData name="Leonie Smith" userId="fed1330f33f5650e" providerId="LiveId" clId="{03DB680F-1124-4647-87E8-4809904BF4ED}" dt="2022-04-06T04:12:43.786" v="18" actId="1076"/>
          <ac:spMkLst>
            <pc:docMk/>
            <pc:sldMk cId="2263538964" sldId="316"/>
            <ac:spMk id="4" creationId="{2CEEB592-37EF-491B-97B7-CE5517884AF3}"/>
          </ac:spMkLst>
        </pc:spChg>
      </pc:sldChg>
      <pc:sldChg chg="addSp modSp">
        <pc:chgData name="Leonie Smith" userId="fed1330f33f5650e" providerId="LiveId" clId="{03DB680F-1124-4647-87E8-4809904BF4ED}" dt="2022-04-06T04:12:54.646" v="19"/>
        <pc:sldMkLst>
          <pc:docMk/>
          <pc:sldMk cId="2366706414" sldId="317"/>
        </pc:sldMkLst>
        <pc:spChg chg="add mod">
          <ac:chgData name="Leonie Smith" userId="fed1330f33f5650e" providerId="LiveId" clId="{03DB680F-1124-4647-87E8-4809904BF4ED}" dt="2022-04-06T04:12:54.646" v="19"/>
          <ac:spMkLst>
            <pc:docMk/>
            <pc:sldMk cId="2366706414" sldId="317"/>
            <ac:spMk id="3" creationId="{0D5E006B-6D69-4ABA-9FDE-4C9C842A9E5F}"/>
          </ac:spMkLst>
        </pc:spChg>
      </pc:sldChg>
      <pc:sldChg chg="addSp modSp mod">
        <pc:chgData name="Leonie Smith" userId="fed1330f33f5650e" providerId="LiveId" clId="{03DB680F-1124-4647-87E8-4809904BF4ED}" dt="2022-04-06T04:20:53.605" v="63" actId="20577"/>
        <pc:sldMkLst>
          <pc:docMk/>
          <pc:sldMk cId="2263122027" sldId="318"/>
        </pc:sldMkLst>
        <pc:spChg chg="add mod">
          <ac:chgData name="Leonie Smith" userId="fed1330f33f5650e" providerId="LiveId" clId="{03DB680F-1124-4647-87E8-4809904BF4ED}" dt="2022-04-06T04:20:53.605" v="63" actId="20577"/>
          <ac:spMkLst>
            <pc:docMk/>
            <pc:sldMk cId="2263122027" sldId="318"/>
            <ac:spMk id="3" creationId="{35CD0153-E11A-46F7-AEC7-79E1FBFAFE80}"/>
          </ac:spMkLst>
        </pc:spChg>
      </pc:sldChg>
      <pc:sldChg chg="addSp modSp mod">
        <pc:chgData name="Leonie Smith" userId="fed1330f33f5650e" providerId="LiveId" clId="{03DB680F-1124-4647-87E8-4809904BF4ED}" dt="2022-04-06T04:20:59.869" v="64" actId="20577"/>
        <pc:sldMkLst>
          <pc:docMk/>
          <pc:sldMk cId="403107970" sldId="319"/>
        </pc:sldMkLst>
        <pc:spChg chg="add mod">
          <ac:chgData name="Leonie Smith" userId="fed1330f33f5650e" providerId="LiveId" clId="{03DB680F-1124-4647-87E8-4809904BF4ED}" dt="2022-04-06T04:20:59.869" v="64" actId="20577"/>
          <ac:spMkLst>
            <pc:docMk/>
            <pc:sldMk cId="403107970" sldId="319"/>
            <ac:spMk id="4" creationId="{2E3E1482-6D7D-4739-A6D3-80CFAB40C159}"/>
          </ac:spMkLst>
        </pc:spChg>
      </pc:sldChg>
      <pc:sldChg chg="addSp modSp mod">
        <pc:chgData name="Leonie Smith" userId="fed1330f33f5650e" providerId="LiveId" clId="{03DB680F-1124-4647-87E8-4809904BF4ED}" dt="2022-04-06T04:21:07.137" v="65" actId="20577"/>
        <pc:sldMkLst>
          <pc:docMk/>
          <pc:sldMk cId="1700039029" sldId="320"/>
        </pc:sldMkLst>
        <pc:spChg chg="add mod">
          <ac:chgData name="Leonie Smith" userId="fed1330f33f5650e" providerId="LiveId" clId="{03DB680F-1124-4647-87E8-4809904BF4ED}" dt="2022-04-06T04:21:07.137" v="65" actId="20577"/>
          <ac:spMkLst>
            <pc:docMk/>
            <pc:sldMk cId="1700039029" sldId="320"/>
            <ac:spMk id="4" creationId="{A4FA17B8-E2D8-4C5F-8913-2C0D55C964B2}"/>
          </ac:spMkLst>
        </pc:spChg>
      </pc:sldChg>
      <pc:sldChg chg="addSp modSp mod">
        <pc:chgData name="Leonie Smith" userId="fed1330f33f5650e" providerId="LiveId" clId="{03DB680F-1124-4647-87E8-4809904BF4ED}" dt="2022-04-06T04:21:12.476" v="66" actId="20577"/>
        <pc:sldMkLst>
          <pc:docMk/>
          <pc:sldMk cId="411565968" sldId="321"/>
        </pc:sldMkLst>
        <pc:spChg chg="add mod">
          <ac:chgData name="Leonie Smith" userId="fed1330f33f5650e" providerId="LiveId" clId="{03DB680F-1124-4647-87E8-4809904BF4ED}" dt="2022-04-06T04:21:12.476" v="66" actId="20577"/>
          <ac:spMkLst>
            <pc:docMk/>
            <pc:sldMk cId="411565968" sldId="321"/>
            <ac:spMk id="4" creationId="{A3D4AD41-5C83-4BDD-8EE1-C8D90C2A019B}"/>
          </ac:spMkLst>
        </pc:spChg>
      </pc:sldChg>
      <pc:sldChg chg="addSp modSp mod">
        <pc:chgData name="Leonie Smith" userId="fed1330f33f5650e" providerId="LiveId" clId="{03DB680F-1124-4647-87E8-4809904BF4ED}" dt="2022-04-06T04:21:19.421" v="67" actId="20577"/>
        <pc:sldMkLst>
          <pc:docMk/>
          <pc:sldMk cId="1135144531" sldId="322"/>
        </pc:sldMkLst>
        <pc:spChg chg="add mod">
          <ac:chgData name="Leonie Smith" userId="fed1330f33f5650e" providerId="LiveId" clId="{03DB680F-1124-4647-87E8-4809904BF4ED}" dt="2022-04-06T04:21:19.421" v="67" actId="20577"/>
          <ac:spMkLst>
            <pc:docMk/>
            <pc:sldMk cId="1135144531" sldId="322"/>
            <ac:spMk id="4" creationId="{05C95C09-6B01-4834-83D1-4CAF132315B3}"/>
          </ac:spMkLst>
        </pc:spChg>
      </pc:sldChg>
      <pc:sldChg chg="addSp modSp mod">
        <pc:chgData name="Leonie Smith" userId="fed1330f33f5650e" providerId="LiveId" clId="{03DB680F-1124-4647-87E8-4809904BF4ED}" dt="2022-04-06T04:21:26.052" v="68" actId="20577"/>
        <pc:sldMkLst>
          <pc:docMk/>
          <pc:sldMk cId="430217180" sldId="323"/>
        </pc:sldMkLst>
        <pc:spChg chg="add mod">
          <ac:chgData name="Leonie Smith" userId="fed1330f33f5650e" providerId="LiveId" clId="{03DB680F-1124-4647-87E8-4809904BF4ED}" dt="2022-04-06T04:21:26.052" v="68" actId="20577"/>
          <ac:spMkLst>
            <pc:docMk/>
            <pc:sldMk cId="430217180" sldId="323"/>
            <ac:spMk id="4" creationId="{3622F85E-3629-4D87-B44B-987A918177CF}"/>
          </ac:spMkLst>
        </pc:spChg>
      </pc:sldChg>
      <pc:sldChg chg="addSp modSp del mod">
        <pc:chgData name="Leonie Smith" userId="fed1330f33f5650e" providerId="LiveId" clId="{03DB680F-1124-4647-87E8-4809904BF4ED}" dt="2022-04-06T06:17:36.929" v="102" actId="47"/>
        <pc:sldMkLst>
          <pc:docMk/>
          <pc:sldMk cId="2961683923" sldId="324"/>
        </pc:sldMkLst>
        <pc:spChg chg="add mod">
          <ac:chgData name="Leonie Smith" userId="fed1330f33f5650e" providerId="LiveId" clId="{03DB680F-1124-4647-87E8-4809904BF4ED}" dt="2022-04-06T04:21:33.878" v="69" actId="20577"/>
          <ac:spMkLst>
            <pc:docMk/>
            <pc:sldMk cId="2961683923" sldId="324"/>
            <ac:spMk id="4" creationId="{7B148C3B-6642-49D7-A67A-2D0565D2E672}"/>
          </ac:spMkLst>
        </pc:spChg>
      </pc:sldChg>
      <pc:sldChg chg="addSp modSp mod">
        <pc:chgData name="Leonie Smith" userId="fed1330f33f5650e" providerId="LiveId" clId="{03DB680F-1124-4647-87E8-4809904BF4ED}" dt="2022-04-06T04:21:48.071" v="72" actId="20577"/>
        <pc:sldMkLst>
          <pc:docMk/>
          <pc:sldMk cId="2014629304" sldId="325"/>
        </pc:sldMkLst>
        <pc:spChg chg="add mod">
          <ac:chgData name="Leonie Smith" userId="fed1330f33f5650e" providerId="LiveId" clId="{03DB680F-1124-4647-87E8-4809904BF4ED}" dt="2022-04-06T04:21:48.071" v="72" actId="20577"/>
          <ac:spMkLst>
            <pc:docMk/>
            <pc:sldMk cId="2014629304" sldId="325"/>
            <ac:spMk id="4" creationId="{349498C7-1603-4213-883E-FC8D88572F83}"/>
          </ac:spMkLst>
        </pc:spChg>
      </pc:sldChg>
      <pc:sldChg chg="addSp modSp mod">
        <pc:chgData name="Leonie Smith" userId="fed1330f33f5650e" providerId="LiveId" clId="{03DB680F-1124-4647-87E8-4809904BF4ED}" dt="2022-04-06T04:21:39.425" v="70" actId="20577"/>
        <pc:sldMkLst>
          <pc:docMk/>
          <pc:sldMk cId="2029024271" sldId="326"/>
        </pc:sldMkLst>
        <pc:spChg chg="add mod">
          <ac:chgData name="Leonie Smith" userId="fed1330f33f5650e" providerId="LiveId" clId="{03DB680F-1124-4647-87E8-4809904BF4ED}" dt="2022-04-06T04:21:39.425" v="70" actId="20577"/>
          <ac:spMkLst>
            <pc:docMk/>
            <pc:sldMk cId="2029024271" sldId="326"/>
            <ac:spMk id="4" creationId="{EE4D3063-7A51-4D39-B033-93FB17188A05}"/>
          </ac:spMkLst>
        </pc:spChg>
      </pc:sldChg>
      <pc:sldChg chg="addSp modSp mod">
        <pc:chgData name="Leonie Smith" userId="fed1330f33f5650e" providerId="LiveId" clId="{03DB680F-1124-4647-87E8-4809904BF4ED}" dt="2022-04-06T04:22:14.595" v="80" actId="14100"/>
        <pc:sldMkLst>
          <pc:docMk/>
          <pc:sldMk cId="2486542998" sldId="327"/>
        </pc:sldMkLst>
        <pc:spChg chg="add mod">
          <ac:chgData name="Leonie Smith" userId="fed1330f33f5650e" providerId="LiveId" clId="{03DB680F-1124-4647-87E8-4809904BF4ED}" dt="2022-04-06T04:22:04.100" v="78" actId="20577"/>
          <ac:spMkLst>
            <pc:docMk/>
            <pc:sldMk cId="2486542998" sldId="327"/>
            <ac:spMk id="4" creationId="{93E421BA-A9DA-4374-9C71-C4E949E5B44A}"/>
          </ac:spMkLst>
        </pc:spChg>
        <pc:picChg chg="mod">
          <ac:chgData name="Leonie Smith" userId="fed1330f33f5650e" providerId="LiveId" clId="{03DB680F-1124-4647-87E8-4809904BF4ED}" dt="2022-04-06T04:22:14.595" v="80" actId="14100"/>
          <ac:picMkLst>
            <pc:docMk/>
            <pc:sldMk cId="2486542998" sldId="327"/>
            <ac:picMk id="3" creationId="{3BAF5E80-545D-4FE0-A7F8-CC156DB33BE4}"/>
          </ac:picMkLst>
        </pc:picChg>
      </pc:sldChg>
      <pc:sldChg chg="addSp modSp mod">
        <pc:chgData name="Leonie Smith" userId="fed1330f33f5650e" providerId="LiveId" clId="{03DB680F-1124-4647-87E8-4809904BF4ED}" dt="2022-04-06T04:22:23.752" v="82" actId="20577"/>
        <pc:sldMkLst>
          <pc:docMk/>
          <pc:sldMk cId="2070508185" sldId="328"/>
        </pc:sldMkLst>
        <pc:spChg chg="add mod">
          <ac:chgData name="Leonie Smith" userId="fed1330f33f5650e" providerId="LiveId" clId="{03DB680F-1124-4647-87E8-4809904BF4ED}" dt="2022-04-06T04:22:23.752" v="82" actId="20577"/>
          <ac:spMkLst>
            <pc:docMk/>
            <pc:sldMk cId="2070508185" sldId="328"/>
            <ac:spMk id="4" creationId="{8608834C-5633-405A-9F0A-15324020A825}"/>
          </ac:spMkLst>
        </pc:spChg>
      </pc:sldChg>
      <pc:sldChg chg="addSp modSp mod">
        <pc:chgData name="Leonie Smith" userId="fed1330f33f5650e" providerId="LiveId" clId="{03DB680F-1124-4647-87E8-4809904BF4ED}" dt="2022-04-06T04:22:30.820" v="84" actId="20577"/>
        <pc:sldMkLst>
          <pc:docMk/>
          <pc:sldMk cId="928804638" sldId="329"/>
        </pc:sldMkLst>
        <pc:spChg chg="add mod">
          <ac:chgData name="Leonie Smith" userId="fed1330f33f5650e" providerId="LiveId" clId="{03DB680F-1124-4647-87E8-4809904BF4ED}" dt="2022-04-06T04:22:30.820" v="84" actId="20577"/>
          <ac:spMkLst>
            <pc:docMk/>
            <pc:sldMk cId="928804638" sldId="329"/>
            <ac:spMk id="4" creationId="{2CE3BD49-C2DC-4C8F-B769-8CE0FAA18054}"/>
          </ac:spMkLst>
        </pc:spChg>
      </pc:sldChg>
      <pc:sldChg chg="addSp modSp mod">
        <pc:chgData name="Leonie Smith" userId="fed1330f33f5650e" providerId="LiveId" clId="{03DB680F-1124-4647-87E8-4809904BF4ED}" dt="2022-04-06T04:22:38.921" v="86" actId="20577"/>
        <pc:sldMkLst>
          <pc:docMk/>
          <pc:sldMk cId="3438582306" sldId="330"/>
        </pc:sldMkLst>
        <pc:spChg chg="add mod">
          <ac:chgData name="Leonie Smith" userId="fed1330f33f5650e" providerId="LiveId" clId="{03DB680F-1124-4647-87E8-4809904BF4ED}" dt="2022-04-06T04:22:38.921" v="86" actId="20577"/>
          <ac:spMkLst>
            <pc:docMk/>
            <pc:sldMk cId="3438582306" sldId="330"/>
            <ac:spMk id="4" creationId="{370D9E42-3B13-4B1A-BC58-08EFD118A3A2}"/>
          </ac:spMkLst>
        </pc:spChg>
      </pc:sldChg>
      <pc:sldChg chg="addSp modSp mod">
        <pc:chgData name="Leonie Smith" userId="fed1330f33f5650e" providerId="LiveId" clId="{03DB680F-1124-4647-87E8-4809904BF4ED}" dt="2022-04-06T04:22:48.668" v="88" actId="20577"/>
        <pc:sldMkLst>
          <pc:docMk/>
          <pc:sldMk cId="2593827039" sldId="331"/>
        </pc:sldMkLst>
        <pc:spChg chg="add mod">
          <ac:chgData name="Leonie Smith" userId="fed1330f33f5650e" providerId="LiveId" clId="{03DB680F-1124-4647-87E8-4809904BF4ED}" dt="2022-04-06T04:22:48.668" v="88" actId="20577"/>
          <ac:spMkLst>
            <pc:docMk/>
            <pc:sldMk cId="2593827039" sldId="331"/>
            <ac:spMk id="4" creationId="{DDB3BFEF-EF12-413C-845A-C5B4220A7B30}"/>
          </ac:spMkLst>
        </pc:spChg>
      </pc:sldChg>
      <pc:sldChg chg="addSp modSp del mod">
        <pc:chgData name="Leonie Smith" userId="fed1330f33f5650e" providerId="LiveId" clId="{03DB680F-1124-4647-87E8-4809904BF4ED}" dt="2022-04-06T06:21:05.484" v="104" actId="47"/>
        <pc:sldMkLst>
          <pc:docMk/>
          <pc:sldMk cId="1443602184" sldId="332"/>
        </pc:sldMkLst>
        <pc:spChg chg="add mod">
          <ac:chgData name="Leonie Smith" userId="fed1330f33f5650e" providerId="LiveId" clId="{03DB680F-1124-4647-87E8-4809904BF4ED}" dt="2022-04-06T04:22:55.836" v="90" actId="20577"/>
          <ac:spMkLst>
            <pc:docMk/>
            <pc:sldMk cId="1443602184" sldId="332"/>
            <ac:spMk id="4" creationId="{E60CDEA4-7914-4A13-833B-0D08826D3CD5}"/>
          </ac:spMkLst>
        </pc:spChg>
      </pc:sldChg>
      <pc:sldChg chg="addSp modSp mod">
        <pc:chgData name="Leonie Smith" userId="fed1330f33f5650e" providerId="LiveId" clId="{03DB680F-1124-4647-87E8-4809904BF4ED}" dt="2022-04-06T04:23:03.032" v="92" actId="20577"/>
        <pc:sldMkLst>
          <pc:docMk/>
          <pc:sldMk cId="3026343084" sldId="333"/>
        </pc:sldMkLst>
        <pc:spChg chg="add mod">
          <ac:chgData name="Leonie Smith" userId="fed1330f33f5650e" providerId="LiveId" clId="{03DB680F-1124-4647-87E8-4809904BF4ED}" dt="2022-04-06T04:23:03.032" v="92" actId="20577"/>
          <ac:spMkLst>
            <pc:docMk/>
            <pc:sldMk cId="3026343084" sldId="333"/>
            <ac:spMk id="4" creationId="{34136D35-B849-412E-BD92-6D4A7E77D607}"/>
          </ac:spMkLst>
        </pc:spChg>
      </pc:sldChg>
      <pc:sldChg chg="addSp modSp del mod">
        <pc:chgData name="Leonie Smith" userId="fed1330f33f5650e" providerId="LiveId" clId="{03DB680F-1124-4647-87E8-4809904BF4ED}" dt="2022-04-06T06:23:09.747" v="106" actId="47"/>
        <pc:sldMkLst>
          <pc:docMk/>
          <pc:sldMk cId="1042998186" sldId="334"/>
        </pc:sldMkLst>
        <pc:spChg chg="add mod">
          <ac:chgData name="Leonie Smith" userId="fed1330f33f5650e" providerId="LiveId" clId="{03DB680F-1124-4647-87E8-4809904BF4ED}" dt="2022-04-06T04:23:10.608" v="94" actId="20577"/>
          <ac:spMkLst>
            <pc:docMk/>
            <pc:sldMk cId="1042998186" sldId="334"/>
            <ac:spMk id="4" creationId="{36D8AF2F-E2C5-4F14-ABE5-A18A1880B4CE}"/>
          </ac:spMkLst>
        </pc:spChg>
      </pc:sldChg>
      <pc:sldChg chg="addSp modSp mod">
        <pc:chgData name="Leonie Smith" userId="fed1330f33f5650e" providerId="LiveId" clId="{03DB680F-1124-4647-87E8-4809904BF4ED}" dt="2022-04-06T04:23:17.155" v="96" actId="20577"/>
        <pc:sldMkLst>
          <pc:docMk/>
          <pc:sldMk cId="3742026941" sldId="335"/>
        </pc:sldMkLst>
        <pc:spChg chg="add mod">
          <ac:chgData name="Leonie Smith" userId="fed1330f33f5650e" providerId="LiveId" clId="{03DB680F-1124-4647-87E8-4809904BF4ED}" dt="2022-04-06T04:23:17.155" v="96" actId="20577"/>
          <ac:spMkLst>
            <pc:docMk/>
            <pc:sldMk cId="3742026941" sldId="335"/>
            <ac:spMk id="4" creationId="{081D3DDE-9DBC-47C4-A245-FCD8A71A2B40}"/>
          </ac:spMkLst>
        </pc:spChg>
      </pc:sldChg>
      <pc:sldChg chg="addSp modSp mod">
        <pc:chgData name="Leonie Smith" userId="fed1330f33f5650e" providerId="LiveId" clId="{03DB680F-1124-4647-87E8-4809904BF4ED}" dt="2022-04-06T04:23:24.468" v="98" actId="20577"/>
        <pc:sldMkLst>
          <pc:docMk/>
          <pc:sldMk cId="835170900" sldId="336"/>
        </pc:sldMkLst>
        <pc:spChg chg="add mod">
          <ac:chgData name="Leonie Smith" userId="fed1330f33f5650e" providerId="LiveId" clId="{03DB680F-1124-4647-87E8-4809904BF4ED}" dt="2022-04-06T04:23:24.468" v="98" actId="20577"/>
          <ac:spMkLst>
            <pc:docMk/>
            <pc:sldMk cId="835170900" sldId="336"/>
            <ac:spMk id="4" creationId="{B84D2045-469C-4B53-8566-4BF90861C547}"/>
          </ac:spMkLst>
        </pc:spChg>
      </pc:sldChg>
      <pc:sldChg chg="addSp modSp mod">
        <pc:chgData name="Leonie Smith" userId="fed1330f33f5650e" providerId="LiveId" clId="{03DB680F-1124-4647-87E8-4809904BF4ED}" dt="2022-04-06T04:23:31.161" v="100" actId="20577"/>
        <pc:sldMkLst>
          <pc:docMk/>
          <pc:sldMk cId="1937074760" sldId="337"/>
        </pc:sldMkLst>
        <pc:spChg chg="add mod">
          <ac:chgData name="Leonie Smith" userId="fed1330f33f5650e" providerId="LiveId" clId="{03DB680F-1124-4647-87E8-4809904BF4ED}" dt="2022-04-06T04:23:31.161" v="100" actId="20577"/>
          <ac:spMkLst>
            <pc:docMk/>
            <pc:sldMk cId="1937074760" sldId="337"/>
            <ac:spMk id="4" creationId="{6A5BD257-A223-4B79-BF3F-07C023204D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613177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9BDE-FEB7-4752-B69A-419F12BE600E}"/>
              </a:ext>
            </a:extLst>
          </p:cNvPr>
          <p:cNvSpPr>
            <a:spLocks noGrp="1"/>
          </p:cNvSpPr>
          <p:nvPr>
            <p:ph type="title"/>
          </p:nvPr>
        </p:nvSpPr>
        <p:spPr/>
        <p:txBody>
          <a:bodyPr/>
          <a:lstStyle/>
          <a:p>
            <a:r>
              <a:rPr lang="en-US" dirty="0"/>
              <a:t>12-2</a:t>
            </a:r>
            <a:endParaRPr lang="en-IN" dirty="0"/>
          </a:p>
        </p:txBody>
      </p:sp>
      <p:pic>
        <p:nvPicPr>
          <p:cNvPr id="8" name="Audio 7">
            <a:hlinkClick r:id="" action="ppaction://media"/>
            <a:extLst>
              <a:ext uri="{FF2B5EF4-FFF2-40B4-BE49-F238E27FC236}">
                <a16:creationId xmlns:a16="http://schemas.microsoft.com/office/drawing/2014/main" id="{C39AA91D-A149-EC9A-4DFC-78AEBDDF4CD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5B647C56-17D3-6C98-021C-A685E154FF5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251111018"/>
      </p:ext>
    </p:extLst>
  </p:cSld>
  <p:clrMapOvr>
    <a:masterClrMapping/>
  </p:clrMapOvr>
  <mc:AlternateContent xmlns:mc="http://schemas.openxmlformats.org/markup-compatibility/2006" xmlns:p14="http://schemas.microsoft.com/office/powerpoint/2010/main">
    <mc:Choice Requires="p14">
      <p:transition spd="slow" p14:dur="2000" advTm="2830"/>
    </mc:Choice>
    <mc:Fallback xmlns="">
      <p:transition spd="slow" advTm="2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51BAB-D099-4674-B4D2-67F7D460FEF4}"/>
              </a:ext>
            </a:extLst>
          </p:cNvPr>
          <p:cNvPicPr>
            <a:picLocks noChangeAspect="1"/>
          </p:cNvPicPr>
          <p:nvPr/>
        </p:nvPicPr>
        <p:blipFill>
          <a:blip r:embed="rId2"/>
          <a:stretch>
            <a:fillRect/>
          </a:stretch>
        </p:blipFill>
        <p:spPr>
          <a:xfrm>
            <a:off x="0" y="1"/>
            <a:ext cx="14549215" cy="6858000"/>
          </a:xfrm>
          <a:prstGeom prst="rect">
            <a:avLst/>
          </a:prstGeom>
        </p:spPr>
      </p:pic>
      <p:sp>
        <p:nvSpPr>
          <p:cNvPr id="4" name="TextBox 3">
            <a:extLst>
              <a:ext uri="{FF2B5EF4-FFF2-40B4-BE49-F238E27FC236}">
                <a16:creationId xmlns:a16="http://schemas.microsoft.com/office/drawing/2014/main" id="{A4FA17B8-E2D8-4C5F-8913-2C0D55C964B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2:3</a:t>
            </a:r>
            <a:endParaRPr lang="en-ZA" sz="3200" dirty="0">
              <a:solidFill>
                <a:schemeClr val="bg1"/>
              </a:solidFill>
            </a:endParaRPr>
          </a:p>
        </p:txBody>
      </p:sp>
    </p:spTree>
    <p:extLst>
      <p:ext uri="{BB962C8B-B14F-4D97-AF65-F5344CB8AC3E}">
        <p14:creationId xmlns:p14="http://schemas.microsoft.com/office/powerpoint/2010/main" val="1700039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4</a:t>
            </a:r>
            <a:r>
              <a:rPr lang="en-US" sz="4400" b="0" i="0" dirty="0">
                <a:solidFill>
                  <a:srgbClr val="121212"/>
                </a:solidFill>
                <a:effectLst/>
                <a:highlight>
                  <a:srgbClr val="FFFFFF"/>
                </a:highlight>
                <a:latin typeface="Inter"/>
              </a:rPr>
              <a:t>But the woman had taken the two men and hidden them. So she said, “Yes, the men did come to me, but I did not know where they had come from.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བུད་མེད་ཀྱིས་མི་དེ་གཉིས་སྦས་རྗེས་ན་རེ། མི་དེ་གཉིས་དངོས་གནས་ངའི་སར་སླེབས་བྱུང་ཡང་ཁོ་རྣམས་གང་ནས་ཐོན་པ་བདག་གིས་མི་ཤེས་སོ། </a:t>
            </a:r>
            <a:endParaRPr lang="en-ZA" dirty="0"/>
          </a:p>
        </p:txBody>
      </p:sp>
      <p:pic>
        <p:nvPicPr>
          <p:cNvPr id="5" name="Audio 4">
            <a:hlinkClick r:id="" action="ppaction://media"/>
            <a:extLst>
              <a:ext uri="{FF2B5EF4-FFF2-40B4-BE49-F238E27FC236}">
                <a16:creationId xmlns:a16="http://schemas.microsoft.com/office/drawing/2014/main" id="{CCD99373-66DC-926F-B545-48BF4FEDA4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9307528"/>
      </p:ext>
    </p:extLst>
  </p:cSld>
  <p:clrMapOvr>
    <a:masterClrMapping/>
  </p:clrMapOvr>
  <mc:AlternateContent xmlns:mc="http://schemas.openxmlformats.org/markup-compatibility/2006" xmlns:p14="http://schemas.microsoft.com/office/powerpoint/2010/main">
    <mc:Choice Requires="p14">
      <p:transition spd="slow" p14:dur="2000" advTm="7698"/>
    </mc:Choice>
    <mc:Fallback xmlns="">
      <p:transition spd="slow" advTm="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F1012-2F8C-447B-9B2A-02AB2FD51E5C}"/>
              </a:ext>
            </a:extLst>
          </p:cNvPr>
          <p:cNvPicPr>
            <a:picLocks noChangeAspect="1"/>
          </p:cNvPicPr>
          <p:nvPr/>
        </p:nvPicPr>
        <p:blipFill>
          <a:blip r:embed="rId2"/>
          <a:stretch>
            <a:fillRect/>
          </a:stretch>
        </p:blipFill>
        <p:spPr>
          <a:xfrm>
            <a:off x="0" y="0"/>
            <a:ext cx="15595169" cy="6858000"/>
          </a:xfrm>
          <a:prstGeom prst="rect">
            <a:avLst/>
          </a:prstGeom>
        </p:spPr>
      </p:pic>
      <p:sp>
        <p:nvSpPr>
          <p:cNvPr id="4" name="TextBox 3">
            <a:extLst>
              <a:ext uri="{FF2B5EF4-FFF2-40B4-BE49-F238E27FC236}">
                <a16:creationId xmlns:a16="http://schemas.microsoft.com/office/drawing/2014/main" id="{A3D4AD41-5C83-4BDD-8EE1-C8D90C2A019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2:4</a:t>
            </a:r>
            <a:endParaRPr lang="en-ZA" sz="3200" dirty="0">
              <a:solidFill>
                <a:schemeClr val="bg1"/>
              </a:solidFill>
            </a:endParaRPr>
          </a:p>
        </p:txBody>
      </p:sp>
    </p:spTree>
    <p:extLst>
      <p:ext uri="{BB962C8B-B14F-4D97-AF65-F5344CB8AC3E}">
        <p14:creationId xmlns:p14="http://schemas.microsoft.com/office/powerpoint/2010/main" val="411565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8" y="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5</a:t>
            </a:r>
            <a:r>
              <a:rPr lang="en-US" sz="4400" b="0" i="0" dirty="0">
                <a:solidFill>
                  <a:srgbClr val="121212"/>
                </a:solidFill>
                <a:effectLst/>
                <a:highlight>
                  <a:srgbClr val="FFFFFF"/>
                </a:highlight>
                <a:latin typeface="Inter"/>
              </a:rPr>
              <a:t>At dusk, when the gate was about to close, the men went out, and I do not know which way they went. Pursue them quickly, and you may catch them!”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a:t>
            </a:r>
            <a:r>
              <a:rPr lang="bo-CN" sz="6000" b="0" i="0" dirty="0">
                <a:solidFill>
                  <a:srgbClr val="121212"/>
                </a:solidFill>
                <a:effectLst/>
                <a:highlight>
                  <a:srgbClr val="FFFFFF"/>
                </a:highlight>
                <a:latin typeface="Inter"/>
              </a:rPr>
              <a:t>མུན་རུབ་ནས་མཁར་སྒོ་རྒྱག་པའི་དུས་ལ་སླེབས་དུས་ཁོ་གཉིས་ཕྱིར་སོང་བ་རེད། གང་དུ་སོང་བ་ནི་བདག་གིས་མི་ཤེས། ད་ལྟ་ཁྱོད་རྣམས་མྱུར་དུ་ར་མདར་བརྒྱུགས་ན་ཁོ་ཚོའི་རྗེས་ཆོད་ངེས་ཡིན་ཞེས་ལན་བཏབ་བོ། །</a:t>
            </a:r>
            <a:endParaRPr lang="en-ZA" dirty="0"/>
          </a:p>
        </p:txBody>
      </p:sp>
      <p:pic>
        <p:nvPicPr>
          <p:cNvPr id="7" name="Audio 6">
            <a:hlinkClick r:id="" action="ppaction://media"/>
            <a:extLst>
              <a:ext uri="{FF2B5EF4-FFF2-40B4-BE49-F238E27FC236}">
                <a16:creationId xmlns:a16="http://schemas.microsoft.com/office/drawing/2014/main" id="{A9DB242D-18A1-5282-4869-D53F12F7CA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14299"/>
    </mc:Choice>
    <mc:Fallback xmlns="">
      <p:transition spd="slow" advTm="14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2E4DA-5171-4009-B74C-B329F175C533}"/>
              </a:ext>
            </a:extLst>
          </p:cNvPr>
          <p:cNvPicPr>
            <a:picLocks noChangeAspect="1"/>
          </p:cNvPicPr>
          <p:nvPr/>
        </p:nvPicPr>
        <p:blipFill>
          <a:blip r:embed="rId2"/>
          <a:stretch>
            <a:fillRect/>
          </a:stretch>
        </p:blipFill>
        <p:spPr>
          <a:xfrm>
            <a:off x="-7631699" y="1"/>
            <a:ext cx="19823699" cy="6858000"/>
          </a:xfrm>
          <a:prstGeom prst="rect">
            <a:avLst/>
          </a:prstGeom>
        </p:spPr>
      </p:pic>
      <p:sp>
        <p:nvSpPr>
          <p:cNvPr id="4" name="TextBox 3">
            <a:extLst>
              <a:ext uri="{FF2B5EF4-FFF2-40B4-BE49-F238E27FC236}">
                <a16:creationId xmlns:a16="http://schemas.microsoft.com/office/drawing/2014/main" id="{05C95C09-6B01-4834-83D1-4CAF132315B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2:5</a:t>
            </a:r>
            <a:endParaRPr lang="en-ZA" sz="3200" dirty="0">
              <a:solidFill>
                <a:schemeClr val="bg1"/>
              </a:solidFill>
            </a:endParaRPr>
          </a:p>
        </p:txBody>
      </p:sp>
    </p:spTree>
    <p:extLst>
      <p:ext uri="{BB962C8B-B14F-4D97-AF65-F5344CB8AC3E}">
        <p14:creationId xmlns:p14="http://schemas.microsoft.com/office/powerpoint/2010/main" val="1135144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6</a:t>
            </a:r>
            <a:r>
              <a:rPr lang="en-US" sz="4400" b="0" i="0" dirty="0">
                <a:solidFill>
                  <a:srgbClr val="121212"/>
                </a:solidFill>
                <a:effectLst/>
                <a:highlight>
                  <a:srgbClr val="FFFFFF"/>
                </a:highlight>
                <a:latin typeface="Inter"/>
              </a:rPr>
              <a:t>(But Rahab had taken them up to the roof and hidden them among the stalks of flax that she had laid out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6</a:t>
            </a:r>
            <a:r>
              <a:rPr lang="bo-CN" sz="6600" b="0" i="0" dirty="0">
                <a:solidFill>
                  <a:srgbClr val="121212"/>
                </a:solidFill>
                <a:effectLst/>
                <a:highlight>
                  <a:srgbClr val="FFFFFF"/>
                </a:highlight>
                <a:latin typeface="Inter"/>
              </a:rPr>
              <a:t>དོན་དངོས་སུ་བུད་མེད་དེས་ཐོག་མར་མི་དེ་གཉིས་ཁང་ཀླད་དུ་ཁྲིད་ནས་ཁོ་རྣམས་དེར་བཏིངས་ཡོད་པའི་སོ་མ་ར་ཙའི་སོག་མའི་གསེང་དུ་སྦས་པ་ཡིན་ནོ། ། </a:t>
            </a:r>
            <a:endParaRPr lang="en-ZA" dirty="0"/>
          </a:p>
        </p:txBody>
      </p:sp>
      <p:pic>
        <p:nvPicPr>
          <p:cNvPr id="7" name="Audio 6">
            <a:hlinkClick r:id="" action="ppaction://media"/>
            <a:extLst>
              <a:ext uri="{FF2B5EF4-FFF2-40B4-BE49-F238E27FC236}">
                <a16:creationId xmlns:a16="http://schemas.microsoft.com/office/drawing/2014/main" id="{28F73CCB-4E8F-3D73-A8DE-09CF92DC84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8265"/>
    </mc:Choice>
    <mc:Fallback xmlns="">
      <p:transition spd="slow" advTm="8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A9C5E-2B27-4627-9174-9846EC6ED777}"/>
              </a:ext>
            </a:extLst>
          </p:cNvPr>
          <p:cNvPicPr>
            <a:picLocks noChangeAspect="1"/>
          </p:cNvPicPr>
          <p:nvPr/>
        </p:nvPicPr>
        <p:blipFill>
          <a:blip r:embed="rId2"/>
          <a:stretch>
            <a:fillRect/>
          </a:stretch>
        </p:blipFill>
        <p:spPr>
          <a:xfrm>
            <a:off x="-1686855" y="1"/>
            <a:ext cx="13878855" cy="6858000"/>
          </a:xfrm>
          <a:prstGeom prst="rect">
            <a:avLst/>
          </a:prstGeom>
        </p:spPr>
      </p:pic>
      <p:sp>
        <p:nvSpPr>
          <p:cNvPr id="4" name="TextBox 3">
            <a:extLst>
              <a:ext uri="{FF2B5EF4-FFF2-40B4-BE49-F238E27FC236}">
                <a16:creationId xmlns:a16="http://schemas.microsoft.com/office/drawing/2014/main" id="{3622F85E-3629-4D87-B44B-987A918177C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2:6</a:t>
            </a:r>
            <a:endParaRPr lang="en-ZA" sz="3200" dirty="0">
              <a:solidFill>
                <a:schemeClr val="bg1"/>
              </a:solidFill>
            </a:endParaRPr>
          </a:p>
        </p:txBody>
      </p:sp>
    </p:spTree>
    <p:extLst>
      <p:ext uri="{BB962C8B-B14F-4D97-AF65-F5344CB8AC3E}">
        <p14:creationId xmlns:p14="http://schemas.microsoft.com/office/powerpoint/2010/main" val="430217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dirty="0">
                <a:solidFill>
                  <a:srgbClr val="121212"/>
                </a:solidFill>
                <a:highlight>
                  <a:srgbClr val="FFFFFF"/>
                </a:highlight>
                <a:latin typeface="Inter"/>
              </a:rPr>
              <a:t>[Rahab]</a:t>
            </a:r>
            <a:r>
              <a:rPr lang="en-US" sz="4000" b="0" i="0" dirty="0">
                <a:solidFill>
                  <a:srgbClr val="121212"/>
                </a:solidFill>
                <a:effectLst/>
                <a:highlight>
                  <a:srgbClr val="FFFFFF"/>
                </a:highlight>
                <a:latin typeface="Inter"/>
              </a:rPr>
              <a:t> said to them, “I know that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has given you this land and that the fear of you has fallen on us, so that all who dwell in the land are melting in fear of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9</a:t>
            </a:r>
            <a:r>
              <a:rPr lang="bo-CN" sz="6000" b="0" i="0" dirty="0">
                <a:solidFill>
                  <a:srgbClr val="121212"/>
                </a:solidFill>
                <a:effectLst/>
                <a:highlight>
                  <a:srgbClr val="FFFFFF"/>
                </a:highlight>
                <a:latin typeface="Inter"/>
              </a:rPr>
              <a:t>དཀོན་མཆོག་ཡ་ཝཱེས་ཡུལ་འདི་ཁྱོད་རྣམས་ལ་གནང་ཟིན་པ་ཤེས་པར་མ་ཟད། ཁྱོད་རྣམས་ཀྱི་རྐྱེན་གྱིས་ངེད་ཅག་ནི་དངངས་སྐྲག་སྐྱེས་ཤིང་། ཡུལ་འདིའི་མི་ཐམས་ཅད་ཁྱོད་རྣམས་ཀྱི་མདུན་དུ་དཔའ་ཞུམ་པ་ཡིན། </a:t>
            </a:r>
            <a:endParaRPr lang="en-ZA" dirty="0"/>
          </a:p>
        </p:txBody>
      </p:sp>
      <p:pic>
        <p:nvPicPr>
          <p:cNvPr id="13" name="Audio 12">
            <a:hlinkClick r:id="" action="ppaction://media"/>
            <a:extLst>
              <a:ext uri="{FF2B5EF4-FFF2-40B4-BE49-F238E27FC236}">
                <a16:creationId xmlns:a16="http://schemas.microsoft.com/office/drawing/2014/main" id="{39DDE8F7-9607-72B9-7F26-8D55633BE5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9545"/>
    </mc:Choice>
    <mc:Fallback xmlns="">
      <p:transition spd="slow" advTm="9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53110-2BA8-483B-8808-BB9E528674A2}"/>
              </a:ext>
            </a:extLst>
          </p:cNvPr>
          <p:cNvPicPr>
            <a:picLocks noChangeAspect="1"/>
          </p:cNvPicPr>
          <p:nvPr/>
        </p:nvPicPr>
        <p:blipFill>
          <a:blip r:embed="rId2"/>
          <a:stretch>
            <a:fillRect/>
          </a:stretch>
        </p:blipFill>
        <p:spPr>
          <a:xfrm>
            <a:off x="0" y="-1650999"/>
            <a:ext cx="12192000" cy="8509000"/>
          </a:xfrm>
          <a:prstGeom prst="rect">
            <a:avLst/>
          </a:prstGeom>
        </p:spPr>
      </p:pic>
      <p:sp>
        <p:nvSpPr>
          <p:cNvPr id="4" name="TextBox 3">
            <a:extLst>
              <a:ext uri="{FF2B5EF4-FFF2-40B4-BE49-F238E27FC236}">
                <a16:creationId xmlns:a16="http://schemas.microsoft.com/office/drawing/2014/main" id="{EE4D3063-7A51-4D39-B033-93FB17188A0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2:9</a:t>
            </a:r>
            <a:endParaRPr lang="en-ZA" sz="3200" dirty="0">
              <a:solidFill>
                <a:schemeClr val="bg1"/>
              </a:solidFill>
            </a:endParaRPr>
          </a:p>
        </p:txBody>
      </p:sp>
    </p:spTree>
    <p:extLst>
      <p:ext uri="{BB962C8B-B14F-4D97-AF65-F5344CB8AC3E}">
        <p14:creationId xmlns:p14="http://schemas.microsoft.com/office/powerpoint/2010/main" val="2029024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For we have heard how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dried up the waters of the Red Sea  before you when you came out of Egypt, and what you did to </a:t>
            </a:r>
            <a:r>
              <a:rPr lang="en-US" sz="3600" b="0" i="0" dirty="0" err="1">
                <a:solidFill>
                  <a:srgbClr val="121212"/>
                </a:solidFill>
                <a:effectLst/>
                <a:highlight>
                  <a:srgbClr val="FFFFFF"/>
                </a:highlight>
                <a:latin typeface="Inter"/>
              </a:rPr>
              <a:t>Sihon</a:t>
            </a:r>
            <a:r>
              <a:rPr lang="en-US" sz="3600" b="0" i="0" dirty="0">
                <a:solidFill>
                  <a:srgbClr val="121212"/>
                </a:solidFill>
                <a:effectLst/>
                <a:highlight>
                  <a:srgbClr val="FFFFFF"/>
                </a:highlight>
                <a:latin typeface="Inter"/>
              </a:rPr>
              <a:t> and Og, the two kings of the Amorites across the Jordan, whom you devoted to destruction.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10</a:t>
            </a:r>
            <a:r>
              <a:rPr lang="bo-CN" sz="4400" b="0" i="0" dirty="0">
                <a:solidFill>
                  <a:srgbClr val="121212"/>
                </a:solidFill>
                <a:effectLst/>
                <a:highlight>
                  <a:srgbClr val="FFFFFF"/>
                </a:highlight>
                <a:latin typeface="Inter"/>
              </a:rPr>
              <a:t>ཅི་ལ་ཞེ་ན། ཁྱོད་རྣམས་ཨེ་ཅིབ་ཡུལ་ནས་ཐོན་པའི་དུས་སུ་དཀོན་མཆོག་ཡ་ཝཱེས་ཁྱོད་ཅག་གི་མདུན་དུ་རྒྱ་མཚོ་དམར་པོའི་ཆུ་ནི་ཅི་ལྟར་སྐམ་པར་མཛད་པ་དང་། ཁྱོད་རྣམས་ཀྱིས་ཡོར་དན་གཙང་པོའི་ཤར་ཕྱོགས་སུ་ཡོད་པའི་ཨེ་མོར་པའི་རྒྱལ་པོ་སི་ཧོན་དང་ཨོག་ཅེས་པ་གཉིས་ལ་ཅི་ཞིག་བྱས་པ་སྟེ། དེ་གཉིས་རྩ་མེད་དུ་བཏང་བ་ངེད་ཅག་གིས་ཐོས་པས་སོ། ། </a:t>
            </a:r>
            <a:endParaRPr lang="en-ZA" sz="1600" dirty="0"/>
          </a:p>
        </p:txBody>
      </p:sp>
      <p:pic>
        <p:nvPicPr>
          <p:cNvPr id="7" name="Audio 6">
            <a:hlinkClick r:id="" action="ppaction://media"/>
            <a:extLst>
              <a:ext uri="{FF2B5EF4-FFF2-40B4-BE49-F238E27FC236}">
                <a16:creationId xmlns:a16="http://schemas.microsoft.com/office/drawing/2014/main" id="{93BBA96C-C3F7-09A3-432B-049A02FD0B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8240"/>
    </mc:Choice>
    <mc:Fallback xmlns="">
      <p:transition spd="slow" advTm="18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EDA3D-4FCC-400C-B8A1-72FC5A3C736A}"/>
              </a:ext>
            </a:extLst>
          </p:cNvPr>
          <p:cNvPicPr>
            <a:picLocks noChangeAspect="1"/>
          </p:cNvPicPr>
          <p:nvPr/>
        </p:nvPicPr>
        <p:blipFill>
          <a:blip r:embed="rId2"/>
          <a:stretch>
            <a:fillRect/>
          </a:stretch>
        </p:blipFill>
        <p:spPr>
          <a:xfrm>
            <a:off x="-3978318" y="0"/>
            <a:ext cx="16170318" cy="6858000"/>
          </a:xfrm>
          <a:prstGeom prst="rect">
            <a:avLst/>
          </a:prstGeom>
        </p:spPr>
      </p:pic>
      <p:sp>
        <p:nvSpPr>
          <p:cNvPr id="4" name="TextBox 3">
            <a:extLst>
              <a:ext uri="{FF2B5EF4-FFF2-40B4-BE49-F238E27FC236}">
                <a16:creationId xmlns:a16="http://schemas.microsoft.com/office/drawing/2014/main" id="{2CEEB592-37EF-491B-97B7-CE5517884AF3}"/>
              </a:ext>
            </a:extLst>
          </p:cNvPr>
          <p:cNvSpPr txBox="1"/>
          <p:nvPr/>
        </p:nvSpPr>
        <p:spPr>
          <a:xfrm>
            <a:off x="6443292" y="2935890"/>
            <a:ext cx="5748708" cy="5675586"/>
          </a:xfrm>
          <a:prstGeom prst="rect">
            <a:avLst/>
          </a:prstGeom>
          <a:noFill/>
        </p:spPr>
        <p:txBody>
          <a:bodyPr wrap="square" rtlCol="0">
            <a:noAutofit/>
          </a:bodyPr>
          <a:lstStyle/>
          <a:p>
            <a:pPr algn="ctr"/>
            <a:r>
              <a:rPr lang="bo-CN" sz="8000" b="1" cap="all" dirty="0">
                <a:solidFill>
                  <a:schemeClr val="bg1"/>
                </a:solidFill>
                <a:latin typeface="ArialMT"/>
              </a:rPr>
              <a:t>ཡོ་ཤུ་ཨ 2</a:t>
            </a:r>
          </a:p>
          <a:p>
            <a:r>
              <a:rPr lang="bo-CN" sz="8000" b="1" dirty="0">
                <a:solidFill>
                  <a:schemeClr val="bg1"/>
                </a:solidFill>
                <a:latin typeface="Arial" panose="020B0604020202020204" pitchFamily="34" charset="0"/>
              </a:rPr>
              <a:t>ཡོ་ཤུ་ཨས་ཡེ་རི་ཀོ་རུ་སོ་ཉུལ་བ་རྣམས་བཏང་བ།</a:t>
            </a:r>
          </a:p>
          <a:p>
            <a:endParaRPr lang="en-ZA" dirty="0"/>
          </a:p>
        </p:txBody>
      </p:sp>
    </p:spTree>
    <p:extLst>
      <p:ext uri="{BB962C8B-B14F-4D97-AF65-F5344CB8AC3E}">
        <p14:creationId xmlns:p14="http://schemas.microsoft.com/office/powerpoint/2010/main" val="2263538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0DBE89-8DE8-42BD-8C2D-14D7A84778DA}"/>
              </a:ext>
            </a:extLst>
          </p:cNvPr>
          <p:cNvPicPr>
            <a:picLocks noChangeAspect="1"/>
          </p:cNvPicPr>
          <p:nvPr/>
        </p:nvPicPr>
        <p:blipFill>
          <a:blip r:embed="rId2"/>
          <a:stretch>
            <a:fillRect/>
          </a:stretch>
        </p:blipFill>
        <p:spPr>
          <a:xfrm>
            <a:off x="-1" y="1"/>
            <a:ext cx="14703007" cy="6858000"/>
          </a:xfrm>
          <a:prstGeom prst="rect">
            <a:avLst/>
          </a:prstGeom>
        </p:spPr>
      </p:pic>
      <p:sp>
        <p:nvSpPr>
          <p:cNvPr id="4" name="TextBox 3">
            <a:extLst>
              <a:ext uri="{FF2B5EF4-FFF2-40B4-BE49-F238E27FC236}">
                <a16:creationId xmlns:a16="http://schemas.microsoft.com/office/drawing/2014/main" id="{349498C7-1603-4213-883E-FC8D88572F8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2:10</a:t>
            </a:r>
            <a:endParaRPr lang="en-ZA" sz="3200" dirty="0">
              <a:solidFill>
                <a:schemeClr val="bg1"/>
              </a:solidFill>
            </a:endParaRPr>
          </a:p>
        </p:txBody>
      </p:sp>
    </p:spTree>
    <p:extLst>
      <p:ext uri="{BB962C8B-B14F-4D97-AF65-F5344CB8AC3E}">
        <p14:creationId xmlns:p14="http://schemas.microsoft.com/office/powerpoint/2010/main" val="2014629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When we heard this, our hearts melted and everyone’s courage failed because of you, for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is God in the heavens above and on the earth below.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ངེད་རྣམས་ཀྱིས་དོན་འདི་དག་ཐོས་ཏེ་སེམས་ཀྱི་དཔའ་ཞུམ་པ་དང་། ཁྱོད་ཅག་གི་རྐྱེན་གྱིས་མི་བློ་སྟོབས་ཅན་ནི་གཅིག་ཀྱང་མེད་དོ། །ཁྱོད་རྣམས་ཀྱི་དཀོན་མཆོག་ཡ་ཝཱེ་ནི་སྟེང་གི་ནམ་མཁའ་དང་འོག་གི་ས་གཞིའི་དཀོན་མཆོག་ལགས་སོ། ། </a:t>
            </a:r>
            <a:endParaRPr lang="en-ZA" dirty="0"/>
          </a:p>
        </p:txBody>
      </p:sp>
      <p:pic>
        <p:nvPicPr>
          <p:cNvPr id="14" name="Audio 13">
            <a:hlinkClick r:id="" action="ppaction://media"/>
            <a:extLst>
              <a:ext uri="{FF2B5EF4-FFF2-40B4-BE49-F238E27FC236}">
                <a16:creationId xmlns:a16="http://schemas.microsoft.com/office/drawing/2014/main" id="{76D31431-84C4-71C2-8811-65649D9D13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3534"/>
    </mc:Choice>
    <mc:Fallback xmlns="">
      <p:transition spd="slow" advTm="1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AF5E80-545D-4FE0-A7F8-CC156DB33BE4}"/>
              </a:ext>
            </a:extLst>
          </p:cNvPr>
          <p:cNvPicPr>
            <a:picLocks noChangeAspect="1"/>
          </p:cNvPicPr>
          <p:nvPr/>
        </p:nvPicPr>
        <p:blipFill>
          <a:blip r:embed="rId2"/>
          <a:stretch>
            <a:fillRect/>
          </a:stretch>
        </p:blipFill>
        <p:spPr>
          <a:xfrm>
            <a:off x="-2329326" y="-159656"/>
            <a:ext cx="14993056" cy="7017656"/>
          </a:xfrm>
          <a:prstGeom prst="rect">
            <a:avLst/>
          </a:prstGeom>
        </p:spPr>
      </p:pic>
      <p:sp>
        <p:nvSpPr>
          <p:cNvPr id="4" name="TextBox 3">
            <a:extLst>
              <a:ext uri="{FF2B5EF4-FFF2-40B4-BE49-F238E27FC236}">
                <a16:creationId xmlns:a16="http://schemas.microsoft.com/office/drawing/2014/main" id="{93E421BA-A9DA-4374-9C71-C4E949E5B44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2:11</a:t>
            </a:r>
            <a:endParaRPr lang="en-ZA" sz="3200" dirty="0">
              <a:solidFill>
                <a:schemeClr val="bg1"/>
              </a:solidFill>
            </a:endParaRPr>
          </a:p>
        </p:txBody>
      </p:sp>
    </p:spTree>
    <p:extLst>
      <p:ext uri="{BB962C8B-B14F-4D97-AF65-F5344CB8AC3E}">
        <p14:creationId xmlns:p14="http://schemas.microsoft.com/office/powerpoint/2010/main" val="2486542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Now therefore, please swear to me by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that you will indeed show kindness to my family, because I showed kindness to you. Give me a sure sign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ད་ནི་བདག་གིས་ཁྱོད་གཉིས་ལ་དྲིན་བཟོས་པས། ཁྱོད་གཉིས་ཀྱིས་དཀོན་མཆོག་ཡ་ཝཱེ་དཔང་དུ་བཙུགས་ནས་བདག་གི་ཕ་གཞིའང་དྲིན་གྱིས་སྐྱོང་རྒྱུ་ཡིན་པའི་དམ་བཅའ་བར་མ་ཟད། </a:t>
            </a:r>
            <a:endParaRPr lang="en-ZA" dirty="0"/>
          </a:p>
        </p:txBody>
      </p:sp>
      <p:pic>
        <p:nvPicPr>
          <p:cNvPr id="11" name="Audio 10">
            <a:hlinkClick r:id="" action="ppaction://media"/>
            <a:extLst>
              <a:ext uri="{FF2B5EF4-FFF2-40B4-BE49-F238E27FC236}">
                <a16:creationId xmlns:a16="http://schemas.microsoft.com/office/drawing/2014/main" id="{20C7B4B1-49AD-C363-AAFA-793025E459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13660"/>
    </mc:Choice>
    <mc:Fallback xmlns="">
      <p:transition spd="slow" advTm="13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66ACC-0ED8-4C24-B930-79372568A8FB}"/>
              </a:ext>
            </a:extLst>
          </p:cNvPr>
          <p:cNvPicPr>
            <a:picLocks noChangeAspect="1"/>
          </p:cNvPicPr>
          <p:nvPr/>
        </p:nvPicPr>
        <p:blipFill>
          <a:blip r:embed="rId2"/>
          <a:stretch>
            <a:fillRect/>
          </a:stretch>
        </p:blipFill>
        <p:spPr>
          <a:xfrm>
            <a:off x="0" y="1"/>
            <a:ext cx="14588836" cy="6858000"/>
          </a:xfrm>
          <a:prstGeom prst="rect">
            <a:avLst/>
          </a:prstGeom>
        </p:spPr>
      </p:pic>
      <p:sp>
        <p:nvSpPr>
          <p:cNvPr id="4" name="TextBox 3">
            <a:extLst>
              <a:ext uri="{FF2B5EF4-FFF2-40B4-BE49-F238E27FC236}">
                <a16:creationId xmlns:a16="http://schemas.microsoft.com/office/drawing/2014/main" id="{8608834C-5633-405A-9F0A-15324020A82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2:12</a:t>
            </a:r>
            <a:endParaRPr lang="en-ZA" sz="3200" dirty="0">
              <a:solidFill>
                <a:schemeClr val="bg1"/>
              </a:solidFill>
            </a:endParaRPr>
          </a:p>
        </p:txBody>
      </p:sp>
    </p:spTree>
    <p:extLst>
      <p:ext uri="{BB962C8B-B14F-4D97-AF65-F5344CB8AC3E}">
        <p14:creationId xmlns:p14="http://schemas.microsoft.com/office/powerpoint/2010/main" val="2070508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“Our lives for your lives!” the men agreed. “If you do not report our mission, we will show you kindness and faithfulness when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gives us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14</a:t>
            </a:r>
            <a:r>
              <a:rPr lang="bo-CN" sz="4800" b="0" i="0" dirty="0">
                <a:solidFill>
                  <a:srgbClr val="121212"/>
                </a:solidFill>
                <a:effectLst/>
                <a:highlight>
                  <a:srgbClr val="FFFFFF"/>
                </a:highlight>
                <a:latin typeface="Inter"/>
              </a:rPr>
              <a:t>མི་དེ་གཉིས་ཀྱིས་ཁོ་མོར་ན་རེ། གལ་ཏེ་ཁྱོད་ཀྱིས་ངེད་གཉིས་ཀྱི་དོན་འདི་ཕྱི་ལ་མ་བསྒྲགས་ན། ངེད་རྣམས་ནི་ཁྱོད་ཅག་གི་ཚབ་ཏུ་འཆི་དགོས་ཀྱང་ཆོག དཀོན་མཆོག་ཡ་ཝཱེས་ཡུལ་འདི་ངེད་ཅག་ལ་གནང་བའི་ཚེ། ངེད་རྣམས་ཀྱིས་བྱམས་བརྩེ་དང་གཞུང་དྲང་གིས་ཁྱོད་ཚོར་ལྟ་སྐྱོང་བྱེད་ངེས་ཡིན་ཞེས་སྨྲས། </a:t>
            </a:r>
            <a:endParaRPr lang="en-ZA" dirty="0"/>
          </a:p>
        </p:txBody>
      </p:sp>
      <p:pic>
        <p:nvPicPr>
          <p:cNvPr id="17" name="Audio 16">
            <a:hlinkClick r:id="" action="ppaction://media"/>
            <a:extLst>
              <a:ext uri="{FF2B5EF4-FFF2-40B4-BE49-F238E27FC236}">
                <a16:creationId xmlns:a16="http://schemas.microsoft.com/office/drawing/2014/main" id="{02BA6823-34F2-1E18-5890-95D8808A83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14050"/>
    </mc:Choice>
    <mc:Fallback xmlns="">
      <p:transition spd="slow" advTm="1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EB5B50-B6FE-46B1-99B1-FBADAFB47E31}"/>
              </a:ext>
            </a:extLst>
          </p:cNvPr>
          <p:cNvPicPr>
            <a:picLocks noChangeAspect="1"/>
          </p:cNvPicPr>
          <p:nvPr/>
        </p:nvPicPr>
        <p:blipFill>
          <a:blip r:embed="rId2"/>
          <a:stretch>
            <a:fillRect/>
          </a:stretch>
        </p:blipFill>
        <p:spPr>
          <a:xfrm>
            <a:off x="0" y="-20264"/>
            <a:ext cx="12606728" cy="6878264"/>
          </a:xfrm>
          <a:prstGeom prst="rect">
            <a:avLst/>
          </a:prstGeom>
        </p:spPr>
      </p:pic>
      <p:sp>
        <p:nvSpPr>
          <p:cNvPr id="4" name="TextBox 3">
            <a:extLst>
              <a:ext uri="{FF2B5EF4-FFF2-40B4-BE49-F238E27FC236}">
                <a16:creationId xmlns:a16="http://schemas.microsoft.com/office/drawing/2014/main" id="{2CE3BD49-C2DC-4C8F-B769-8CE0FAA1805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2:14</a:t>
            </a:r>
            <a:endParaRPr lang="en-ZA" sz="3200" dirty="0">
              <a:solidFill>
                <a:schemeClr val="bg1"/>
              </a:solidFill>
            </a:endParaRPr>
          </a:p>
        </p:txBody>
      </p:sp>
    </p:spTree>
    <p:extLst>
      <p:ext uri="{BB962C8B-B14F-4D97-AF65-F5344CB8AC3E}">
        <p14:creationId xmlns:p14="http://schemas.microsoft.com/office/powerpoint/2010/main" val="928804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“Our lives for your lives!” the men agreed. “If you do not report our mission, we will show you kindness and faithfulness when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gives us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14</a:t>
            </a:r>
            <a:r>
              <a:rPr lang="bo-CN" sz="4800" b="0" i="0" dirty="0">
                <a:solidFill>
                  <a:srgbClr val="121212"/>
                </a:solidFill>
                <a:effectLst/>
                <a:highlight>
                  <a:srgbClr val="FFFFFF"/>
                </a:highlight>
                <a:latin typeface="Inter"/>
              </a:rPr>
              <a:t>མི་དེ་གཉིས་ཀྱིས་ཁོ་མོར་ན་རེ། གལ་ཏེ་ཁྱོད་ཀྱིས་ངེད་གཉིས་ཀྱི་དོན་འདི་ཕྱི་ལ་མ་བསྒྲགས་ན། ངེད་རྣམས་ནི་ཁྱོད་ཅག་གི་ཚབ་ཏུ་འཆི་དགོས་ཀྱང་ཆོག དཀོན་མཆོག་ཡ་ཝཱེས་ཡུལ་འདི་ངེད་ཅག་ལ་གནང་བའི་ཚེ། ངེད་རྣམས་ཀྱིས་བྱམས་བརྩེ་དང་གཞུང་དྲང་གིས་ཁྱོད་ཚོར་ལྟ་སྐྱོང་བྱེད་ངེས་ཡིན་ཞེས་སྨྲས། </a:t>
            </a:r>
            <a:endParaRPr lang="en-ZA" dirty="0"/>
          </a:p>
        </p:txBody>
      </p:sp>
      <p:pic>
        <p:nvPicPr>
          <p:cNvPr id="26" name="Audio 25">
            <a:hlinkClick r:id="" action="ppaction://media"/>
            <a:extLst>
              <a:ext uri="{FF2B5EF4-FFF2-40B4-BE49-F238E27FC236}">
                <a16:creationId xmlns:a16="http://schemas.microsoft.com/office/drawing/2014/main" id="{9E47F9BE-FC78-27E5-E6AA-2839D73C76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12729739"/>
      </p:ext>
    </p:extLst>
  </p:cSld>
  <p:clrMapOvr>
    <a:masterClrMapping/>
  </p:clrMapOvr>
  <mc:AlternateContent xmlns:mc="http://schemas.openxmlformats.org/markup-compatibility/2006" xmlns:p14="http://schemas.microsoft.com/office/powerpoint/2010/main">
    <mc:Choice Requires="p14">
      <p:transition spd="slow" p14:dur="2000" advTm="9552"/>
    </mc:Choice>
    <mc:Fallback xmlns="">
      <p:transition spd="slow" advTm="9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0A5CA-07B5-4885-8150-E0D59E68A658}"/>
              </a:ext>
            </a:extLst>
          </p:cNvPr>
          <p:cNvPicPr>
            <a:picLocks noChangeAspect="1"/>
          </p:cNvPicPr>
          <p:nvPr/>
        </p:nvPicPr>
        <p:blipFill>
          <a:blip r:embed="rId2"/>
          <a:stretch>
            <a:fillRect/>
          </a:stretch>
        </p:blipFill>
        <p:spPr>
          <a:xfrm>
            <a:off x="-1" y="1"/>
            <a:ext cx="12740385" cy="6858000"/>
          </a:xfrm>
          <a:prstGeom prst="rect">
            <a:avLst/>
          </a:prstGeom>
        </p:spPr>
      </p:pic>
      <p:sp>
        <p:nvSpPr>
          <p:cNvPr id="4" name="TextBox 3">
            <a:extLst>
              <a:ext uri="{FF2B5EF4-FFF2-40B4-BE49-F238E27FC236}">
                <a16:creationId xmlns:a16="http://schemas.microsoft.com/office/drawing/2014/main" id="{370D9E42-3B13-4B1A-BC58-08EFD118A3A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2:14</a:t>
            </a:r>
            <a:endParaRPr lang="en-ZA" sz="3200" dirty="0">
              <a:solidFill>
                <a:schemeClr val="bg1"/>
              </a:solidFill>
            </a:endParaRPr>
          </a:p>
        </p:txBody>
      </p:sp>
    </p:spTree>
    <p:extLst>
      <p:ext uri="{BB962C8B-B14F-4D97-AF65-F5344CB8AC3E}">
        <p14:creationId xmlns:p14="http://schemas.microsoft.com/office/powerpoint/2010/main" val="3438582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Then Rahab let them down by a rope through the window, since the house where she lived was built into the wall of the city.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དེ་ནས། བུད་མེད་དེའི་ཁང་པ་ནི་ལྕགས་རི་དང་འབྲེལ་ཡོད་ཅིང་ཁོ་མོ་ཡང་ལྕགས་རིའི་སྟེང་དུ་གནས་པས། ཁོ་མོས་མི་དེ་གཉིས་སྒེའུ་ཁུང་ནས་ཐག་པས་མར་བཏང་བ་དང་། </a:t>
            </a:r>
            <a:endParaRPr lang="en-ZA" dirty="0"/>
          </a:p>
        </p:txBody>
      </p:sp>
      <p:pic>
        <p:nvPicPr>
          <p:cNvPr id="11" name="Audio 10">
            <a:hlinkClick r:id="" action="ppaction://media"/>
            <a:extLst>
              <a:ext uri="{FF2B5EF4-FFF2-40B4-BE49-F238E27FC236}">
                <a16:creationId xmlns:a16="http://schemas.microsoft.com/office/drawing/2014/main" id="{BEAFBD48-E699-8728-3A2C-304CE3A097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7785"/>
    </mc:Choice>
    <mc:Fallback xmlns="">
      <p:transition spd="slow" advTm="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6000" b="0" i="0" u="none" strike="noStrike" baseline="0" dirty="0">
                <a:latin typeface="TimesNewRomanPSMT"/>
              </a:rPr>
              <a:t>2. Spies and Rahab - Joshua 2:1-24 (Right Top</a:t>
            </a:r>
            <a:r>
              <a:rPr lang="en-ZA" sz="1800" b="0" i="0" u="none" strike="noStrike" baseline="0" dirty="0">
                <a:latin typeface="TimesNewRomanPSMT"/>
              </a:rPr>
              <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ctr"/>
            <a:r>
              <a:rPr lang="bo-CN" sz="8000" b="1" cap="all" dirty="0">
                <a:solidFill>
                  <a:srgbClr val="121212"/>
                </a:solidFill>
                <a:latin typeface="ArialMT"/>
              </a:rPr>
              <a:t>ཡོ་ཤུ་ཨ 2</a:t>
            </a:r>
          </a:p>
          <a:p>
            <a:r>
              <a:rPr lang="bo-CN" sz="8000" b="1" dirty="0">
                <a:solidFill>
                  <a:srgbClr val="121212"/>
                </a:solidFill>
                <a:latin typeface="Arial" panose="020B0604020202020204" pitchFamily="34" charset="0"/>
              </a:rPr>
              <a:t>ཡོ་ཤུ་ཨས་ཡེ་རི་ཀོ་རུ་སོ་ཉུལ་བ་རྣམས་བཏང་བ།</a:t>
            </a:r>
          </a:p>
          <a:p>
            <a:endParaRPr lang="en-ZA" dirty="0"/>
          </a:p>
        </p:txBody>
      </p:sp>
      <p:pic>
        <p:nvPicPr>
          <p:cNvPr id="5" name="Audio 4">
            <a:hlinkClick r:id="" action="ppaction://media"/>
            <a:extLst>
              <a:ext uri="{FF2B5EF4-FFF2-40B4-BE49-F238E27FC236}">
                <a16:creationId xmlns:a16="http://schemas.microsoft.com/office/drawing/2014/main" id="{2A5627CF-ACC0-5E45-5599-367EDB8A1C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4246"/>
    </mc:Choice>
    <mc:Fallback xmlns="">
      <p:transition spd="slow" advTm="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82E8C-5CD5-4EB3-9FEF-49AF76A2ACF4}"/>
              </a:ext>
            </a:extLst>
          </p:cNvPr>
          <p:cNvPicPr>
            <a:picLocks noChangeAspect="1"/>
          </p:cNvPicPr>
          <p:nvPr/>
        </p:nvPicPr>
        <p:blipFill>
          <a:blip r:embed="rId2"/>
          <a:stretch>
            <a:fillRect/>
          </a:stretch>
        </p:blipFill>
        <p:spPr>
          <a:xfrm>
            <a:off x="-1079292" y="0"/>
            <a:ext cx="13738485" cy="6858000"/>
          </a:xfrm>
          <a:prstGeom prst="rect">
            <a:avLst/>
          </a:prstGeom>
        </p:spPr>
      </p:pic>
      <p:sp>
        <p:nvSpPr>
          <p:cNvPr id="4" name="TextBox 3">
            <a:extLst>
              <a:ext uri="{FF2B5EF4-FFF2-40B4-BE49-F238E27FC236}">
                <a16:creationId xmlns:a16="http://schemas.microsoft.com/office/drawing/2014/main" id="{DDB3BFEF-EF12-413C-845A-C5B4220A7B3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2:15</a:t>
            </a:r>
            <a:endParaRPr lang="en-ZA" sz="3200" dirty="0">
              <a:solidFill>
                <a:schemeClr val="bg1"/>
              </a:solidFill>
            </a:endParaRPr>
          </a:p>
        </p:txBody>
      </p:sp>
    </p:spTree>
    <p:extLst>
      <p:ext uri="{BB962C8B-B14F-4D97-AF65-F5344CB8AC3E}">
        <p14:creationId xmlns:p14="http://schemas.microsoft.com/office/powerpoint/2010/main" val="2593827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18</a:t>
            </a:r>
            <a:r>
              <a:rPr lang="en-US" sz="3200" b="0" i="0" dirty="0">
                <a:solidFill>
                  <a:srgbClr val="121212"/>
                </a:solidFill>
                <a:effectLst/>
                <a:highlight>
                  <a:srgbClr val="FFFFFF"/>
                </a:highlight>
                <a:latin typeface="Inter"/>
              </a:rPr>
              <a:t>unless, when we enter the land, you have tied this scarlet cord in the window through which you let us down, and unless you have brought your father and mother and brothers and all your family into your house.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443292" y="76576"/>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18</a:t>
            </a:r>
            <a:r>
              <a:rPr lang="bo-CN" sz="5400" b="0" i="0" dirty="0">
                <a:solidFill>
                  <a:srgbClr val="121212"/>
                </a:solidFill>
                <a:effectLst/>
                <a:highlight>
                  <a:srgbClr val="FFFFFF"/>
                </a:highlight>
                <a:latin typeface="Inter"/>
              </a:rPr>
              <a:t>ངེད་རྣམས་ཡུལ་འདིར་སླེབས་ཚེ། ཁྱོད་ཀྱིས་ཐག་སྐུད་མཚལ་མདོག་ཅན་འདི་ངེད་རྣམས་མར་གཏོང་སའི་སྒེའུ་ཁུང་སྟེང་དུ་འདོགས་དགོས་པར་མ་ཟད། ཁྱོད་ཀྱི་ཕ་མ་དང་སྤུན་ཟླ། དེ་མིན་ཁྱོད་ཀྱི་ཕ་གཞིས་ཀྱི་ཁྱིམ་མི་ཐམས་ཅད་ཁྱོད་ཚང་ལ་འཛོམ་པར་བྱེད་དགོས། </a:t>
            </a:r>
            <a:endParaRPr lang="en-ZA" dirty="0"/>
          </a:p>
        </p:txBody>
      </p:sp>
      <p:pic>
        <p:nvPicPr>
          <p:cNvPr id="7" name="Audio 6">
            <a:hlinkClick r:id="" action="ppaction://media"/>
            <a:extLst>
              <a:ext uri="{FF2B5EF4-FFF2-40B4-BE49-F238E27FC236}">
                <a16:creationId xmlns:a16="http://schemas.microsoft.com/office/drawing/2014/main" id="{10565D59-6346-C683-F534-DC3A365936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16293"/>
    </mc:Choice>
    <mc:Fallback xmlns="">
      <p:transition spd="slow" advTm="16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CBC8B-BF5D-417B-A4D8-AF2B782B688A}"/>
              </a:ext>
            </a:extLst>
          </p:cNvPr>
          <p:cNvPicPr>
            <a:picLocks noChangeAspect="1"/>
          </p:cNvPicPr>
          <p:nvPr/>
        </p:nvPicPr>
        <p:blipFill>
          <a:blip r:embed="rId2"/>
          <a:stretch>
            <a:fillRect/>
          </a:stretch>
        </p:blipFill>
        <p:spPr>
          <a:xfrm>
            <a:off x="0" y="0"/>
            <a:ext cx="14902962" cy="6858000"/>
          </a:xfrm>
          <a:prstGeom prst="rect">
            <a:avLst/>
          </a:prstGeom>
        </p:spPr>
      </p:pic>
      <p:sp>
        <p:nvSpPr>
          <p:cNvPr id="4" name="TextBox 3">
            <a:extLst>
              <a:ext uri="{FF2B5EF4-FFF2-40B4-BE49-F238E27FC236}">
                <a16:creationId xmlns:a16="http://schemas.microsoft.com/office/drawing/2014/main" id="{34136D35-B849-412E-BD92-6D4A7E77D60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2:18</a:t>
            </a:r>
            <a:endParaRPr lang="en-ZA" sz="3200" dirty="0">
              <a:solidFill>
                <a:schemeClr val="bg1"/>
              </a:solidFill>
            </a:endParaRPr>
          </a:p>
        </p:txBody>
      </p:sp>
    </p:spTree>
    <p:extLst>
      <p:ext uri="{BB962C8B-B14F-4D97-AF65-F5344CB8AC3E}">
        <p14:creationId xmlns:p14="http://schemas.microsoft.com/office/powerpoint/2010/main" val="3026343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“Let it be as you say,” she replied, and she sent them away. And when they had gone, she tied the scarlet cord in the window.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21</a:t>
            </a:r>
            <a:r>
              <a:rPr lang="bo-CN" sz="6000" b="0" i="0" dirty="0">
                <a:solidFill>
                  <a:srgbClr val="121212"/>
                </a:solidFill>
                <a:effectLst/>
                <a:highlight>
                  <a:srgbClr val="FFFFFF"/>
                </a:highlight>
                <a:latin typeface="Inter"/>
              </a:rPr>
              <a:t>ཡང་ཁོ་མོས། ཁྱོད་རྣམས་ཀྱིས་སྨྲས་པ་བཞིན་དུ་གྱུར་ཅིག་ཅེས་སྨྲས་ཤིང་དེ་དག་འགྲོ་རུ་བཅུག་པ་དང་། ཡང་ཐག་སྐུད་མཚལ་མདོག་ཅན་སྒེའུ་ཁུང་སྟེང་དུ་བཏགས་པ་རེད།</a:t>
            </a:r>
            <a:endParaRPr lang="en-ZA" dirty="0"/>
          </a:p>
        </p:txBody>
      </p:sp>
      <p:pic>
        <p:nvPicPr>
          <p:cNvPr id="7" name="Audio 6">
            <a:hlinkClick r:id="" action="ppaction://media"/>
            <a:extLst>
              <a:ext uri="{FF2B5EF4-FFF2-40B4-BE49-F238E27FC236}">
                <a16:creationId xmlns:a16="http://schemas.microsoft.com/office/drawing/2014/main" id="{E1D56370-6A5F-63E7-EE9A-4C43923659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3872876"/>
      </p:ext>
    </p:extLst>
  </p:cSld>
  <p:clrMapOvr>
    <a:masterClrMapping/>
  </p:clrMapOvr>
  <mc:AlternateContent xmlns:mc="http://schemas.openxmlformats.org/markup-compatibility/2006" xmlns:p14="http://schemas.microsoft.com/office/powerpoint/2010/main">
    <mc:Choice Requires="p14">
      <p:transition spd="slow" p14:dur="2000" advTm="7876"/>
    </mc:Choice>
    <mc:Fallback xmlns="">
      <p:transition spd="slow" advTm="7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9FA68-954F-4884-BFFD-E48D1BF83EA5}"/>
              </a:ext>
            </a:extLst>
          </p:cNvPr>
          <p:cNvPicPr>
            <a:picLocks noChangeAspect="1"/>
          </p:cNvPicPr>
          <p:nvPr/>
        </p:nvPicPr>
        <p:blipFill>
          <a:blip r:embed="rId2"/>
          <a:stretch>
            <a:fillRect/>
          </a:stretch>
        </p:blipFill>
        <p:spPr>
          <a:xfrm>
            <a:off x="-872490" y="0"/>
            <a:ext cx="13064490" cy="6858000"/>
          </a:xfrm>
          <a:prstGeom prst="rect">
            <a:avLst/>
          </a:prstGeom>
        </p:spPr>
      </p:pic>
      <p:sp>
        <p:nvSpPr>
          <p:cNvPr id="4" name="TextBox 3">
            <a:extLst>
              <a:ext uri="{FF2B5EF4-FFF2-40B4-BE49-F238E27FC236}">
                <a16:creationId xmlns:a16="http://schemas.microsoft.com/office/drawing/2014/main" id="{081D3DDE-9DBC-47C4-A245-FCD8A71A2B4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2:21</a:t>
            </a:r>
            <a:endParaRPr lang="en-ZA" sz="3200" dirty="0">
              <a:solidFill>
                <a:schemeClr val="bg1"/>
              </a:solidFill>
            </a:endParaRPr>
          </a:p>
        </p:txBody>
      </p:sp>
    </p:spTree>
    <p:extLst>
      <p:ext uri="{BB962C8B-B14F-4D97-AF65-F5344CB8AC3E}">
        <p14:creationId xmlns:p14="http://schemas.microsoft.com/office/powerpoint/2010/main" val="3742026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Then the two men started back, came down from the hill country, and crossed the river. So they came to Joshua son of Nun and reported all that had happened to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23</a:t>
            </a:r>
            <a:r>
              <a:rPr lang="bo-CN" sz="6000" b="0" i="0" dirty="0">
                <a:solidFill>
                  <a:srgbClr val="121212"/>
                </a:solidFill>
                <a:effectLst/>
                <a:highlight>
                  <a:srgbClr val="FFFFFF"/>
                </a:highlight>
                <a:latin typeface="Inter"/>
              </a:rPr>
              <a:t>དེ་ནས་ཁོ་གཉིས་རི་ལས་མར་བབས་ཏེ་ཆུ་བོ་བརྒལ་ནས་ནུན་གྱི་བུ་ཡོ་ཤུ་ཨའི་དྲུང་དུ་སླེབས་ཤིང་། ཁོ་རྣམས་ལ་ཅི་བྱུང་བའི་དོན་ཐམས་ཅད་ཁོང་ལ་བཤད་པ་དང་། </a:t>
            </a:r>
            <a:endParaRPr lang="en-ZA" dirty="0"/>
          </a:p>
        </p:txBody>
      </p:sp>
      <p:pic>
        <p:nvPicPr>
          <p:cNvPr id="7" name="Audio 6">
            <a:hlinkClick r:id="" action="ppaction://media"/>
            <a:extLst>
              <a:ext uri="{FF2B5EF4-FFF2-40B4-BE49-F238E27FC236}">
                <a16:creationId xmlns:a16="http://schemas.microsoft.com/office/drawing/2014/main" id="{05100594-EB97-68AE-A3A9-1FE854FA61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04147896"/>
      </p:ext>
    </p:extLst>
  </p:cSld>
  <p:clrMapOvr>
    <a:masterClrMapping/>
  </p:clrMapOvr>
  <mc:AlternateContent xmlns:mc="http://schemas.openxmlformats.org/markup-compatibility/2006" xmlns:p14="http://schemas.microsoft.com/office/powerpoint/2010/main">
    <mc:Choice Requires="p14">
      <p:transition spd="slow" p14:dur="2000" advTm="10071"/>
    </mc:Choice>
    <mc:Fallback xmlns="">
      <p:transition spd="slow" advTm="10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EAEDC-FD68-4F1F-83D2-182DAB6262D5}"/>
              </a:ext>
            </a:extLst>
          </p:cNvPr>
          <p:cNvPicPr>
            <a:picLocks noChangeAspect="1"/>
          </p:cNvPicPr>
          <p:nvPr/>
        </p:nvPicPr>
        <p:blipFill>
          <a:blip r:embed="rId2"/>
          <a:stretch>
            <a:fillRect/>
          </a:stretch>
        </p:blipFill>
        <p:spPr>
          <a:xfrm>
            <a:off x="-1" y="1"/>
            <a:ext cx="14918199" cy="6858000"/>
          </a:xfrm>
          <a:prstGeom prst="rect">
            <a:avLst/>
          </a:prstGeom>
        </p:spPr>
      </p:pic>
      <p:sp>
        <p:nvSpPr>
          <p:cNvPr id="4" name="TextBox 3">
            <a:extLst>
              <a:ext uri="{FF2B5EF4-FFF2-40B4-BE49-F238E27FC236}">
                <a16:creationId xmlns:a16="http://schemas.microsoft.com/office/drawing/2014/main" id="{B84D2045-469C-4B53-8566-4BF90861C54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2:23</a:t>
            </a:r>
            <a:endParaRPr lang="en-ZA" sz="3200" dirty="0">
              <a:solidFill>
                <a:schemeClr val="bg1"/>
              </a:solidFill>
            </a:endParaRPr>
          </a:p>
        </p:txBody>
      </p:sp>
    </p:spTree>
    <p:extLst>
      <p:ext uri="{BB962C8B-B14F-4D97-AF65-F5344CB8AC3E}">
        <p14:creationId xmlns:p14="http://schemas.microsoft.com/office/powerpoint/2010/main" val="835170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has surely delivered the entire land into our hands,” they said to Joshua. “Indeed, all who dwell in the land are melting in fear of 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76576"/>
            <a:ext cx="5748708" cy="5675586"/>
          </a:xfrm>
          <a:prstGeom prst="rect">
            <a:avLst/>
          </a:prstGeom>
          <a:noFill/>
        </p:spPr>
        <p:txBody>
          <a:bodyPr wrap="square" rtlCol="0">
            <a:noAutofit/>
          </a:bodyPr>
          <a:lstStyle/>
          <a:p>
            <a:r>
              <a:rPr lang="bo-CN" sz="6000" b="0" i="0">
                <a:solidFill>
                  <a:srgbClr val="777A7B"/>
                </a:solidFill>
                <a:effectLst/>
                <a:highlight>
                  <a:srgbClr val="FFFFFF"/>
                </a:highlight>
                <a:latin typeface="Inter"/>
              </a:rPr>
              <a:t>24</a:t>
            </a:r>
            <a:r>
              <a:rPr lang="bo-CN" sz="6000" b="0" i="0">
                <a:solidFill>
                  <a:srgbClr val="121212"/>
                </a:solidFill>
                <a:effectLst/>
                <a:highlight>
                  <a:srgbClr val="FFFFFF"/>
                </a:highlight>
                <a:latin typeface="Inter"/>
              </a:rPr>
              <a:t>ཡང་ཡོ་ཤུ་ཨ་ལ། དཀོན་མཆོག་ཡ་ཝཱེས་དངོས་གནས་ཡུལ་དེ་ཐམས་ཅད་རང་ཅག་ལ་གནང་བ་དང་། ཡུལ་དེའི་མི་ཐམས་ཅད་ནི་ངེད་རྣམས་ཀྱི་མདུན་དུ་དཔའ་ཞུམ་པ་རེད་ཅེས་སྨྲས་སོ། །</a:t>
            </a:r>
            <a:endParaRPr lang="en-ZA" dirty="0"/>
          </a:p>
        </p:txBody>
      </p:sp>
      <p:pic>
        <p:nvPicPr>
          <p:cNvPr id="7" name="Audio 6">
            <a:hlinkClick r:id="" action="ppaction://media"/>
            <a:extLst>
              <a:ext uri="{FF2B5EF4-FFF2-40B4-BE49-F238E27FC236}">
                <a16:creationId xmlns:a16="http://schemas.microsoft.com/office/drawing/2014/main" id="{A335FDA5-187F-680F-C13F-CEBB470700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0430609"/>
      </p:ext>
    </p:extLst>
  </p:cSld>
  <p:clrMapOvr>
    <a:masterClrMapping/>
  </p:clrMapOvr>
  <mc:AlternateContent xmlns:mc="http://schemas.openxmlformats.org/markup-compatibility/2006" xmlns:p14="http://schemas.microsoft.com/office/powerpoint/2010/main">
    <mc:Choice Requires="p14">
      <p:transition spd="slow" p14:dur="2000" advTm="11791"/>
    </mc:Choice>
    <mc:Fallback xmlns="">
      <p:transition spd="slow" advTm="1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DAD81-BA84-45DF-BC85-0B1233FA1193}"/>
              </a:ext>
            </a:extLst>
          </p:cNvPr>
          <p:cNvPicPr>
            <a:picLocks noChangeAspect="1"/>
          </p:cNvPicPr>
          <p:nvPr/>
        </p:nvPicPr>
        <p:blipFill>
          <a:blip r:embed="rId2"/>
          <a:stretch>
            <a:fillRect/>
          </a:stretch>
        </p:blipFill>
        <p:spPr>
          <a:xfrm>
            <a:off x="-1609808" y="0"/>
            <a:ext cx="13801808" cy="6858000"/>
          </a:xfrm>
          <a:prstGeom prst="rect">
            <a:avLst/>
          </a:prstGeom>
        </p:spPr>
      </p:pic>
      <p:sp>
        <p:nvSpPr>
          <p:cNvPr id="4" name="TextBox 3">
            <a:extLst>
              <a:ext uri="{FF2B5EF4-FFF2-40B4-BE49-F238E27FC236}">
                <a16:creationId xmlns:a16="http://schemas.microsoft.com/office/drawing/2014/main" id="{6A5BD257-A223-4B79-BF3F-07C023204D6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2:24</a:t>
            </a:r>
            <a:endParaRPr lang="en-ZA" sz="3200" dirty="0">
              <a:solidFill>
                <a:schemeClr val="bg1"/>
              </a:solidFill>
            </a:endParaRPr>
          </a:p>
        </p:txBody>
      </p:sp>
    </p:spTree>
    <p:extLst>
      <p:ext uri="{BB962C8B-B14F-4D97-AF65-F5344CB8AC3E}">
        <p14:creationId xmlns:p14="http://schemas.microsoft.com/office/powerpoint/2010/main" val="1937074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CC241-A300-4F5F-B106-B29033963386}"/>
              </a:ext>
            </a:extLst>
          </p:cNvPr>
          <p:cNvPicPr>
            <a:picLocks noChangeAspect="1"/>
          </p:cNvPicPr>
          <p:nvPr/>
        </p:nvPicPr>
        <p:blipFill>
          <a:blip r:embed="rId2"/>
          <a:stretch>
            <a:fillRect/>
          </a:stretch>
        </p:blipFill>
        <p:spPr>
          <a:xfrm>
            <a:off x="-3978318" y="0"/>
            <a:ext cx="16170318" cy="6858000"/>
          </a:xfrm>
          <a:prstGeom prst="rect">
            <a:avLst/>
          </a:prstGeom>
        </p:spPr>
      </p:pic>
      <p:sp>
        <p:nvSpPr>
          <p:cNvPr id="3" name="TextBox 2">
            <a:extLst>
              <a:ext uri="{FF2B5EF4-FFF2-40B4-BE49-F238E27FC236}">
                <a16:creationId xmlns:a16="http://schemas.microsoft.com/office/drawing/2014/main" id="{0D5E006B-6D69-4ABA-9FDE-4C9C842A9E5F}"/>
              </a:ext>
            </a:extLst>
          </p:cNvPr>
          <p:cNvSpPr txBox="1"/>
          <p:nvPr/>
        </p:nvSpPr>
        <p:spPr>
          <a:xfrm>
            <a:off x="6443292" y="2935890"/>
            <a:ext cx="5748708" cy="5675586"/>
          </a:xfrm>
          <a:prstGeom prst="rect">
            <a:avLst/>
          </a:prstGeom>
          <a:noFill/>
        </p:spPr>
        <p:txBody>
          <a:bodyPr wrap="square" rtlCol="0">
            <a:noAutofit/>
          </a:bodyPr>
          <a:lstStyle/>
          <a:p>
            <a:pPr algn="ctr"/>
            <a:r>
              <a:rPr lang="bo-CN" sz="8000" b="1" cap="all" dirty="0">
                <a:solidFill>
                  <a:schemeClr val="bg1"/>
                </a:solidFill>
                <a:latin typeface="ArialMT"/>
              </a:rPr>
              <a:t>ཡོ་ཤུ་ཨ 2</a:t>
            </a:r>
          </a:p>
          <a:p>
            <a:r>
              <a:rPr lang="bo-CN" sz="8000" b="1" dirty="0">
                <a:solidFill>
                  <a:schemeClr val="bg1"/>
                </a:solidFill>
                <a:latin typeface="Arial" panose="020B0604020202020204" pitchFamily="34" charset="0"/>
              </a:rPr>
              <a:t>ཡོ་ཤུ་ཨས་ཡེ་རི་ཀོ་རུ་སོ་ཉུལ་བ་རྣམས་བཏང་བ།</a:t>
            </a:r>
          </a:p>
          <a:p>
            <a:endParaRPr lang="en-ZA" dirty="0"/>
          </a:p>
        </p:txBody>
      </p:sp>
      <p:sp>
        <p:nvSpPr>
          <p:cNvPr id="4" name="TextBox 2">
            <a:extLst>
              <a:ext uri="{FF2B5EF4-FFF2-40B4-BE49-F238E27FC236}">
                <a16:creationId xmlns:a16="http://schemas.microsoft.com/office/drawing/2014/main" id="{BC05DEB1-1FA4-A64C-03F6-3C43EE2B5DF6}"/>
              </a:ext>
            </a:extLst>
          </p:cNvPr>
          <p:cNvSpPr txBox="1"/>
          <p:nvPr/>
        </p:nvSpPr>
        <p:spPr>
          <a:xfrm>
            <a:off x="-2889007" y="6191352"/>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66706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8" y="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2:1</a:t>
            </a:r>
            <a:r>
              <a:rPr lang="en-US" sz="3600" b="0" i="0" dirty="0">
                <a:solidFill>
                  <a:srgbClr val="121212"/>
                </a:solidFill>
                <a:effectLst/>
                <a:highlight>
                  <a:srgbClr val="FFFFFF"/>
                </a:highlight>
                <a:latin typeface="Inter"/>
              </a:rPr>
              <a:t>Then Joshua son of Nun secretly sent two spies from Shittim, saying, “Go, inspect the land, especially Jericho.” So they went and entered the house of a prostitute named Rahab and stayed there.</a:t>
            </a:r>
          </a:p>
          <a:p>
            <a:br>
              <a:rPr lang="en-US" sz="3600" dirty="0"/>
            </a:b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0"/>
            <a:ext cx="5748708" cy="6274676"/>
          </a:xfrm>
          <a:prstGeom prst="rect">
            <a:avLst/>
          </a:prstGeom>
          <a:noFill/>
        </p:spPr>
        <p:txBody>
          <a:bodyPr wrap="square" rtlCol="0">
            <a:noAutofit/>
          </a:bodyPr>
          <a:lstStyle/>
          <a:p>
            <a:r>
              <a:rPr lang="en-IN" sz="5400" b="0" i="0" dirty="0">
                <a:solidFill>
                  <a:srgbClr val="777A7B"/>
                </a:solidFill>
                <a:effectLst/>
                <a:highlight>
                  <a:srgbClr val="FFFFFF"/>
                </a:highlight>
                <a:latin typeface="Inter"/>
              </a:rPr>
              <a:t>2:</a:t>
            </a:r>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དེ་འཕྲལ་དུ། ནུན་གྱི་བུ་ཡོ་ཤུ་ཨ་ཡིས་སིད་ཏིམ་ནས་གསང་སྟབས་ཀྱིས་མི་གཉིས་ལྟ་ཉུལ་པར་བཏང་ཞིང་། ཁྱོད་གཉིས་ཡུལ་དེ་དང་ཡེ་རུ་ཀོ་ལ་ལྐོག་ལྟ་བྱེད་དུ་སོང་ཞིག་ཅེས་བསྒོས་པ་དང་། མི་དེ་གཉིས་སོང་ནས་སྨད་འཚོང་མ་རཱ་ཧབ་ཅེས་པའི་ཁྱིམ་དུ་སླེབས་ཤིང་དེར་ཞག་སྡོད་བྱས། </a:t>
            </a:r>
            <a:endParaRPr lang="en-ZA" sz="5400" dirty="0"/>
          </a:p>
        </p:txBody>
      </p:sp>
      <p:pic>
        <p:nvPicPr>
          <p:cNvPr id="21" name="Audio 20">
            <a:hlinkClick r:id="" action="ppaction://media"/>
            <a:extLst>
              <a:ext uri="{FF2B5EF4-FFF2-40B4-BE49-F238E27FC236}">
                <a16:creationId xmlns:a16="http://schemas.microsoft.com/office/drawing/2014/main" id="{E60BB71D-9589-B9E3-52F1-4CA924A9C1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07423840"/>
      </p:ext>
    </p:extLst>
  </p:cSld>
  <p:clrMapOvr>
    <a:masterClrMapping/>
  </p:clrMapOvr>
  <mc:AlternateContent xmlns:mc="http://schemas.openxmlformats.org/markup-compatibility/2006" xmlns:p14="http://schemas.microsoft.com/office/powerpoint/2010/main">
    <mc:Choice Requires="p14">
      <p:transition spd="slow" p14:dur="2000" advTm="19349"/>
    </mc:Choice>
    <mc:Fallback xmlns="">
      <p:transition spd="slow" advTm="19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58A902-F70E-455A-A033-747B56B661FB}"/>
              </a:ext>
            </a:extLst>
          </p:cNvPr>
          <p:cNvPicPr>
            <a:picLocks noChangeAspect="1"/>
          </p:cNvPicPr>
          <p:nvPr/>
        </p:nvPicPr>
        <p:blipFill>
          <a:blip r:embed="rId2"/>
          <a:stretch>
            <a:fillRect/>
          </a:stretch>
        </p:blipFill>
        <p:spPr>
          <a:xfrm>
            <a:off x="-3191138" y="0"/>
            <a:ext cx="15383138" cy="6858000"/>
          </a:xfrm>
          <a:prstGeom prst="rect">
            <a:avLst/>
          </a:prstGeom>
        </p:spPr>
      </p:pic>
      <p:sp>
        <p:nvSpPr>
          <p:cNvPr id="3" name="TextBox 2">
            <a:extLst>
              <a:ext uri="{FF2B5EF4-FFF2-40B4-BE49-F238E27FC236}">
                <a16:creationId xmlns:a16="http://schemas.microsoft.com/office/drawing/2014/main" id="{35CD0153-E11A-46F7-AEC7-79E1FBFAFE8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2:1</a:t>
            </a:r>
            <a:endParaRPr lang="en-ZA" sz="3200" dirty="0">
              <a:solidFill>
                <a:schemeClr val="bg1"/>
              </a:solidFill>
            </a:endParaRPr>
          </a:p>
        </p:txBody>
      </p:sp>
    </p:spTree>
    <p:extLst>
      <p:ext uri="{BB962C8B-B14F-4D97-AF65-F5344CB8AC3E}">
        <p14:creationId xmlns:p14="http://schemas.microsoft.com/office/powerpoint/2010/main" val="2263122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it was reported to the king of Jericho: “Behold, some men of Israel have come here tonight to spy out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དོ་ནུབ་ཡེས་ར་ཨེལ་པའི་མི་འགའ་ཡུལ་འདིར་ལྟ་ཉུལ་བྱེད་དུ་སླེབས་འདུག་ཅེས་མི་ཞིག་གིས་ཡེ་རུ་ཀོའི་རྒྱལ་པོར་ཞུས་པ་ན། </a:t>
            </a:r>
            <a:endParaRPr lang="en-ZA" dirty="0"/>
          </a:p>
        </p:txBody>
      </p:sp>
      <p:pic>
        <p:nvPicPr>
          <p:cNvPr id="11" name="Audio 10">
            <a:hlinkClick r:id="" action="ppaction://media"/>
            <a:extLst>
              <a:ext uri="{FF2B5EF4-FFF2-40B4-BE49-F238E27FC236}">
                <a16:creationId xmlns:a16="http://schemas.microsoft.com/office/drawing/2014/main" id="{2A8D8CE0-85AA-C2BC-4C60-44FB8ED820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59422948"/>
      </p:ext>
    </p:extLst>
  </p:cSld>
  <p:clrMapOvr>
    <a:masterClrMapping/>
  </p:clrMapOvr>
  <mc:AlternateContent xmlns:mc="http://schemas.openxmlformats.org/markup-compatibility/2006" xmlns:p14="http://schemas.microsoft.com/office/powerpoint/2010/main">
    <mc:Choice Requires="p14">
      <p:transition spd="slow" p14:dur="2000" advTm="8267"/>
    </mc:Choice>
    <mc:Fallback xmlns="">
      <p:transition spd="slow" advTm="8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5F00B-179A-4D0B-A471-0728083D3CF8}"/>
              </a:ext>
            </a:extLst>
          </p:cNvPr>
          <p:cNvPicPr>
            <a:picLocks noChangeAspect="1"/>
          </p:cNvPicPr>
          <p:nvPr/>
        </p:nvPicPr>
        <p:blipFill>
          <a:blip r:embed="rId2"/>
          <a:stretch>
            <a:fillRect/>
          </a:stretch>
        </p:blipFill>
        <p:spPr>
          <a:xfrm>
            <a:off x="0" y="0"/>
            <a:ext cx="15827901" cy="6858000"/>
          </a:xfrm>
          <a:prstGeom prst="rect">
            <a:avLst/>
          </a:prstGeom>
        </p:spPr>
      </p:pic>
      <p:sp>
        <p:nvSpPr>
          <p:cNvPr id="4" name="TextBox 3">
            <a:extLst>
              <a:ext uri="{FF2B5EF4-FFF2-40B4-BE49-F238E27FC236}">
                <a16:creationId xmlns:a16="http://schemas.microsoft.com/office/drawing/2014/main" id="{2E3E1482-6D7D-4739-A6D3-80CFAB40C15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2:2</a:t>
            </a:r>
            <a:endParaRPr lang="en-ZA" sz="3200" dirty="0">
              <a:solidFill>
                <a:schemeClr val="bg1"/>
              </a:solidFill>
            </a:endParaRPr>
          </a:p>
        </p:txBody>
      </p:sp>
    </p:spTree>
    <p:extLst>
      <p:ext uri="{BB962C8B-B14F-4D97-AF65-F5344CB8AC3E}">
        <p14:creationId xmlns:p14="http://schemas.microsoft.com/office/powerpoint/2010/main" val="40310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So the king of Jericho sent to Rahab and said, “Bring out the men who came to you and entered your house, for they have come to spy out the whole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ཡེ་རུ་ཀོའི་རྒྱལ་པོས་རཱ་ཧབ་ཀྱི་རྩར་མི་མངགས་ཏེ། ཁྱོད་སར་སླེབས་ཤིང་ཁྱོད་ཚང་ལ་འཛུལ་བའི་མི་དེ་གཉིས་ནི་ཡུལ་ཐམས་ཅད་ལ་ལྟ་ཉུལ་བྱེད་དུ་ཡོང་བ་ཡིན་པས་སྤྲོད་ཅིག་ཅེས་བཀའ་བབས་པ་ལ།</a:t>
            </a:r>
            <a:endParaRPr lang="en-ZA" dirty="0"/>
          </a:p>
        </p:txBody>
      </p:sp>
      <p:pic>
        <p:nvPicPr>
          <p:cNvPr id="12" name="Audio 11">
            <a:hlinkClick r:id="" action="ppaction://media"/>
            <a:extLst>
              <a:ext uri="{FF2B5EF4-FFF2-40B4-BE49-F238E27FC236}">
                <a16:creationId xmlns:a16="http://schemas.microsoft.com/office/drawing/2014/main" id="{DA261E62-D50D-C3B7-AEB6-4AB8FD6A37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11193"/>
    </mc:Choice>
    <mc:Fallback xmlns="">
      <p:transition spd="slow" advTm="1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TotalTime>
  <Words>1757</Words>
  <Application>Microsoft Office PowerPoint</Application>
  <PresentationFormat>Widescreen</PresentationFormat>
  <Paragraphs>72</Paragraphs>
  <Slides>38</Slides>
  <Notes>1</Notes>
  <HiddenSlides>0</HiddenSlides>
  <MMClips>19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2024-07-02T11:22:00Z</dcterms:modified>
</cp:coreProperties>
</file>