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14" r:id="rId2"/>
    <p:sldId id="315" r:id="rId3"/>
    <p:sldId id="289" r:id="rId4"/>
    <p:sldId id="316" r:id="rId5"/>
    <p:sldId id="299" r:id="rId6"/>
    <p:sldId id="317" r:id="rId7"/>
    <p:sldId id="303" r:id="rId8"/>
    <p:sldId id="319" r:id="rId9"/>
    <p:sldId id="304" r:id="rId10"/>
    <p:sldId id="322" r:id="rId11"/>
    <p:sldId id="307" r:id="rId12"/>
    <p:sldId id="326" r:id="rId13"/>
    <p:sldId id="290" r:id="rId14"/>
    <p:sldId id="327" r:id="rId15"/>
    <p:sldId id="294" r:id="rId16"/>
    <p:sldId id="329" r:id="rId17"/>
    <p:sldId id="296" r:id="rId18"/>
    <p:sldId id="331" r:id="rId19"/>
    <p:sldId id="297" r:id="rId20"/>
    <p:sldId id="332" r:id="rId21"/>
    <p:sldId id="298" r:id="rId22"/>
    <p:sldId id="333" r:id="rId23"/>
    <p:sldId id="308" r:id="rId24"/>
    <p:sldId id="335" r:id="rId25"/>
    <p:sldId id="310" r:id="rId26"/>
    <p:sldId id="336" r:id="rId27"/>
    <p:sldId id="311" r:id="rId28"/>
    <p:sldId id="337" r:id="rId29"/>
    <p:sldId id="312" r:id="rId30"/>
    <p:sldId id="33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FD1DD3-BAD3-47F5-A26A-89720EC5D334}" v="2" dt="2024-07-02T11:05:18.1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0350" autoAdjust="0"/>
  </p:normalViewPr>
  <p:slideViewPr>
    <p:cSldViewPr snapToGrid="0">
      <p:cViewPr varScale="1">
        <p:scale>
          <a:sx n="71" d="100"/>
          <a:sy n="71" d="100"/>
        </p:scale>
        <p:origin x="90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66D1ECE-8143-4436-AA1D-D17006FC2B24}"/>
    <pc:docChg chg="modSld">
      <pc:chgData name="Leonie Smith" userId="fed1330f33f5650e" providerId="LiveId" clId="{766D1ECE-8143-4436-AA1D-D17006FC2B24}" dt="2023-11-02T05:28:35.795" v="65"/>
      <pc:docMkLst>
        <pc:docMk/>
      </pc:docMkLst>
      <pc:sldChg chg="addSp delSp modSp mod modTransition modAnim">
        <pc:chgData name="Leonie Smith" userId="fed1330f33f5650e" providerId="LiveId" clId="{766D1ECE-8143-4436-AA1D-D17006FC2B24}" dt="2023-11-02T05:17:43.852" v="8"/>
        <pc:sldMkLst>
          <pc:docMk/>
          <pc:sldMk cId="1206678836" sldId="289"/>
        </pc:sldMkLst>
        <pc:picChg chg="del">
          <ac:chgData name="Leonie Smith" userId="fed1330f33f5650e" providerId="LiveId" clId="{766D1ECE-8143-4436-AA1D-D17006FC2B24}" dt="2023-11-02T05:17:36.660" v="7"/>
          <ac:picMkLst>
            <pc:docMk/>
            <pc:sldMk cId="1206678836" sldId="289"/>
            <ac:picMk id="3" creationId="{90980D29-B18F-41DB-A00A-61E469AA12BF}"/>
          </ac:picMkLst>
        </pc:picChg>
        <pc:picChg chg="add del mod">
          <ac:chgData name="Leonie Smith" userId="fed1330f33f5650e" providerId="LiveId" clId="{766D1ECE-8143-4436-AA1D-D17006FC2B24}" dt="2023-11-02T05:17:43.852" v="8"/>
          <ac:picMkLst>
            <pc:docMk/>
            <pc:sldMk cId="1206678836" sldId="289"/>
            <ac:picMk id="5" creationId="{B396527C-122C-7DFF-7BE6-2AF0CE8E2B01}"/>
          </ac:picMkLst>
        </pc:picChg>
        <pc:picChg chg="add mod">
          <ac:chgData name="Leonie Smith" userId="fed1330f33f5650e" providerId="LiveId" clId="{766D1ECE-8143-4436-AA1D-D17006FC2B24}" dt="2023-11-02T05:17:43.852" v="8"/>
          <ac:picMkLst>
            <pc:docMk/>
            <pc:sldMk cId="1206678836" sldId="289"/>
            <ac:picMk id="7" creationId="{37FD105F-459C-E8E3-7A69-2BE88BDF4F54}"/>
          </ac:picMkLst>
        </pc:picChg>
      </pc:sldChg>
      <pc:sldChg chg="addSp delSp modSp mod modTransition modAnim">
        <pc:chgData name="Leonie Smith" userId="fed1330f33f5650e" providerId="LiveId" clId="{766D1ECE-8143-4436-AA1D-D17006FC2B24}" dt="2023-11-02T05:20:16.390" v="23"/>
        <pc:sldMkLst>
          <pc:docMk/>
          <pc:sldMk cId="3289899634" sldId="290"/>
        </pc:sldMkLst>
        <pc:picChg chg="del">
          <ac:chgData name="Leonie Smith" userId="fed1330f33f5650e" providerId="LiveId" clId="{766D1ECE-8143-4436-AA1D-D17006FC2B24}" dt="2023-11-02T05:19:57.747" v="22"/>
          <ac:picMkLst>
            <pc:docMk/>
            <pc:sldMk cId="3289899634" sldId="290"/>
            <ac:picMk id="2" creationId="{2C67EC9B-939B-4A30-8578-F357F40A2DE2}"/>
          </ac:picMkLst>
        </pc:picChg>
        <pc:picChg chg="add del mod">
          <ac:chgData name="Leonie Smith" userId="fed1330f33f5650e" providerId="LiveId" clId="{766D1ECE-8143-4436-AA1D-D17006FC2B24}" dt="2023-11-02T05:20:16.390" v="23"/>
          <ac:picMkLst>
            <pc:docMk/>
            <pc:sldMk cId="3289899634" sldId="290"/>
            <ac:picMk id="5" creationId="{2455EDEE-FE1A-B12B-3A2A-E130E9A7075D}"/>
          </ac:picMkLst>
        </pc:picChg>
        <pc:picChg chg="add mod">
          <ac:chgData name="Leonie Smith" userId="fed1330f33f5650e" providerId="LiveId" clId="{766D1ECE-8143-4436-AA1D-D17006FC2B24}" dt="2023-11-02T05:20:16.390" v="23"/>
          <ac:picMkLst>
            <pc:docMk/>
            <pc:sldMk cId="3289899634" sldId="290"/>
            <ac:picMk id="7" creationId="{BF2F1B8D-BBD3-5E69-969E-540F22846901}"/>
          </ac:picMkLst>
        </pc:picChg>
      </pc:sldChg>
      <pc:sldChg chg="addSp delSp modSp mod modTransition modAnim">
        <pc:chgData name="Leonie Smith" userId="fed1330f33f5650e" providerId="LiveId" clId="{766D1ECE-8143-4436-AA1D-D17006FC2B24}" dt="2023-11-02T05:20:53.744" v="26"/>
        <pc:sldMkLst>
          <pc:docMk/>
          <pc:sldMk cId="3592805693" sldId="294"/>
        </pc:sldMkLst>
        <pc:picChg chg="del">
          <ac:chgData name="Leonie Smith" userId="fed1330f33f5650e" providerId="LiveId" clId="{766D1ECE-8143-4436-AA1D-D17006FC2B24}" dt="2023-11-02T05:20:38.838" v="25"/>
          <ac:picMkLst>
            <pc:docMk/>
            <pc:sldMk cId="3592805693" sldId="294"/>
            <ac:picMk id="3" creationId="{B84A21BB-14DF-4E42-865F-6BEFB46348E9}"/>
          </ac:picMkLst>
        </pc:picChg>
        <pc:picChg chg="add del mod">
          <ac:chgData name="Leonie Smith" userId="fed1330f33f5650e" providerId="LiveId" clId="{766D1ECE-8143-4436-AA1D-D17006FC2B24}" dt="2023-11-02T05:20:53.744" v="26"/>
          <ac:picMkLst>
            <pc:docMk/>
            <pc:sldMk cId="3592805693" sldId="294"/>
            <ac:picMk id="5" creationId="{0BB95CA1-8BF3-43AB-E093-FA244831662C}"/>
          </ac:picMkLst>
        </pc:picChg>
        <pc:picChg chg="add mod">
          <ac:chgData name="Leonie Smith" userId="fed1330f33f5650e" providerId="LiveId" clId="{766D1ECE-8143-4436-AA1D-D17006FC2B24}" dt="2023-11-02T05:20:53.744" v="26"/>
          <ac:picMkLst>
            <pc:docMk/>
            <pc:sldMk cId="3592805693" sldId="294"/>
            <ac:picMk id="7" creationId="{A8C8B4C0-B1F1-BDF5-F6D1-74470516CCDD}"/>
          </ac:picMkLst>
        </pc:picChg>
      </pc:sldChg>
      <pc:sldChg chg="addSp delSp modSp mod modTransition modAnim">
        <pc:chgData name="Leonie Smith" userId="fed1330f33f5650e" providerId="LiveId" clId="{766D1ECE-8143-4436-AA1D-D17006FC2B24}" dt="2023-11-02T05:22:25.512" v="32"/>
        <pc:sldMkLst>
          <pc:docMk/>
          <pc:sldMk cId="105009278" sldId="296"/>
        </pc:sldMkLst>
        <pc:picChg chg="add del mod">
          <ac:chgData name="Leonie Smith" userId="fed1330f33f5650e" providerId="LiveId" clId="{766D1ECE-8143-4436-AA1D-D17006FC2B24}" dt="2023-11-02T05:21:34.229" v="29"/>
          <ac:picMkLst>
            <pc:docMk/>
            <pc:sldMk cId="105009278" sldId="296"/>
            <ac:picMk id="3" creationId="{B2ED3B78-31BE-4FDA-4EA3-8870A2C00219}"/>
          </ac:picMkLst>
        </pc:picChg>
        <pc:picChg chg="del">
          <ac:chgData name="Leonie Smith" userId="fed1330f33f5650e" providerId="LiveId" clId="{766D1ECE-8143-4436-AA1D-D17006FC2B24}" dt="2023-11-02T05:21:14.196" v="28"/>
          <ac:picMkLst>
            <pc:docMk/>
            <pc:sldMk cId="105009278" sldId="296"/>
            <ac:picMk id="5" creationId="{BD252872-A62E-4157-BC69-C5A30653D6DF}"/>
          </ac:picMkLst>
        </pc:picChg>
        <pc:picChg chg="add del mod">
          <ac:chgData name="Leonie Smith" userId="fed1330f33f5650e" providerId="LiveId" clId="{766D1ECE-8143-4436-AA1D-D17006FC2B24}" dt="2023-11-02T05:22:04.739" v="31"/>
          <ac:picMkLst>
            <pc:docMk/>
            <pc:sldMk cId="105009278" sldId="296"/>
            <ac:picMk id="7" creationId="{8B046CB7-69D3-4026-19A9-D7EA0AC27D36}"/>
          </ac:picMkLst>
        </pc:picChg>
        <pc:picChg chg="add del mod ord">
          <ac:chgData name="Leonie Smith" userId="fed1330f33f5650e" providerId="LiveId" clId="{766D1ECE-8143-4436-AA1D-D17006FC2B24}" dt="2023-11-02T05:22:25.512" v="32"/>
          <ac:picMkLst>
            <pc:docMk/>
            <pc:sldMk cId="105009278" sldId="296"/>
            <ac:picMk id="12" creationId="{D31104C2-8006-38A6-D143-4F04F06E37E0}"/>
          </ac:picMkLst>
        </pc:picChg>
        <pc:picChg chg="add mod">
          <ac:chgData name="Leonie Smith" userId="fed1330f33f5650e" providerId="LiveId" clId="{766D1ECE-8143-4436-AA1D-D17006FC2B24}" dt="2023-11-02T05:22:25.512" v="32"/>
          <ac:picMkLst>
            <pc:docMk/>
            <pc:sldMk cId="105009278" sldId="296"/>
            <ac:picMk id="13" creationId="{30A494B4-4DE3-E184-5CD7-3692CD69C6DC}"/>
          </ac:picMkLst>
        </pc:picChg>
      </pc:sldChg>
      <pc:sldChg chg="addSp delSp modSp mod modTransition modAnim">
        <pc:chgData name="Leonie Smith" userId="fed1330f33f5650e" providerId="LiveId" clId="{766D1ECE-8143-4436-AA1D-D17006FC2B24}" dt="2023-11-02T05:23:33.344" v="38"/>
        <pc:sldMkLst>
          <pc:docMk/>
          <pc:sldMk cId="3327585472" sldId="297"/>
        </pc:sldMkLst>
        <pc:picChg chg="del">
          <ac:chgData name="Leonie Smith" userId="fed1330f33f5650e" providerId="LiveId" clId="{766D1ECE-8143-4436-AA1D-D17006FC2B24}" dt="2023-11-02T05:22:51.423" v="34"/>
          <ac:picMkLst>
            <pc:docMk/>
            <pc:sldMk cId="3327585472" sldId="297"/>
            <ac:picMk id="3" creationId="{A8A85211-E238-47EC-92FC-9038C6E72A54}"/>
          </ac:picMkLst>
        </pc:picChg>
        <pc:picChg chg="add del mod">
          <ac:chgData name="Leonie Smith" userId="fed1330f33f5650e" providerId="LiveId" clId="{766D1ECE-8143-4436-AA1D-D17006FC2B24}" dt="2023-11-02T05:22:58.986" v="35"/>
          <ac:picMkLst>
            <pc:docMk/>
            <pc:sldMk cId="3327585472" sldId="297"/>
            <ac:picMk id="5" creationId="{A83AC486-5FEC-9B00-FB44-FE389D9699B7}"/>
          </ac:picMkLst>
        </pc:picChg>
        <pc:picChg chg="add del mod">
          <ac:chgData name="Leonie Smith" userId="fed1330f33f5650e" providerId="LiveId" clId="{766D1ECE-8143-4436-AA1D-D17006FC2B24}" dt="2023-11-02T05:23:13.853" v="37"/>
          <ac:picMkLst>
            <pc:docMk/>
            <pc:sldMk cId="3327585472" sldId="297"/>
            <ac:picMk id="7" creationId="{9F10724B-F0A2-F282-328C-CA09997B9735}"/>
          </ac:picMkLst>
        </pc:picChg>
        <pc:picChg chg="add del mod ord">
          <ac:chgData name="Leonie Smith" userId="fed1330f33f5650e" providerId="LiveId" clId="{766D1ECE-8143-4436-AA1D-D17006FC2B24}" dt="2023-11-02T05:23:33.344" v="38"/>
          <ac:picMkLst>
            <pc:docMk/>
            <pc:sldMk cId="3327585472" sldId="297"/>
            <ac:picMk id="10" creationId="{C1E38A2F-74B7-32AA-8D48-78D44C74A8EE}"/>
          </ac:picMkLst>
        </pc:picChg>
        <pc:picChg chg="add mod">
          <ac:chgData name="Leonie Smith" userId="fed1330f33f5650e" providerId="LiveId" clId="{766D1ECE-8143-4436-AA1D-D17006FC2B24}" dt="2023-11-02T05:23:33.344" v="38"/>
          <ac:picMkLst>
            <pc:docMk/>
            <pc:sldMk cId="3327585472" sldId="297"/>
            <ac:picMk id="11" creationId="{3DCCD3FF-6B43-0433-5C0F-70F0803B4B84}"/>
          </ac:picMkLst>
        </pc:picChg>
      </pc:sldChg>
      <pc:sldChg chg="addSp delSp modSp mod modTransition modAnim">
        <pc:chgData name="Leonie Smith" userId="fed1330f33f5650e" providerId="LiveId" clId="{766D1ECE-8143-4436-AA1D-D17006FC2B24}" dt="2023-11-02T05:24:26.904" v="44"/>
        <pc:sldMkLst>
          <pc:docMk/>
          <pc:sldMk cId="2069662874" sldId="298"/>
        </pc:sldMkLst>
        <pc:picChg chg="del">
          <ac:chgData name="Leonie Smith" userId="fed1330f33f5650e" providerId="LiveId" clId="{766D1ECE-8143-4436-AA1D-D17006FC2B24}" dt="2023-11-02T05:24:00.533" v="40"/>
          <ac:picMkLst>
            <pc:docMk/>
            <pc:sldMk cId="2069662874" sldId="298"/>
            <ac:picMk id="2" creationId="{8CE833F0-E367-49F7-8AD5-0715A70B3985}"/>
          </ac:picMkLst>
        </pc:picChg>
        <pc:picChg chg="add del mod">
          <ac:chgData name="Leonie Smith" userId="fed1330f33f5650e" providerId="LiveId" clId="{766D1ECE-8143-4436-AA1D-D17006FC2B24}" dt="2023-11-02T05:24:10.814" v="41"/>
          <ac:picMkLst>
            <pc:docMk/>
            <pc:sldMk cId="2069662874" sldId="298"/>
            <ac:picMk id="5" creationId="{30BFAA67-B289-D9C5-054F-79FB69E2E25D}"/>
          </ac:picMkLst>
        </pc:picChg>
        <pc:picChg chg="add del mod">
          <ac:chgData name="Leonie Smith" userId="fed1330f33f5650e" providerId="LiveId" clId="{766D1ECE-8143-4436-AA1D-D17006FC2B24}" dt="2023-11-02T05:24:13.544" v="43"/>
          <ac:picMkLst>
            <pc:docMk/>
            <pc:sldMk cId="2069662874" sldId="298"/>
            <ac:picMk id="7" creationId="{C96F2465-F032-AAF4-9445-CB4048B17772}"/>
          </ac:picMkLst>
        </pc:picChg>
        <pc:picChg chg="add del mod ord">
          <ac:chgData name="Leonie Smith" userId="fed1330f33f5650e" providerId="LiveId" clId="{766D1ECE-8143-4436-AA1D-D17006FC2B24}" dt="2023-11-02T05:24:26.904" v="44"/>
          <ac:picMkLst>
            <pc:docMk/>
            <pc:sldMk cId="2069662874" sldId="298"/>
            <ac:picMk id="10" creationId="{7EB3BE1A-9C33-710C-1AA4-31E3D11BC076}"/>
          </ac:picMkLst>
        </pc:picChg>
        <pc:picChg chg="add mod">
          <ac:chgData name="Leonie Smith" userId="fed1330f33f5650e" providerId="LiveId" clId="{766D1ECE-8143-4436-AA1D-D17006FC2B24}" dt="2023-11-02T05:24:26.904" v="44"/>
          <ac:picMkLst>
            <pc:docMk/>
            <pc:sldMk cId="2069662874" sldId="298"/>
            <ac:picMk id="11" creationId="{254C11F4-BF30-C345-F8EF-DF26EDEC6700}"/>
          </ac:picMkLst>
        </pc:picChg>
      </pc:sldChg>
      <pc:sldChg chg="addSp delSp modSp mod modTransition modAnim">
        <pc:chgData name="Leonie Smith" userId="fed1330f33f5650e" providerId="LiveId" clId="{766D1ECE-8143-4436-AA1D-D17006FC2B24}" dt="2023-11-02T05:18:11.623" v="11"/>
        <pc:sldMkLst>
          <pc:docMk/>
          <pc:sldMk cId="3807423840" sldId="299"/>
        </pc:sldMkLst>
        <pc:picChg chg="del">
          <ac:chgData name="Leonie Smith" userId="fed1330f33f5650e" providerId="LiveId" clId="{766D1ECE-8143-4436-AA1D-D17006FC2B24}" dt="2023-11-02T05:17:54.757" v="10"/>
          <ac:picMkLst>
            <pc:docMk/>
            <pc:sldMk cId="3807423840" sldId="299"/>
            <ac:picMk id="3" creationId="{A83C8FE5-40FA-4A3F-A377-63C1D7EE52BD}"/>
          </ac:picMkLst>
        </pc:picChg>
        <pc:picChg chg="add del mod">
          <ac:chgData name="Leonie Smith" userId="fed1330f33f5650e" providerId="LiveId" clId="{766D1ECE-8143-4436-AA1D-D17006FC2B24}" dt="2023-11-02T05:18:11.623" v="11"/>
          <ac:picMkLst>
            <pc:docMk/>
            <pc:sldMk cId="3807423840" sldId="299"/>
            <ac:picMk id="5" creationId="{EA856694-508F-870D-F26B-2AE996705450}"/>
          </ac:picMkLst>
        </pc:picChg>
        <pc:picChg chg="add mod">
          <ac:chgData name="Leonie Smith" userId="fed1330f33f5650e" providerId="LiveId" clId="{766D1ECE-8143-4436-AA1D-D17006FC2B24}" dt="2023-11-02T05:18:11.623" v="11"/>
          <ac:picMkLst>
            <pc:docMk/>
            <pc:sldMk cId="3807423840" sldId="299"/>
            <ac:picMk id="7" creationId="{A8FF8AEC-C635-18E5-AE04-26345BCC1869}"/>
          </ac:picMkLst>
        </pc:picChg>
      </pc:sldChg>
      <pc:sldChg chg="addSp delSp modSp mod modTransition modAnim">
        <pc:chgData name="Leonie Smith" userId="fed1330f33f5650e" providerId="LiveId" clId="{766D1ECE-8143-4436-AA1D-D17006FC2B24}" dt="2023-11-02T05:18:47.818" v="14"/>
        <pc:sldMkLst>
          <pc:docMk/>
          <pc:sldMk cId="3083548194" sldId="303"/>
        </pc:sldMkLst>
        <pc:picChg chg="del">
          <ac:chgData name="Leonie Smith" userId="fed1330f33f5650e" providerId="LiveId" clId="{766D1ECE-8143-4436-AA1D-D17006FC2B24}" dt="2023-11-02T05:18:32.763" v="13"/>
          <ac:picMkLst>
            <pc:docMk/>
            <pc:sldMk cId="3083548194" sldId="303"/>
            <ac:picMk id="2" creationId="{8CBF6A6B-F3DB-48C5-A77F-8BF509527B4D}"/>
          </ac:picMkLst>
        </pc:picChg>
        <pc:picChg chg="add del mod">
          <ac:chgData name="Leonie Smith" userId="fed1330f33f5650e" providerId="LiveId" clId="{766D1ECE-8143-4436-AA1D-D17006FC2B24}" dt="2023-11-02T05:18:47.818" v="14"/>
          <ac:picMkLst>
            <pc:docMk/>
            <pc:sldMk cId="3083548194" sldId="303"/>
            <ac:picMk id="5" creationId="{828AFCB6-254D-C7BE-9C4A-38388E1D73DD}"/>
          </ac:picMkLst>
        </pc:picChg>
        <pc:picChg chg="add mod">
          <ac:chgData name="Leonie Smith" userId="fed1330f33f5650e" providerId="LiveId" clId="{766D1ECE-8143-4436-AA1D-D17006FC2B24}" dt="2023-11-02T05:18:47.818" v="14"/>
          <ac:picMkLst>
            <pc:docMk/>
            <pc:sldMk cId="3083548194" sldId="303"/>
            <ac:picMk id="7" creationId="{198B7984-4CDD-E8E0-DB1E-1079C5B9E840}"/>
          </ac:picMkLst>
        </pc:picChg>
      </pc:sldChg>
      <pc:sldChg chg="addSp delSp modSp mod modTransition modAnim">
        <pc:chgData name="Leonie Smith" userId="fed1330f33f5650e" providerId="LiveId" clId="{766D1ECE-8143-4436-AA1D-D17006FC2B24}" dt="2023-11-02T05:19:18.121" v="17"/>
        <pc:sldMkLst>
          <pc:docMk/>
          <pc:sldMk cId="4156979830" sldId="304"/>
        </pc:sldMkLst>
        <pc:picChg chg="del">
          <ac:chgData name="Leonie Smith" userId="fed1330f33f5650e" providerId="LiveId" clId="{766D1ECE-8143-4436-AA1D-D17006FC2B24}" dt="2023-11-02T05:19:06.644" v="16"/>
          <ac:picMkLst>
            <pc:docMk/>
            <pc:sldMk cId="4156979830" sldId="304"/>
            <ac:picMk id="2" creationId="{9A87D0B8-E0AD-4FDB-9DEF-76DFBC4D76CF}"/>
          </ac:picMkLst>
        </pc:picChg>
        <pc:picChg chg="add del mod">
          <ac:chgData name="Leonie Smith" userId="fed1330f33f5650e" providerId="LiveId" clId="{766D1ECE-8143-4436-AA1D-D17006FC2B24}" dt="2023-11-02T05:19:18.121" v="17"/>
          <ac:picMkLst>
            <pc:docMk/>
            <pc:sldMk cId="4156979830" sldId="304"/>
            <ac:picMk id="5" creationId="{366E3D43-C535-C51C-3724-057B32A321D9}"/>
          </ac:picMkLst>
        </pc:picChg>
        <pc:picChg chg="add mod">
          <ac:chgData name="Leonie Smith" userId="fed1330f33f5650e" providerId="LiveId" clId="{766D1ECE-8143-4436-AA1D-D17006FC2B24}" dt="2023-11-02T05:19:18.121" v="17"/>
          <ac:picMkLst>
            <pc:docMk/>
            <pc:sldMk cId="4156979830" sldId="304"/>
            <ac:picMk id="7" creationId="{876396E3-A974-AFC2-1767-2BBF4864C852}"/>
          </ac:picMkLst>
        </pc:picChg>
      </pc:sldChg>
      <pc:sldChg chg="addSp delSp modSp mod modTransition modAnim">
        <pc:chgData name="Leonie Smith" userId="fed1330f33f5650e" providerId="LiveId" clId="{766D1ECE-8143-4436-AA1D-D17006FC2B24}" dt="2023-11-02T05:19:43.499" v="20"/>
        <pc:sldMkLst>
          <pc:docMk/>
          <pc:sldMk cId="286612964" sldId="307"/>
        </pc:sldMkLst>
        <pc:picChg chg="add del mod">
          <ac:chgData name="Leonie Smith" userId="fed1330f33f5650e" providerId="LiveId" clId="{766D1ECE-8143-4436-AA1D-D17006FC2B24}" dt="2023-11-02T05:19:43.499" v="20"/>
          <ac:picMkLst>
            <pc:docMk/>
            <pc:sldMk cId="286612964" sldId="307"/>
            <ac:picMk id="3" creationId="{DDC27F78-076C-20A1-5F55-C72E82F25B42}"/>
          </ac:picMkLst>
        </pc:picChg>
        <pc:picChg chg="del">
          <ac:chgData name="Leonie Smith" userId="fed1330f33f5650e" providerId="LiveId" clId="{766D1ECE-8143-4436-AA1D-D17006FC2B24}" dt="2023-11-02T05:19:33.055" v="19"/>
          <ac:picMkLst>
            <pc:docMk/>
            <pc:sldMk cId="286612964" sldId="307"/>
            <ac:picMk id="5" creationId="{E5999667-0DC7-451A-A90B-79CA4FC78322}"/>
          </ac:picMkLst>
        </pc:picChg>
        <pc:picChg chg="add mod">
          <ac:chgData name="Leonie Smith" userId="fed1330f33f5650e" providerId="LiveId" clId="{766D1ECE-8143-4436-AA1D-D17006FC2B24}" dt="2023-11-02T05:19:43.499" v="20"/>
          <ac:picMkLst>
            <pc:docMk/>
            <pc:sldMk cId="286612964" sldId="307"/>
            <ac:picMk id="7" creationId="{4EF280AB-EA01-B19C-B066-DE36056FE630}"/>
          </ac:picMkLst>
        </pc:picChg>
      </pc:sldChg>
      <pc:sldChg chg="addSp delSp modSp mod modTransition modAnim">
        <pc:chgData name="Leonie Smith" userId="fed1330f33f5650e" providerId="LiveId" clId="{766D1ECE-8143-4436-AA1D-D17006FC2B24}" dt="2023-11-02T05:25:00.584" v="47"/>
        <pc:sldMkLst>
          <pc:docMk/>
          <pc:sldMk cId="2568367910" sldId="308"/>
        </pc:sldMkLst>
        <pc:picChg chg="del">
          <ac:chgData name="Leonie Smith" userId="fed1330f33f5650e" providerId="LiveId" clId="{766D1ECE-8143-4436-AA1D-D17006FC2B24}" dt="2023-11-02T05:24:46.419" v="46"/>
          <ac:picMkLst>
            <pc:docMk/>
            <pc:sldMk cId="2568367910" sldId="308"/>
            <ac:picMk id="2" creationId="{1EB8380E-9CD6-4461-B7CF-1795C08A3221}"/>
          </ac:picMkLst>
        </pc:picChg>
        <pc:picChg chg="add del mod">
          <ac:chgData name="Leonie Smith" userId="fed1330f33f5650e" providerId="LiveId" clId="{766D1ECE-8143-4436-AA1D-D17006FC2B24}" dt="2023-11-02T05:25:00.584" v="47"/>
          <ac:picMkLst>
            <pc:docMk/>
            <pc:sldMk cId="2568367910" sldId="308"/>
            <ac:picMk id="5" creationId="{ED454728-887A-7DB6-C939-9FABB5F6E741}"/>
          </ac:picMkLst>
        </pc:picChg>
        <pc:picChg chg="add mod">
          <ac:chgData name="Leonie Smith" userId="fed1330f33f5650e" providerId="LiveId" clId="{766D1ECE-8143-4436-AA1D-D17006FC2B24}" dt="2023-11-02T05:25:00.584" v="47"/>
          <ac:picMkLst>
            <pc:docMk/>
            <pc:sldMk cId="2568367910" sldId="308"/>
            <ac:picMk id="7" creationId="{28764F0C-2C79-05E8-84AE-AABBAFFFAD72}"/>
          </ac:picMkLst>
        </pc:picChg>
      </pc:sldChg>
      <pc:sldChg chg="addSp delSp modSp mod modTransition modAnim">
        <pc:chgData name="Leonie Smith" userId="fed1330f33f5650e" providerId="LiveId" clId="{766D1ECE-8143-4436-AA1D-D17006FC2B24}" dt="2023-11-02T05:25:43.811" v="50"/>
        <pc:sldMkLst>
          <pc:docMk/>
          <pc:sldMk cId="2033882539" sldId="310"/>
        </pc:sldMkLst>
        <pc:picChg chg="add del mod">
          <ac:chgData name="Leonie Smith" userId="fed1330f33f5650e" providerId="LiveId" clId="{766D1ECE-8143-4436-AA1D-D17006FC2B24}" dt="2023-11-02T05:25:43.811" v="50"/>
          <ac:picMkLst>
            <pc:docMk/>
            <pc:sldMk cId="2033882539" sldId="310"/>
            <ac:picMk id="3" creationId="{8D243BED-B5F6-6438-F991-AF7CA544BC78}"/>
          </ac:picMkLst>
        </pc:picChg>
        <pc:picChg chg="del">
          <ac:chgData name="Leonie Smith" userId="fed1330f33f5650e" providerId="LiveId" clId="{766D1ECE-8143-4436-AA1D-D17006FC2B24}" dt="2023-11-02T05:25:27.657" v="49"/>
          <ac:picMkLst>
            <pc:docMk/>
            <pc:sldMk cId="2033882539" sldId="310"/>
            <ac:picMk id="5" creationId="{25164531-2B48-44F9-B0A1-E72129784B83}"/>
          </ac:picMkLst>
        </pc:picChg>
        <pc:picChg chg="add mod">
          <ac:chgData name="Leonie Smith" userId="fed1330f33f5650e" providerId="LiveId" clId="{766D1ECE-8143-4436-AA1D-D17006FC2B24}" dt="2023-11-02T05:25:43.811" v="50"/>
          <ac:picMkLst>
            <pc:docMk/>
            <pc:sldMk cId="2033882539" sldId="310"/>
            <ac:picMk id="7" creationId="{0DA8F35D-0E94-2EDB-B386-01091CFD77ED}"/>
          </ac:picMkLst>
        </pc:picChg>
      </pc:sldChg>
      <pc:sldChg chg="addSp delSp modSp mod modTransition modAnim">
        <pc:chgData name="Leonie Smith" userId="fed1330f33f5650e" providerId="LiveId" clId="{766D1ECE-8143-4436-AA1D-D17006FC2B24}" dt="2023-11-02T05:26:59.526" v="59"/>
        <pc:sldMkLst>
          <pc:docMk/>
          <pc:sldMk cId="832657275" sldId="311"/>
        </pc:sldMkLst>
        <pc:picChg chg="add del mod">
          <ac:chgData name="Leonie Smith" userId="fed1330f33f5650e" providerId="LiveId" clId="{766D1ECE-8143-4436-AA1D-D17006FC2B24}" dt="2023-11-02T05:26:18.486" v="53"/>
          <ac:picMkLst>
            <pc:docMk/>
            <pc:sldMk cId="832657275" sldId="311"/>
            <ac:picMk id="3" creationId="{6DCED883-A983-FC6D-6A0D-E9A76647B98C}"/>
          </ac:picMkLst>
        </pc:picChg>
        <pc:picChg chg="del">
          <ac:chgData name="Leonie Smith" userId="fed1330f33f5650e" providerId="LiveId" clId="{766D1ECE-8143-4436-AA1D-D17006FC2B24}" dt="2023-11-02T05:26:04.152" v="52"/>
          <ac:picMkLst>
            <pc:docMk/>
            <pc:sldMk cId="832657275" sldId="311"/>
            <ac:picMk id="5" creationId="{09FE9BC1-5AA9-4AC0-AB09-A306C7805AA3}"/>
          </ac:picMkLst>
        </pc:picChg>
        <pc:picChg chg="add del mod">
          <ac:chgData name="Leonie Smith" userId="fed1330f33f5650e" providerId="LiveId" clId="{766D1ECE-8143-4436-AA1D-D17006FC2B24}" dt="2023-11-02T05:26:28.736" v="55"/>
          <ac:picMkLst>
            <pc:docMk/>
            <pc:sldMk cId="832657275" sldId="311"/>
            <ac:picMk id="7" creationId="{BB198F4C-1214-E788-587F-E0B02C5D8F99}"/>
          </ac:picMkLst>
        </pc:picChg>
        <pc:picChg chg="add del mod ord">
          <ac:chgData name="Leonie Smith" userId="fed1330f33f5650e" providerId="LiveId" clId="{766D1ECE-8143-4436-AA1D-D17006FC2B24}" dt="2023-11-02T05:26:42.025" v="56"/>
          <ac:picMkLst>
            <pc:docMk/>
            <pc:sldMk cId="832657275" sldId="311"/>
            <ac:picMk id="11" creationId="{BA854C19-FC20-6D86-BAE3-C0ECDB9B5007}"/>
          </ac:picMkLst>
        </pc:picChg>
        <pc:picChg chg="add del mod">
          <ac:chgData name="Leonie Smith" userId="fed1330f33f5650e" providerId="LiveId" clId="{766D1ECE-8143-4436-AA1D-D17006FC2B24}" dt="2023-11-02T05:26:45.812" v="58"/>
          <ac:picMkLst>
            <pc:docMk/>
            <pc:sldMk cId="832657275" sldId="311"/>
            <ac:picMk id="12" creationId="{DCF173E8-7D3D-7FDD-F63B-0ECD402F73B1}"/>
          </ac:picMkLst>
        </pc:picChg>
        <pc:picChg chg="add del mod ord">
          <ac:chgData name="Leonie Smith" userId="fed1330f33f5650e" providerId="LiveId" clId="{766D1ECE-8143-4436-AA1D-D17006FC2B24}" dt="2023-11-02T05:26:59.526" v="59"/>
          <ac:picMkLst>
            <pc:docMk/>
            <pc:sldMk cId="832657275" sldId="311"/>
            <ac:picMk id="14" creationId="{723AF211-D3EA-8BFC-4200-5D5D439E9814}"/>
          </ac:picMkLst>
        </pc:picChg>
        <pc:picChg chg="add mod">
          <ac:chgData name="Leonie Smith" userId="fed1330f33f5650e" providerId="LiveId" clId="{766D1ECE-8143-4436-AA1D-D17006FC2B24}" dt="2023-11-02T05:26:59.526" v="59"/>
          <ac:picMkLst>
            <pc:docMk/>
            <pc:sldMk cId="832657275" sldId="311"/>
            <ac:picMk id="15" creationId="{CBFC5C2B-3DAE-C842-6A5B-43D45284E559}"/>
          </ac:picMkLst>
        </pc:picChg>
      </pc:sldChg>
      <pc:sldChg chg="addSp delSp modSp mod modTransition modAnim">
        <pc:chgData name="Leonie Smith" userId="fed1330f33f5650e" providerId="LiveId" clId="{766D1ECE-8143-4436-AA1D-D17006FC2B24}" dt="2023-11-02T05:28:35.795" v="65"/>
        <pc:sldMkLst>
          <pc:docMk/>
          <pc:sldMk cId="1606692093" sldId="312"/>
        </pc:sldMkLst>
        <pc:picChg chg="add del mod">
          <ac:chgData name="Leonie Smith" userId="fed1330f33f5650e" providerId="LiveId" clId="{766D1ECE-8143-4436-AA1D-D17006FC2B24}" dt="2023-11-02T05:27:40.496" v="62"/>
          <ac:picMkLst>
            <pc:docMk/>
            <pc:sldMk cId="1606692093" sldId="312"/>
            <ac:picMk id="3" creationId="{5005404A-54DB-B2E1-E289-2830A8B164D0}"/>
          </ac:picMkLst>
        </pc:picChg>
        <pc:picChg chg="add del mod">
          <ac:chgData name="Leonie Smith" userId="fed1330f33f5650e" providerId="LiveId" clId="{766D1ECE-8143-4436-AA1D-D17006FC2B24}" dt="2023-11-02T05:28:14.682" v="64"/>
          <ac:picMkLst>
            <pc:docMk/>
            <pc:sldMk cId="1606692093" sldId="312"/>
            <ac:picMk id="5" creationId="{D22A4CCD-C27C-6FD7-C1EF-EDEBFD9945FB}"/>
          </ac:picMkLst>
        </pc:picChg>
        <pc:picChg chg="del">
          <ac:chgData name="Leonie Smith" userId="fed1330f33f5650e" providerId="LiveId" clId="{766D1ECE-8143-4436-AA1D-D17006FC2B24}" dt="2023-11-02T05:27:18.706" v="61"/>
          <ac:picMkLst>
            <pc:docMk/>
            <pc:sldMk cId="1606692093" sldId="312"/>
            <ac:picMk id="8" creationId="{8D894F9E-F4A8-4643-9413-9F7FAFF03111}"/>
          </ac:picMkLst>
        </pc:picChg>
        <pc:picChg chg="add del mod ord">
          <ac:chgData name="Leonie Smith" userId="fed1330f33f5650e" providerId="LiveId" clId="{766D1ECE-8143-4436-AA1D-D17006FC2B24}" dt="2023-11-02T05:28:35.795" v="65"/>
          <ac:picMkLst>
            <pc:docMk/>
            <pc:sldMk cId="1606692093" sldId="312"/>
            <ac:picMk id="12" creationId="{B0F719BF-FB49-BD43-0571-788B6C7434F0}"/>
          </ac:picMkLst>
        </pc:picChg>
        <pc:picChg chg="add mod">
          <ac:chgData name="Leonie Smith" userId="fed1330f33f5650e" providerId="LiveId" clId="{766D1ECE-8143-4436-AA1D-D17006FC2B24}" dt="2023-11-02T05:28:35.795" v="65"/>
          <ac:picMkLst>
            <pc:docMk/>
            <pc:sldMk cId="1606692093" sldId="312"/>
            <ac:picMk id="13" creationId="{A372DEBA-9ED1-9230-6A85-A14B4FAF9118}"/>
          </ac:picMkLst>
        </pc:picChg>
      </pc:sldChg>
      <pc:sldChg chg="addSp delSp modSp mod modTransition modAnim">
        <pc:chgData name="Leonie Smith" userId="fed1330f33f5650e" providerId="LiveId" clId="{766D1ECE-8143-4436-AA1D-D17006FC2B24}" dt="2023-11-02T05:17:25.256" v="5"/>
        <pc:sldMkLst>
          <pc:docMk/>
          <pc:sldMk cId="3033499301" sldId="314"/>
        </pc:sldMkLst>
        <pc:picChg chg="del">
          <ac:chgData name="Leonie Smith" userId="fed1330f33f5650e" providerId="LiveId" clId="{766D1ECE-8143-4436-AA1D-D17006FC2B24}" dt="2023-11-02T05:16:57.375" v="1"/>
          <ac:picMkLst>
            <pc:docMk/>
            <pc:sldMk cId="3033499301" sldId="314"/>
            <ac:picMk id="4" creationId="{326DD54B-5C35-43B0-B149-AF67C471E7CB}"/>
          </ac:picMkLst>
        </pc:picChg>
        <pc:picChg chg="add del mod">
          <ac:chgData name="Leonie Smith" userId="fed1330f33f5650e" providerId="LiveId" clId="{766D1ECE-8143-4436-AA1D-D17006FC2B24}" dt="2023-11-02T05:17:03.180" v="2"/>
          <ac:picMkLst>
            <pc:docMk/>
            <pc:sldMk cId="3033499301" sldId="314"/>
            <ac:picMk id="7" creationId="{CA5521FD-0E4F-07B5-5163-3B05B7F42FAF}"/>
          </ac:picMkLst>
        </pc:picChg>
        <pc:picChg chg="add del mod">
          <ac:chgData name="Leonie Smith" userId="fed1330f33f5650e" providerId="LiveId" clId="{766D1ECE-8143-4436-AA1D-D17006FC2B24}" dt="2023-11-02T05:17:19.273" v="4"/>
          <ac:picMkLst>
            <pc:docMk/>
            <pc:sldMk cId="3033499301" sldId="314"/>
            <ac:picMk id="8" creationId="{AC5E8BF4-C7B6-2369-1579-CEE69753F563}"/>
          </ac:picMkLst>
        </pc:picChg>
        <pc:picChg chg="add del mod ord">
          <ac:chgData name="Leonie Smith" userId="fed1330f33f5650e" providerId="LiveId" clId="{766D1ECE-8143-4436-AA1D-D17006FC2B24}" dt="2023-11-02T05:17:25.256" v="5"/>
          <ac:picMkLst>
            <pc:docMk/>
            <pc:sldMk cId="3033499301" sldId="314"/>
            <ac:picMk id="15" creationId="{2DD99FDD-0689-5BBD-9206-788AEB7E59FE}"/>
          </ac:picMkLst>
        </pc:picChg>
        <pc:picChg chg="add mod">
          <ac:chgData name="Leonie Smith" userId="fed1330f33f5650e" providerId="LiveId" clId="{766D1ECE-8143-4436-AA1D-D17006FC2B24}" dt="2023-11-02T05:17:25.256" v="5"/>
          <ac:picMkLst>
            <pc:docMk/>
            <pc:sldMk cId="3033499301" sldId="314"/>
            <ac:picMk id="16" creationId="{85964120-5C40-E96C-F219-18097CED9A25}"/>
          </ac:picMkLst>
        </pc:picChg>
      </pc:sldChg>
    </pc:docChg>
  </pc:docChgLst>
  <pc:docChgLst>
    <pc:chgData name="Leonie Smith" userId="fed1330f33f5650e" providerId="LiveId" clId="{96555ED9-30A7-4649-B0C6-47958E882B4F}"/>
    <pc:docChg chg="undo custSel delSld modSld sldOrd">
      <pc:chgData name="Leonie Smith" userId="fed1330f33f5650e" providerId="LiveId" clId="{96555ED9-30A7-4649-B0C6-47958E882B4F}" dt="2022-04-06T11:13:37.661" v="66" actId="20577"/>
      <pc:docMkLst>
        <pc:docMk/>
      </pc:docMkLst>
      <pc:sldChg chg="modNotesTx">
        <pc:chgData name="Leonie Smith" userId="fed1330f33f5650e" providerId="LiveId" clId="{96555ED9-30A7-4649-B0C6-47958E882B4F}" dt="2022-04-06T06:30:30.902" v="7" actId="20577"/>
        <pc:sldMkLst>
          <pc:docMk/>
          <pc:sldMk cId="3033499301" sldId="314"/>
        </pc:sldMkLst>
      </pc:sldChg>
      <pc:sldChg chg="addSp modSp mod">
        <pc:chgData name="Leonie Smith" userId="fed1330f33f5650e" providerId="LiveId" clId="{96555ED9-30A7-4649-B0C6-47958E882B4F}" dt="2022-04-06T11:02:23.656" v="10" actId="207"/>
        <pc:sldMkLst>
          <pc:docMk/>
          <pc:sldMk cId="1145721118" sldId="315"/>
        </pc:sldMkLst>
        <pc:spChg chg="add mod">
          <ac:chgData name="Leonie Smith" userId="fed1330f33f5650e" providerId="LiveId" clId="{96555ED9-30A7-4649-B0C6-47958E882B4F}" dt="2022-04-06T11:02:23.656" v="10" actId="207"/>
          <ac:spMkLst>
            <pc:docMk/>
            <pc:sldMk cId="1145721118" sldId="315"/>
            <ac:spMk id="4" creationId="{2649B12F-09A7-4EFD-AFAA-54AA2E86EC17}"/>
          </ac:spMkLst>
        </pc:spChg>
      </pc:sldChg>
      <pc:sldChg chg="addSp modSp">
        <pc:chgData name="Leonie Smith" userId="fed1330f33f5650e" providerId="LiveId" clId="{96555ED9-30A7-4649-B0C6-47958E882B4F}" dt="2022-04-06T11:02:47.700" v="11"/>
        <pc:sldMkLst>
          <pc:docMk/>
          <pc:sldMk cId="295418741" sldId="316"/>
        </pc:sldMkLst>
        <pc:spChg chg="add mod">
          <ac:chgData name="Leonie Smith" userId="fed1330f33f5650e" providerId="LiveId" clId="{96555ED9-30A7-4649-B0C6-47958E882B4F}" dt="2022-04-06T11:02:47.700" v="11"/>
          <ac:spMkLst>
            <pc:docMk/>
            <pc:sldMk cId="295418741" sldId="316"/>
            <ac:spMk id="3" creationId="{623149DA-3D7C-4AE5-8376-4054306BC264}"/>
          </ac:spMkLst>
        </pc:spChg>
      </pc:sldChg>
      <pc:sldChg chg="addSp modSp mod">
        <pc:chgData name="Leonie Smith" userId="fed1330f33f5650e" providerId="LiveId" clId="{96555ED9-30A7-4649-B0C6-47958E882B4F}" dt="2022-04-06T11:08:51.512" v="35" actId="20577"/>
        <pc:sldMkLst>
          <pc:docMk/>
          <pc:sldMk cId="666109527" sldId="317"/>
        </pc:sldMkLst>
        <pc:spChg chg="add mod">
          <ac:chgData name="Leonie Smith" userId="fed1330f33f5650e" providerId="LiveId" clId="{96555ED9-30A7-4649-B0C6-47958E882B4F}" dt="2022-04-06T11:08:51.512" v="35" actId="20577"/>
          <ac:spMkLst>
            <pc:docMk/>
            <pc:sldMk cId="666109527" sldId="317"/>
            <ac:spMk id="4" creationId="{756FF2F6-9751-4E10-BE65-D349DC33C143}"/>
          </ac:spMkLst>
        </pc:spChg>
      </pc:sldChg>
      <pc:sldChg chg="del">
        <pc:chgData name="Leonie Smith" userId="fed1330f33f5650e" providerId="LiveId" clId="{96555ED9-30A7-4649-B0C6-47958E882B4F}" dt="2022-04-06T06:26:16.512" v="0" actId="47"/>
        <pc:sldMkLst>
          <pc:docMk/>
          <pc:sldMk cId="3066691989" sldId="318"/>
        </pc:sldMkLst>
      </pc:sldChg>
      <pc:sldChg chg="addSp modSp mod ord">
        <pc:chgData name="Leonie Smith" userId="fed1330f33f5650e" providerId="LiveId" clId="{96555ED9-30A7-4649-B0C6-47958E882B4F}" dt="2022-04-06T11:08:59.527" v="36" actId="20577"/>
        <pc:sldMkLst>
          <pc:docMk/>
          <pc:sldMk cId="3237778397" sldId="319"/>
        </pc:sldMkLst>
        <pc:spChg chg="add mod">
          <ac:chgData name="Leonie Smith" userId="fed1330f33f5650e" providerId="LiveId" clId="{96555ED9-30A7-4649-B0C6-47958E882B4F}" dt="2022-04-06T11:08:59.527" v="36" actId="20577"/>
          <ac:spMkLst>
            <pc:docMk/>
            <pc:sldMk cId="3237778397" sldId="319"/>
            <ac:spMk id="4" creationId="{EE6AC4CD-8ABD-4E91-84C2-1D809BC1A167}"/>
          </ac:spMkLst>
        </pc:spChg>
      </pc:sldChg>
      <pc:sldChg chg="del ord">
        <pc:chgData name="Leonie Smith" userId="fed1330f33f5650e" providerId="LiveId" clId="{96555ED9-30A7-4649-B0C6-47958E882B4F}" dt="2022-04-06T11:03:12.853" v="16" actId="47"/>
        <pc:sldMkLst>
          <pc:docMk/>
          <pc:sldMk cId="1118238374" sldId="321"/>
        </pc:sldMkLst>
      </pc:sldChg>
      <pc:sldChg chg="addSp modSp mod">
        <pc:chgData name="Leonie Smith" userId="fed1330f33f5650e" providerId="LiveId" clId="{96555ED9-30A7-4649-B0C6-47958E882B4F}" dt="2022-04-06T11:09:36.417" v="37" actId="20577"/>
        <pc:sldMkLst>
          <pc:docMk/>
          <pc:sldMk cId="3515466336" sldId="322"/>
        </pc:sldMkLst>
        <pc:spChg chg="add mod">
          <ac:chgData name="Leonie Smith" userId="fed1330f33f5650e" providerId="LiveId" clId="{96555ED9-30A7-4649-B0C6-47958E882B4F}" dt="2022-04-06T11:09:36.417" v="37" actId="20577"/>
          <ac:spMkLst>
            <pc:docMk/>
            <pc:sldMk cId="3515466336" sldId="322"/>
            <ac:spMk id="4" creationId="{5B3085B2-E202-44E3-BF37-9F2A692ABC6B}"/>
          </ac:spMkLst>
        </pc:spChg>
      </pc:sldChg>
      <pc:sldChg chg="addSp modSp mod">
        <pc:chgData name="Leonie Smith" userId="fed1330f33f5650e" providerId="LiveId" clId="{96555ED9-30A7-4649-B0C6-47958E882B4F}" dt="2022-04-06T11:09:45.289" v="38" actId="20577"/>
        <pc:sldMkLst>
          <pc:docMk/>
          <pc:sldMk cId="2650308691" sldId="326"/>
        </pc:sldMkLst>
        <pc:spChg chg="add mod">
          <ac:chgData name="Leonie Smith" userId="fed1330f33f5650e" providerId="LiveId" clId="{96555ED9-30A7-4649-B0C6-47958E882B4F}" dt="2022-04-06T11:09:45.289" v="38" actId="20577"/>
          <ac:spMkLst>
            <pc:docMk/>
            <pc:sldMk cId="2650308691" sldId="326"/>
            <ac:spMk id="3" creationId="{873F50CE-51D9-46DB-9F9E-13A61CB8FB0B}"/>
          </ac:spMkLst>
        </pc:spChg>
      </pc:sldChg>
      <pc:sldChg chg="addSp modSp mod">
        <pc:chgData name="Leonie Smith" userId="fed1330f33f5650e" providerId="LiveId" clId="{96555ED9-30A7-4649-B0C6-47958E882B4F}" dt="2022-04-06T11:09:54.677" v="40" actId="20577"/>
        <pc:sldMkLst>
          <pc:docMk/>
          <pc:sldMk cId="2610156875" sldId="327"/>
        </pc:sldMkLst>
        <pc:spChg chg="add mod">
          <ac:chgData name="Leonie Smith" userId="fed1330f33f5650e" providerId="LiveId" clId="{96555ED9-30A7-4649-B0C6-47958E882B4F}" dt="2022-04-06T11:09:54.677" v="40" actId="20577"/>
          <ac:spMkLst>
            <pc:docMk/>
            <pc:sldMk cId="2610156875" sldId="327"/>
            <ac:spMk id="4" creationId="{C16AAFDC-B9D6-4E5D-B833-0499B3898E8D}"/>
          </ac:spMkLst>
        </pc:spChg>
      </pc:sldChg>
      <pc:sldChg chg="addSp modSp mod">
        <pc:chgData name="Leonie Smith" userId="fed1330f33f5650e" providerId="LiveId" clId="{96555ED9-30A7-4649-B0C6-47958E882B4F}" dt="2022-04-06T11:11:01.261" v="42" actId="20577"/>
        <pc:sldMkLst>
          <pc:docMk/>
          <pc:sldMk cId="2199979699" sldId="329"/>
        </pc:sldMkLst>
        <pc:spChg chg="add mod">
          <ac:chgData name="Leonie Smith" userId="fed1330f33f5650e" providerId="LiveId" clId="{96555ED9-30A7-4649-B0C6-47958E882B4F}" dt="2022-04-06T11:11:01.261" v="42" actId="20577"/>
          <ac:spMkLst>
            <pc:docMk/>
            <pc:sldMk cId="2199979699" sldId="329"/>
            <ac:spMk id="4" creationId="{632A8FB7-9821-425B-8DF2-402C407F87CD}"/>
          </ac:spMkLst>
        </pc:spChg>
      </pc:sldChg>
      <pc:sldChg chg="addSp modSp mod">
        <pc:chgData name="Leonie Smith" userId="fed1330f33f5650e" providerId="LiveId" clId="{96555ED9-30A7-4649-B0C6-47958E882B4F}" dt="2022-04-06T11:11:12.807" v="44" actId="20577"/>
        <pc:sldMkLst>
          <pc:docMk/>
          <pc:sldMk cId="451398257" sldId="331"/>
        </pc:sldMkLst>
        <pc:spChg chg="add mod">
          <ac:chgData name="Leonie Smith" userId="fed1330f33f5650e" providerId="LiveId" clId="{96555ED9-30A7-4649-B0C6-47958E882B4F}" dt="2022-04-06T11:11:12.807" v="44" actId="20577"/>
          <ac:spMkLst>
            <pc:docMk/>
            <pc:sldMk cId="451398257" sldId="331"/>
            <ac:spMk id="4" creationId="{EBB645C4-DB53-47AD-B8D4-C7DB204E8CB9}"/>
          </ac:spMkLst>
        </pc:spChg>
      </pc:sldChg>
      <pc:sldChg chg="addSp modSp mod">
        <pc:chgData name="Leonie Smith" userId="fed1330f33f5650e" providerId="LiveId" clId="{96555ED9-30A7-4649-B0C6-47958E882B4F}" dt="2022-04-06T11:11:22.331" v="46" actId="20577"/>
        <pc:sldMkLst>
          <pc:docMk/>
          <pc:sldMk cId="404462955" sldId="332"/>
        </pc:sldMkLst>
        <pc:spChg chg="add mod">
          <ac:chgData name="Leonie Smith" userId="fed1330f33f5650e" providerId="LiveId" clId="{96555ED9-30A7-4649-B0C6-47958E882B4F}" dt="2022-04-06T11:11:22.331" v="46" actId="20577"/>
          <ac:spMkLst>
            <pc:docMk/>
            <pc:sldMk cId="404462955" sldId="332"/>
            <ac:spMk id="4" creationId="{1D1F5E1A-A1A4-41CC-8DE4-4DCC56CBDAA5}"/>
          </ac:spMkLst>
        </pc:spChg>
      </pc:sldChg>
      <pc:sldChg chg="addSp modSp mod">
        <pc:chgData name="Leonie Smith" userId="fed1330f33f5650e" providerId="LiveId" clId="{96555ED9-30A7-4649-B0C6-47958E882B4F}" dt="2022-04-06T11:11:31.855" v="48" actId="20577"/>
        <pc:sldMkLst>
          <pc:docMk/>
          <pc:sldMk cId="2961331469" sldId="333"/>
        </pc:sldMkLst>
        <pc:spChg chg="add mod">
          <ac:chgData name="Leonie Smith" userId="fed1330f33f5650e" providerId="LiveId" clId="{96555ED9-30A7-4649-B0C6-47958E882B4F}" dt="2022-04-06T11:11:31.855" v="48" actId="20577"/>
          <ac:spMkLst>
            <pc:docMk/>
            <pc:sldMk cId="2961331469" sldId="333"/>
            <ac:spMk id="4" creationId="{15DE2493-14FE-421E-830F-070F22A930F0}"/>
          </ac:spMkLst>
        </pc:spChg>
      </pc:sldChg>
      <pc:sldChg chg="addSp modSp mod">
        <pc:chgData name="Leonie Smith" userId="fed1330f33f5650e" providerId="LiveId" clId="{96555ED9-30A7-4649-B0C6-47958E882B4F}" dt="2022-04-06T11:11:47.927" v="51" actId="20577"/>
        <pc:sldMkLst>
          <pc:docMk/>
          <pc:sldMk cId="2249024649" sldId="335"/>
        </pc:sldMkLst>
        <pc:spChg chg="add mod">
          <ac:chgData name="Leonie Smith" userId="fed1330f33f5650e" providerId="LiveId" clId="{96555ED9-30A7-4649-B0C6-47958E882B4F}" dt="2022-04-06T11:11:47.927" v="51" actId="20577"/>
          <ac:spMkLst>
            <pc:docMk/>
            <pc:sldMk cId="2249024649" sldId="335"/>
            <ac:spMk id="4" creationId="{3EE7F87B-F983-4526-A627-B054CC89A973}"/>
          </ac:spMkLst>
        </pc:spChg>
      </pc:sldChg>
      <pc:sldChg chg="addSp modSp mod">
        <pc:chgData name="Leonie Smith" userId="fed1330f33f5650e" providerId="LiveId" clId="{96555ED9-30A7-4649-B0C6-47958E882B4F}" dt="2022-04-06T11:12:18.992" v="60" actId="20577"/>
        <pc:sldMkLst>
          <pc:docMk/>
          <pc:sldMk cId="3155386085" sldId="336"/>
        </pc:sldMkLst>
        <pc:spChg chg="add mod">
          <ac:chgData name="Leonie Smith" userId="fed1330f33f5650e" providerId="LiveId" clId="{96555ED9-30A7-4649-B0C6-47958E882B4F}" dt="2022-04-06T11:12:18.992" v="60" actId="20577"/>
          <ac:spMkLst>
            <pc:docMk/>
            <pc:sldMk cId="3155386085" sldId="336"/>
            <ac:spMk id="3" creationId="{7600EA19-5184-40EF-9E7D-593D8679C62F}"/>
          </ac:spMkLst>
        </pc:spChg>
      </pc:sldChg>
      <pc:sldChg chg="addSp modSp mod">
        <pc:chgData name="Leonie Smith" userId="fed1330f33f5650e" providerId="LiveId" clId="{96555ED9-30A7-4649-B0C6-47958E882B4F}" dt="2022-04-06T11:12:34.335" v="63" actId="20577"/>
        <pc:sldMkLst>
          <pc:docMk/>
          <pc:sldMk cId="78186727" sldId="337"/>
        </pc:sldMkLst>
        <pc:spChg chg="add mod">
          <ac:chgData name="Leonie Smith" userId="fed1330f33f5650e" providerId="LiveId" clId="{96555ED9-30A7-4649-B0C6-47958E882B4F}" dt="2022-04-06T11:12:34.335" v="63" actId="20577"/>
          <ac:spMkLst>
            <pc:docMk/>
            <pc:sldMk cId="78186727" sldId="337"/>
            <ac:spMk id="4" creationId="{602503D4-B245-41FA-BB49-CC14DFD310D4}"/>
          </ac:spMkLst>
        </pc:spChg>
      </pc:sldChg>
      <pc:sldChg chg="addSp modSp mod">
        <pc:chgData name="Leonie Smith" userId="fed1330f33f5650e" providerId="LiveId" clId="{96555ED9-30A7-4649-B0C6-47958E882B4F}" dt="2022-04-06T11:13:37.661" v="66" actId="20577"/>
        <pc:sldMkLst>
          <pc:docMk/>
          <pc:sldMk cId="1370583034" sldId="338"/>
        </pc:sldMkLst>
        <pc:spChg chg="add mod">
          <ac:chgData name="Leonie Smith" userId="fed1330f33f5650e" providerId="LiveId" clId="{96555ED9-30A7-4649-B0C6-47958E882B4F}" dt="2022-04-06T11:13:37.661" v="66" actId="20577"/>
          <ac:spMkLst>
            <pc:docMk/>
            <pc:sldMk cId="1370583034" sldId="338"/>
            <ac:spMk id="4" creationId="{85E2B4E0-9579-43B2-A40A-19E85C10FE98}"/>
          </ac:spMkLst>
        </pc:spChg>
      </pc:sldChg>
    </pc:docChg>
  </pc:docChgLst>
  <pc:docChgLst>
    <pc:chgData name="Leonie Smith" userId="fed1330f33f5650e" providerId="LiveId" clId="{DCA84159-5C3C-4272-BA7A-F107289AA4FF}"/>
    <pc:docChg chg="custSel addSld delSld modSld sldOrd">
      <pc:chgData name="Leonie Smith" userId="fed1330f33f5650e" providerId="LiveId" clId="{DCA84159-5C3C-4272-BA7A-F107289AA4FF}" dt="2022-02-23T17:37:24.552" v="187" actId="14100"/>
      <pc:docMkLst>
        <pc:docMk/>
      </pc:docMkLst>
      <pc:sldChg chg="modSp mod">
        <pc:chgData name="Leonie Smith" userId="fed1330f33f5650e" providerId="LiveId" clId="{DCA84159-5C3C-4272-BA7A-F107289AA4FF}" dt="2022-02-23T17:22:32.397" v="115" actId="5793"/>
        <pc:sldMkLst>
          <pc:docMk/>
          <pc:sldMk cId="3289899634" sldId="290"/>
        </pc:sldMkLst>
        <pc:spChg chg="mod">
          <ac:chgData name="Leonie Smith" userId="fed1330f33f5650e" providerId="LiveId" clId="{DCA84159-5C3C-4272-BA7A-F107289AA4FF}" dt="2022-02-23T17:22:32.397" v="115" actId="5793"/>
          <ac:spMkLst>
            <pc:docMk/>
            <pc:sldMk cId="3289899634" sldId="290"/>
            <ac:spMk id="4" creationId="{9A13E2D8-2F59-44C1-B1D2-79C300C26DD4}"/>
          </ac:spMkLst>
        </pc:spChg>
      </pc:sldChg>
      <pc:sldChg chg="del">
        <pc:chgData name="Leonie Smith" userId="fed1330f33f5650e" providerId="LiveId" clId="{DCA84159-5C3C-4272-BA7A-F107289AA4FF}" dt="2022-02-23T17:22:48.247" v="116" actId="47"/>
        <pc:sldMkLst>
          <pc:docMk/>
          <pc:sldMk cId="768309068" sldId="292"/>
        </pc:sldMkLst>
      </pc:sldChg>
      <pc:sldChg chg="del">
        <pc:chgData name="Leonie Smith" userId="fed1330f33f5650e" providerId="LiveId" clId="{DCA84159-5C3C-4272-BA7A-F107289AA4FF}" dt="2022-02-23T17:28:06.394" v="131" actId="47"/>
        <pc:sldMkLst>
          <pc:docMk/>
          <pc:sldMk cId="3256631608" sldId="295"/>
        </pc:sldMkLst>
      </pc:sldChg>
      <pc:sldChg chg="modSp mod">
        <pc:chgData name="Leonie Smith" userId="fed1330f33f5650e" providerId="LiveId" clId="{DCA84159-5C3C-4272-BA7A-F107289AA4FF}" dt="2022-02-23T17:30:06.989" v="140" actId="5793"/>
        <pc:sldMkLst>
          <pc:docMk/>
          <pc:sldMk cId="3327585472" sldId="297"/>
        </pc:sldMkLst>
        <pc:spChg chg="mod">
          <ac:chgData name="Leonie Smith" userId="fed1330f33f5650e" providerId="LiveId" clId="{DCA84159-5C3C-4272-BA7A-F107289AA4FF}" dt="2022-02-23T17:30:06.989" v="140" actId="5793"/>
          <ac:spMkLst>
            <pc:docMk/>
            <pc:sldMk cId="3327585472" sldId="297"/>
            <ac:spMk id="4" creationId="{9A13E2D8-2F59-44C1-B1D2-79C300C26DD4}"/>
          </ac:spMkLst>
        </pc:spChg>
      </pc:sldChg>
      <pc:sldChg chg="del">
        <pc:chgData name="Leonie Smith" userId="fed1330f33f5650e" providerId="LiveId" clId="{DCA84159-5C3C-4272-BA7A-F107289AA4FF}" dt="2022-02-23T17:18:01.200" v="97" actId="47"/>
        <pc:sldMkLst>
          <pc:docMk/>
          <pc:sldMk cId="139307528" sldId="302"/>
        </pc:sldMkLst>
      </pc:sldChg>
      <pc:sldChg chg="del">
        <pc:chgData name="Leonie Smith" userId="fed1330f33f5650e" providerId="LiveId" clId="{DCA84159-5C3C-4272-BA7A-F107289AA4FF}" dt="2022-02-23T17:20:58.244" v="105" actId="47"/>
        <pc:sldMkLst>
          <pc:docMk/>
          <pc:sldMk cId="323532496" sldId="305"/>
        </pc:sldMkLst>
      </pc:sldChg>
      <pc:sldChg chg="del">
        <pc:chgData name="Leonie Smith" userId="fed1330f33f5650e" providerId="LiveId" clId="{DCA84159-5C3C-4272-BA7A-F107289AA4FF}" dt="2022-02-23T17:21:42.543" v="109" actId="47"/>
        <pc:sldMkLst>
          <pc:docMk/>
          <pc:sldMk cId="3577620259" sldId="306"/>
        </pc:sldMkLst>
      </pc:sldChg>
      <pc:sldChg chg="modSp mod">
        <pc:chgData name="Leonie Smith" userId="fed1330f33f5650e" providerId="LiveId" clId="{DCA84159-5C3C-4272-BA7A-F107289AA4FF}" dt="2022-02-23T17:32:41.825" v="170" actId="403"/>
        <pc:sldMkLst>
          <pc:docMk/>
          <pc:sldMk cId="2568367910" sldId="308"/>
        </pc:sldMkLst>
        <pc:spChg chg="mod">
          <ac:chgData name="Leonie Smith" userId="fed1330f33f5650e" providerId="LiveId" clId="{DCA84159-5C3C-4272-BA7A-F107289AA4FF}" dt="2022-02-23T17:32:15.297" v="157" actId="404"/>
          <ac:spMkLst>
            <pc:docMk/>
            <pc:sldMk cId="2568367910" sldId="308"/>
            <ac:spMk id="4" creationId="{9A13E2D8-2F59-44C1-B1D2-79C300C26DD4}"/>
          </ac:spMkLst>
        </pc:spChg>
        <pc:spChg chg="mod">
          <ac:chgData name="Leonie Smith" userId="fed1330f33f5650e" providerId="LiveId" clId="{DCA84159-5C3C-4272-BA7A-F107289AA4FF}" dt="2022-02-23T17:32:41.825" v="170" actId="403"/>
          <ac:spMkLst>
            <pc:docMk/>
            <pc:sldMk cId="2568367910" sldId="308"/>
            <ac:spMk id="6" creationId="{416C064E-628E-47C0-A712-DB178FE9901E}"/>
          </ac:spMkLst>
        </pc:spChg>
      </pc:sldChg>
      <pc:sldChg chg="modSp del mod">
        <pc:chgData name="Leonie Smith" userId="fed1330f33f5650e" providerId="LiveId" clId="{DCA84159-5C3C-4272-BA7A-F107289AA4FF}" dt="2022-02-23T17:32:56.170" v="171" actId="47"/>
        <pc:sldMkLst>
          <pc:docMk/>
          <pc:sldMk cId="1742808770" sldId="309"/>
        </pc:sldMkLst>
        <pc:spChg chg="mod">
          <ac:chgData name="Leonie Smith" userId="fed1330f33f5650e" providerId="LiveId" clId="{DCA84159-5C3C-4272-BA7A-F107289AA4FF}" dt="2022-02-23T17:31:59.383" v="148" actId="21"/>
          <ac:spMkLst>
            <pc:docMk/>
            <pc:sldMk cId="1742808770" sldId="309"/>
            <ac:spMk id="4" creationId="{9A13E2D8-2F59-44C1-B1D2-79C300C26DD4}"/>
          </ac:spMkLst>
        </pc:spChg>
      </pc:sldChg>
      <pc:sldChg chg="ord">
        <pc:chgData name="Leonie Smith" userId="fed1330f33f5650e" providerId="LiveId" clId="{DCA84159-5C3C-4272-BA7A-F107289AA4FF}" dt="2022-02-22T12:14:17.757" v="82"/>
        <pc:sldMkLst>
          <pc:docMk/>
          <pc:sldMk cId="1606692093" sldId="312"/>
        </pc:sldMkLst>
      </pc:sldChg>
      <pc:sldChg chg="del">
        <pc:chgData name="Leonie Smith" userId="fed1330f33f5650e" providerId="LiveId" clId="{DCA84159-5C3C-4272-BA7A-F107289AA4FF}" dt="2022-02-23T17:21:02.658" v="107" actId="47"/>
        <pc:sldMkLst>
          <pc:docMk/>
          <pc:sldMk cId="4121761017" sldId="313"/>
        </pc:sldMkLst>
      </pc:sldChg>
      <pc:sldChg chg="modSp new mod ord">
        <pc:chgData name="Leonie Smith" userId="fed1330f33f5650e" providerId="LiveId" clId="{DCA84159-5C3C-4272-BA7A-F107289AA4FF}" dt="2022-02-22T12:12:54.545" v="10" actId="20577"/>
        <pc:sldMkLst>
          <pc:docMk/>
          <pc:sldMk cId="3033499301" sldId="314"/>
        </pc:sldMkLst>
        <pc:spChg chg="mod">
          <ac:chgData name="Leonie Smith" userId="fed1330f33f5650e" providerId="LiveId" clId="{DCA84159-5C3C-4272-BA7A-F107289AA4FF}" dt="2022-02-22T12:12:54.545" v="10" actId="20577"/>
          <ac:spMkLst>
            <pc:docMk/>
            <pc:sldMk cId="3033499301" sldId="314"/>
            <ac:spMk id="2" creationId="{60C0A62E-F250-4C73-9B54-48CAA20A05D5}"/>
          </ac:spMkLst>
        </pc:spChg>
      </pc:sldChg>
      <pc:sldChg chg="addSp modSp new mod">
        <pc:chgData name="Leonie Smith" userId="fed1330f33f5650e" providerId="LiveId" clId="{DCA84159-5C3C-4272-BA7A-F107289AA4FF}" dt="2022-02-23T17:14:16.308" v="85" actId="14100"/>
        <pc:sldMkLst>
          <pc:docMk/>
          <pc:sldMk cId="1145721118" sldId="315"/>
        </pc:sldMkLst>
        <pc:picChg chg="add mod">
          <ac:chgData name="Leonie Smith" userId="fed1330f33f5650e" providerId="LiveId" clId="{DCA84159-5C3C-4272-BA7A-F107289AA4FF}" dt="2022-02-23T17:14:16.308" v="85" actId="14100"/>
          <ac:picMkLst>
            <pc:docMk/>
            <pc:sldMk cId="1145721118" sldId="315"/>
            <ac:picMk id="3" creationId="{43B20F07-12EB-4056-9954-DD58C1E16324}"/>
          </ac:picMkLst>
        </pc:picChg>
      </pc:sldChg>
      <pc:sldChg chg="addSp modSp add ord">
        <pc:chgData name="Leonie Smith" userId="fed1330f33f5650e" providerId="LiveId" clId="{DCA84159-5C3C-4272-BA7A-F107289AA4FF}" dt="2022-02-23T17:14:23.179" v="86"/>
        <pc:sldMkLst>
          <pc:docMk/>
          <pc:sldMk cId="295418741" sldId="316"/>
        </pc:sldMkLst>
        <pc:picChg chg="add mod">
          <ac:chgData name="Leonie Smith" userId="fed1330f33f5650e" providerId="LiveId" clId="{DCA84159-5C3C-4272-BA7A-F107289AA4FF}" dt="2022-02-23T17:14:23.179" v="86"/>
          <ac:picMkLst>
            <pc:docMk/>
            <pc:sldMk cId="295418741" sldId="316"/>
            <ac:picMk id="2" creationId="{7CC30112-4D60-42DB-BE4A-8885BAB7960D}"/>
          </ac:picMkLst>
        </pc:picChg>
      </pc:sldChg>
      <pc:sldChg chg="addSp modSp add mod ord">
        <pc:chgData name="Leonie Smith" userId="fed1330f33f5650e" providerId="LiveId" clId="{DCA84159-5C3C-4272-BA7A-F107289AA4FF}" dt="2022-02-23T17:15:10.852" v="89" actId="14100"/>
        <pc:sldMkLst>
          <pc:docMk/>
          <pc:sldMk cId="666109527" sldId="317"/>
        </pc:sldMkLst>
        <pc:picChg chg="add mod">
          <ac:chgData name="Leonie Smith" userId="fed1330f33f5650e" providerId="LiveId" clId="{DCA84159-5C3C-4272-BA7A-F107289AA4FF}" dt="2022-02-23T17:15:10.852" v="89" actId="14100"/>
          <ac:picMkLst>
            <pc:docMk/>
            <pc:sldMk cId="666109527" sldId="317"/>
            <ac:picMk id="3" creationId="{597D126A-796C-423B-9869-A5D34A043BB7}"/>
          </ac:picMkLst>
        </pc:picChg>
      </pc:sldChg>
      <pc:sldChg chg="addSp modSp add mod ord">
        <pc:chgData name="Leonie Smith" userId="fed1330f33f5650e" providerId="LiveId" clId="{DCA84159-5C3C-4272-BA7A-F107289AA4FF}" dt="2022-02-23T17:16:16.465" v="92" actId="14100"/>
        <pc:sldMkLst>
          <pc:docMk/>
          <pc:sldMk cId="3066691989" sldId="318"/>
        </pc:sldMkLst>
        <pc:picChg chg="add mod">
          <ac:chgData name="Leonie Smith" userId="fed1330f33f5650e" providerId="LiveId" clId="{DCA84159-5C3C-4272-BA7A-F107289AA4FF}" dt="2022-02-23T17:16:16.465" v="92" actId="14100"/>
          <ac:picMkLst>
            <pc:docMk/>
            <pc:sldMk cId="3066691989" sldId="318"/>
            <ac:picMk id="3" creationId="{805AFC12-31E8-41BC-AF86-0B5B43BA309D}"/>
          </ac:picMkLst>
        </pc:picChg>
      </pc:sldChg>
      <pc:sldChg chg="addSp modSp add mod ord">
        <pc:chgData name="Leonie Smith" userId="fed1330f33f5650e" providerId="LiveId" clId="{DCA84159-5C3C-4272-BA7A-F107289AA4FF}" dt="2022-02-23T17:17:45.754" v="96" actId="1076"/>
        <pc:sldMkLst>
          <pc:docMk/>
          <pc:sldMk cId="3237778397" sldId="319"/>
        </pc:sldMkLst>
        <pc:picChg chg="add mod">
          <ac:chgData name="Leonie Smith" userId="fed1330f33f5650e" providerId="LiveId" clId="{DCA84159-5C3C-4272-BA7A-F107289AA4FF}" dt="2022-02-23T17:17:45.754" v="96" actId="1076"/>
          <ac:picMkLst>
            <pc:docMk/>
            <pc:sldMk cId="3237778397" sldId="319"/>
            <ac:picMk id="3" creationId="{41FE4563-85F8-4685-A05E-FCB8B709BEE4}"/>
          </ac:picMkLst>
        </pc:picChg>
      </pc:sldChg>
      <pc:sldChg chg="add del ord">
        <pc:chgData name="Leonie Smith" userId="fed1330f33f5650e" providerId="LiveId" clId="{DCA84159-5C3C-4272-BA7A-F107289AA4FF}" dt="2022-02-23T17:18:03.648" v="98" actId="47"/>
        <pc:sldMkLst>
          <pc:docMk/>
          <pc:sldMk cId="2955690431" sldId="320"/>
        </pc:sldMkLst>
      </pc:sldChg>
      <pc:sldChg chg="addSp modSp add mod ord">
        <pc:chgData name="Leonie Smith" userId="fed1330f33f5650e" providerId="LiveId" clId="{DCA84159-5C3C-4272-BA7A-F107289AA4FF}" dt="2022-02-23T17:19:34.757" v="101" actId="14100"/>
        <pc:sldMkLst>
          <pc:docMk/>
          <pc:sldMk cId="1118238374" sldId="321"/>
        </pc:sldMkLst>
        <pc:picChg chg="add mod">
          <ac:chgData name="Leonie Smith" userId="fed1330f33f5650e" providerId="LiveId" clId="{DCA84159-5C3C-4272-BA7A-F107289AA4FF}" dt="2022-02-23T17:19:34.757" v="101" actId="14100"/>
          <ac:picMkLst>
            <pc:docMk/>
            <pc:sldMk cId="1118238374" sldId="321"/>
            <ac:picMk id="3" creationId="{4E71A0DC-4F9E-43EA-876B-B35BB6688615}"/>
          </ac:picMkLst>
        </pc:picChg>
      </pc:sldChg>
      <pc:sldChg chg="addSp modSp add mod ord">
        <pc:chgData name="Leonie Smith" userId="fed1330f33f5650e" providerId="LiveId" clId="{DCA84159-5C3C-4272-BA7A-F107289AA4FF}" dt="2022-02-23T17:20:17.766" v="104" actId="14100"/>
        <pc:sldMkLst>
          <pc:docMk/>
          <pc:sldMk cId="3515466336" sldId="322"/>
        </pc:sldMkLst>
        <pc:picChg chg="add mod">
          <ac:chgData name="Leonie Smith" userId="fed1330f33f5650e" providerId="LiveId" clId="{DCA84159-5C3C-4272-BA7A-F107289AA4FF}" dt="2022-02-23T17:20:17.766" v="104" actId="14100"/>
          <ac:picMkLst>
            <pc:docMk/>
            <pc:sldMk cId="3515466336" sldId="322"/>
            <ac:picMk id="3" creationId="{44E05090-A129-48DC-AE73-123B701A83F0}"/>
          </ac:picMkLst>
        </pc:picChg>
      </pc:sldChg>
      <pc:sldChg chg="add del ord">
        <pc:chgData name="Leonie Smith" userId="fed1330f33f5650e" providerId="LiveId" clId="{DCA84159-5C3C-4272-BA7A-F107289AA4FF}" dt="2022-02-23T17:21:00.497" v="106" actId="47"/>
        <pc:sldMkLst>
          <pc:docMk/>
          <pc:sldMk cId="1310336483" sldId="323"/>
        </pc:sldMkLst>
      </pc:sldChg>
      <pc:sldChg chg="add del ord">
        <pc:chgData name="Leonie Smith" userId="fed1330f33f5650e" providerId="LiveId" clId="{DCA84159-5C3C-4272-BA7A-F107289AA4FF}" dt="2022-02-23T17:21:04.665" v="108" actId="47"/>
        <pc:sldMkLst>
          <pc:docMk/>
          <pc:sldMk cId="3497931403" sldId="324"/>
        </pc:sldMkLst>
      </pc:sldChg>
      <pc:sldChg chg="add del ord">
        <pc:chgData name="Leonie Smith" userId="fed1330f33f5650e" providerId="LiveId" clId="{DCA84159-5C3C-4272-BA7A-F107289AA4FF}" dt="2022-02-23T17:21:43.693" v="110" actId="47"/>
        <pc:sldMkLst>
          <pc:docMk/>
          <pc:sldMk cId="138428742" sldId="325"/>
        </pc:sldMkLst>
      </pc:sldChg>
      <pc:sldChg chg="addSp delSp modSp add mod ord">
        <pc:chgData name="Leonie Smith" userId="fed1330f33f5650e" providerId="LiveId" clId="{DCA84159-5C3C-4272-BA7A-F107289AA4FF}" dt="2022-02-23T17:25:41.820" v="123" actId="14100"/>
        <pc:sldMkLst>
          <pc:docMk/>
          <pc:sldMk cId="2650308691" sldId="326"/>
        </pc:sldMkLst>
        <pc:picChg chg="add del mod">
          <ac:chgData name="Leonie Smith" userId="fed1330f33f5650e" providerId="LiveId" clId="{DCA84159-5C3C-4272-BA7A-F107289AA4FF}" dt="2022-02-23T17:24:45.996" v="120" actId="478"/>
          <ac:picMkLst>
            <pc:docMk/>
            <pc:sldMk cId="2650308691" sldId="326"/>
            <ac:picMk id="3" creationId="{CDC72E86-F983-40D7-9D2F-4908E34ABF00}"/>
          </ac:picMkLst>
        </pc:picChg>
        <pc:picChg chg="add mod">
          <ac:chgData name="Leonie Smith" userId="fed1330f33f5650e" providerId="LiveId" clId="{DCA84159-5C3C-4272-BA7A-F107289AA4FF}" dt="2022-02-23T17:25:41.820" v="123" actId="14100"/>
          <ac:picMkLst>
            <pc:docMk/>
            <pc:sldMk cId="2650308691" sldId="326"/>
            <ac:picMk id="5" creationId="{CEBD864E-65D8-446B-A5C3-288C8B8F6FFA}"/>
          </ac:picMkLst>
        </pc:picChg>
      </pc:sldChg>
      <pc:sldChg chg="addSp modSp add mod ord">
        <pc:chgData name="Leonie Smith" userId="fed1330f33f5650e" providerId="LiveId" clId="{DCA84159-5C3C-4272-BA7A-F107289AA4FF}" dt="2022-02-23T17:26:26.147" v="127" actId="1076"/>
        <pc:sldMkLst>
          <pc:docMk/>
          <pc:sldMk cId="2610156875" sldId="327"/>
        </pc:sldMkLst>
        <pc:picChg chg="add mod">
          <ac:chgData name="Leonie Smith" userId="fed1330f33f5650e" providerId="LiveId" clId="{DCA84159-5C3C-4272-BA7A-F107289AA4FF}" dt="2022-02-23T17:26:26.147" v="127" actId="1076"/>
          <ac:picMkLst>
            <pc:docMk/>
            <pc:sldMk cId="2610156875" sldId="327"/>
            <ac:picMk id="3" creationId="{B0320920-A145-46D1-A938-9BB6E53691CC}"/>
          </ac:picMkLst>
        </pc:picChg>
      </pc:sldChg>
      <pc:sldChg chg="add del ord">
        <pc:chgData name="Leonie Smith" userId="fed1330f33f5650e" providerId="LiveId" clId="{DCA84159-5C3C-4272-BA7A-F107289AA4FF}" dt="2022-02-23T17:22:49.478" v="117" actId="47"/>
        <pc:sldMkLst>
          <pc:docMk/>
          <pc:sldMk cId="2136116088" sldId="328"/>
        </pc:sldMkLst>
      </pc:sldChg>
      <pc:sldChg chg="addSp modSp add mod ord">
        <pc:chgData name="Leonie Smith" userId="fed1330f33f5650e" providerId="LiveId" clId="{DCA84159-5C3C-4272-BA7A-F107289AA4FF}" dt="2022-02-23T17:27:53.319" v="130" actId="14100"/>
        <pc:sldMkLst>
          <pc:docMk/>
          <pc:sldMk cId="2199979699" sldId="329"/>
        </pc:sldMkLst>
        <pc:picChg chg="add mod">
          <ac:chgData name="Leonie Smith" userId="fed1330f33f5650e" providerId="LiveId" clId="{DCA84159-5C3C-4272-BA7A-F107289AA4FF}" dt="2022-02-23T17:27:53.319" v="130" actId="14100"/>
          <ac:picMkLst>
            <pc:docMk/>
            <pc:sldMk cId="2199979699" sldId="329"/>
            <ac:picMk id="3" creationId="{CF183212-CAC1-4E7E-BE2E-F3FEABA42774}"/>
          </ac:picMkLst>
        </pc:picChg>
      </pc:sldChg>
      <pc:sldChg chg="add del ord">
        <pc:chgData name="Leonie Smith" userId="fed1330f33f5650e" providerId="LiveId" clId="{DCA84159-5C3C-4272-BA7A-F107289AA4FF}" dt="2022-02-23T17:28:09.545" v="132" actId="47"/>
        <pc:sldMkLst>
          <pc:docMk/>
          <pc:sldMk cId="1340756975" sldId="330"/>
        </pc:sldMkLst>
      </pc:sldChg>
      <pc:sldChg chg="addSp modSp add mod ord">
        <pc:chgData name="Leonie Smith" userId="fed1330f33f5650e" providerId="LiveId" clId="{DCA84159-5C3C-4272-BA7A-F107289AA4FF}" dt="2022-02-23T17:29:21.985" v="136" actId="1076"/>
        <pc:sldMkLst>
          <pc:docMk/>
          <pc:sldMk cId="451398257" sldId="331"/>
        </pc:sldMkLst>
        <pc:picChg chg="add mod">
          <ac:chgData name="Leonie Smith" userId="fed1330f33f5650e" providerId="LiveId" clId="{DCA84159-5C3C-4272-BA7A-F107289AA4FF}" dt="2022-02-23T17:29:21.985" v="136" actId="1076"/>
          <ac:picMkLst>
            <pc:docMk/>
            <pc:sldMk cId="451398257" sldId="331"/>
            <ac:picMk id="3" creationId="{3ABA20A0-BC08-4F35-AC98-5FC3D0DE089B}"/>
          </ac:picMkLst>
        </pc:picChg>
      </pc:sldChg>
      <pc:sldChg chg="addSp modSp add mod ord">
        <pc:chgData name="Leonie Smith" userId="fed1330f33f5650e" providerId="LiveId" clId="{DCA84159-5C3C-4272-BA7A-F107289AA4FF}" dt="2022-02-23T17:30:43.995" v="143" actId="14100"/>
        <pc:sldMkLst>
          <pc:docMk/>
          <pc:sldMk cId="404462955" sldId="332"/>
        </pc:sldMkLst>
        <pc:picChg chg="add mod">
          <ac:chgData name="Leonie Smith" userId="fed1330f33f5650e" providerId="LiveId" clId="{DCA84159-5C3C-4272-BA7A-F107289AA4FF}" dt="2022-02-23T17:30:43.995" v="143" actId="14100"/>
          <ac:picMkLst>
            <pc:docMk/>
            <pc:sldMk cId="404462955" sldId="332"/>
            <ac:picMk id="3" creationId="{57A67AD1-9E4D-420D-98C5-4E9AD6382169}"/>
          </ac:picMkLst>
        </pc:picChg>
      </pc:sldChg>
      <pc:sldChg chg="addSp modSp add mod ord">
        <pc:chgData name="Leonie Smith" userId="fed1330f33f5650e" providerId="LiveId" clId="{DCA84159-5C3C-4272-BA7A-F107289AA4FF}" dt="2022-02-23T17:31:30.141" v="147" actId="14100"/>
        <pc:sldMkLst>
          <pc:docMk/>
          <pc:sldMk cId="2961331469" sldId="333"/>
        </pc:sldMkLst>
        <pc:picChg chg="add mod">
          <ac:chgData name="Leonie Smith" userId="fed1330f33f5650e" providerId="LiveId" clId="{DCA84159-5C3C-4272-BA7A-F107289AA4FF}" dt="2022-02-23T17:31:30.141" v="147" actId="14100"/>
          <ac:picMkLst>
            <pc:docMk/>
            <pc:sldMk cId="2961331469" sldId="333"/>
            <ac:picMk id="3" creationId="{84069344-AFCD-41E4-8B31-20D052180E87}"/>
          </ac:picMkLst>
        </pc:picChg>
      </pc:sldChg>
      <pc:sldChg chg="add del ord">
        <pc:chgData name="Leonie Smith" userId="fed1330f33f5650e" providerId="LiveId" clId="{DCA84159-5C3C-4272-BA7A-F107289AA4FF}" dt="2022-02-23T17:32:57.298" v="172" actId="47"/>
        <pc:sldMkLst>
          <pc:docMk/>
          <pc:sldMk cId="1340382845" sldId="334"/>
        </pc:sldMkLst>
      </pc:sldChg>
      <pc:sldChg chg="addSp modSp add mod ord">
        <pc:chgData name="Leonie Smith" userId="fed1330f33f5650e" providerId="LiveId" clId="{DCA84159-5C3C-4272-BA7A-F107289AA4FF}" dt="2022-02-23T17:34:11.402" v="176" actId="1076"/>
        <pc:sldMkLst>
          <pc:docMk/>
          <pc:sldMk cId="2249024649" sldId="335"/>
        </pc:sldMkLst>
        <pc:picChg chg="add mod">
          <ac:chgData name="Leonie Smith" userId="fed1330f33f5650e" providerId="LiveId" clId="{DCA84159-5C3C-4272-BA7A-F107289AA4FF}" dt="2022-02-23T17:34:11.402" v="176" actId="1076"/>
          <ac:picMkLst>
            <pc:docMk/>
            <pc:sldMk cId="2249024649" sldId="335"/>
            <ac:picMk id="3" creationId="{9CFC20A6-89D1-4F92-A8CE-8DFCB9125318}"/>
          </ac:picMkLst>
        </pc:picChg>
      </pc:sldChg>
      <pc:sldChg chg="addSp delSp modSp add mod ord">
        <pc:chgData name="Leonie Smith" userId="fed1330f33f5650e" providerId="LiveId" clId="{DCA84159-5C3C-4272-BA7A-F107289AA4FF}" dt="2022-02-23T17:35:43.274" v="181" actId="14100"/>
        <pc:sldMkLst>
          <pc:docMk/>
          <pc:sldMk cId="3155386085" sldId="336"/>
        </pc:sldMkLst>
        <pc:picChg chg="add del">
          <ac:chgData name="Leonie Smith" userId="fed1330f33f5650e" providerId="LiveId" clId="{DCA84159-5C3C-4272-BA7A-F107289AA4FF}" dt="2022-02-23T17:35:26.647" v="178" actId="478"/>
          <ac:picMkLst>
            <pc:docMk/>
            <pc:sldMk cId="3155386085" sldId="336"/>
            <ac:picMk id="3" creationId="{1BBDB774-01C6-49DA-AF61-5BFF35529F26}"/>
          </ac:picMkLst>
        </pc:picChg>
        <pc:picChg chg="add mod">
          <ac:chgData name="Leonie Smith" userId="fed1330f33f5650e" providerId="LiveId" clId="{DCA84159-5C3C-4272-BA7A-F107289AA4FF}" dt="2022-02-23T17:35:43.274" v="181" actId="14100"/>
          <ac:picMkLst>
            <pc:docMk/>
            <pc:sldMk cId="3155386085" sldId="336"/>
            <ac:picMk id="5" creationId="{CDD906AD-9F88-4BA1-BE47-02EE14678906}"/>
          </ac:picMkLst>
        </pc:picChg>
      </pc:sldChg>
      <pc:sldChg chg="addSp modSp add mod ord">
        <pc:chgData name="Leonie Smith" userId="fed1330f33f5650e" providerId="LiveId" clId="{DCA84159-5C3C-4272-BA7A-F107289AA4FF}" dt="2022-02-23T17:36:34.475" v="184" actId="14100"/>
        <pc:sldMkLst>
          <pc:docMk/>
          <pc:sldMk cId="78186727" sldId="337"/>
        </pc:sldMkLst>
        <pc:picChg chg="add mod">
          <ac:chgData name="Leonie Smith" userId="fed1330f33f5650e" providerId="LiveId" clId="{DCA84159-5C3C-4272-BA7A-F107289AA4FF}" dt="2022-02-23T17:36:34.475" v="184" actId="14100"/>
          <ac:picMkLst>
            <pc:docMk/>
            <pc:sldMk cId="78186727" sldId="337"/>
            <ac:picMk id="3" creationId="{AC391083-341E-4852-9824-087BDA5A7E5D}"/>
          </ac:picMkLst>
        </pc:picChg>
      </pc:sldChg>
      <pc:sldChg chg="addSp modSp add mod">
        <pc:chgData name="Leonie Smith" userId="fed1330f33f5650e" providerId="LiveId" clId="{DCA84159-5C3C-4272-BA7A-F107289AA4FF}" dt="2022-02-23T17:37:24.552" v="187" actId="14100"/>
        <pc:sldMkLst>
          <pc:docMk/>
          <pc:sldMk cId="1370583034" sldId="338"/>
        </pc:sldMkLst>
        <pc:picChg chg="add mod">
          <ac:chgData name="Leonie Smith" userId="fed1330f33f5650e" providerId="LiveId" clId="{DCA84159-5C3C-4272-BA7A-F107289AA4FF}" dt="2022-02-23T17:37:24.552" v="187" actId="14100"/>
          <ac:picMkLst>
            <pc:docMk/>
            <pc:sldMk cId="1370583034" sldId="338"/>
            <ac:picMk id="3" creationId="{C87974F7-ED89-4D1E-A662-A50C14E56204}"/>
          </ac:picMkLst>
        </pc:picChg>
      </pc:sldChg>
    </pc:docChg>
  </pc:docChgLst>
  <pc:docChgLst>
    <pc:chgData name="Leonie Smith" userId="fed1330f33f5650e" providerId="LiveId" clId="{D0D60C39-3745-4591-AA7E-EA28D2E51071}"/>
    <pc:docChg chg="delSld modSld">
      <pc:chgData name="Leonie Smith" userId="fed1330f33f5650e" providerId="LiveId" clId="{D0D60C39-3745-4591-AA7E-EA28D2E51071}" dt="2022-03-23T05:49:56.659" v="65"/>
      <pc:docMkLst>
        <pc:docMk/>
      </pc:docMkLst>
      <pc:sldChg chg="addSp delSp modSp modTransition modAnim">
        <pc:chgData name="Leonie Smith" userId="fed1330f33f5650e" providerId="LiveId" clId="{D0D60C39-3745-4591-AA7E-EA28D2E51071}" dt="2022-03-23T05:04:31.672" v="22"/>
        <pc:sldMkLst>
          <pc:docMk/>
          <pc:sldMk cId="1206678836" sldId="289"/>
        </pc:sldMkLst>
        <pc:picChg chg="add del mod">
          <ac:chgData name="Leonie Smith" userId="fed1330f33f5650e" providerId="LiveId" clId="{D0D60C39-3745-4591-AA7E-EA28D2E51071}" dt="2022-03-23T05:04:22.249" v="21"/>
          <ac:picMkLst>
            <pc:docMk/>
            <pc:sldMk cId="1206678836" sldId="289"/>
            <ac:picMk id="2" creationId="{43687B5A-E96C-4F9C-8CB1-DA7DA414E5E0}"/>
          </ac:picMkLst>
        </pc:picChg>
        <pc:picChg chg="add mod">
          <ac:chgData name="Leonie Smith" userId="fed1330f33f5650e" providerId="LiveId" clId="{D0D60C39-3745-4591-AA7E-EA28D2E51071}" dt="2022-03-23T05:04:31.672" v="22"/>
          <ac:picMkLst>
            <pc:docMk/>
            <pc:sldMk cId="1206678836" sldId="289"/>
            <ac:picMk id="3" creationId="{90980D29-B18F-41DB-A00A-61E469AA12BF}"/>
          </ac:picMkLst>
        </pc:picChg>
      </pc:sldChg>
      <pc:sldChg chg="addSp modSp">
        <pc:chgData name="Leonie Smith" userId="fed1330f33f5650e" providerId="LiveId" clId="{D0D60C39-3745-4591-AA7E-EA28D2E51071}" dt="2022-03-23T05:14:46.255" v="33"/>
        <pc:sldMkLst>
          <pc:docMk/>
          <pc:sldMk cId="3289899634" sldId="290"/>
        </pc:sldMkLst>
        <pc:picChg chg="add mod">
          <ac:chgData name="Leonie Smith" userId="fed1330f33f5650e" providerId="LiveId" clId="{D0D60C39-3745-4591-AA7E-EA28D2E51071}" dt="2022-03-23T05:14:46.255" v="33"/>
          <ac:picMkLst>
            <pc:docMk/>
            <pc:sldMk cId="3289899634" sldId="290"/>
            <ac:picMk id="2" creationId="{2C67EC9B-939B-4A30-8578-F357F40A2DE2}"/>
          </ac:picMkLst>
        </pc:picChg>
      </pc:sldChg>
      <pc:sldChg chg="addSp delSp modSp modTransition modAnim">
        <pc:chgData name="Leonie Smith" userId="fed1330f33f5650e" providerId="LiveId" clId="{D0D60C39-3745-4591-AA7E-EA28D2E51071}" dt="2022-03-23T05:19:49.227" v="36"/>
        <pc:sldMkLst>
          <pc:docMk/>
          <pc:sldMk cId="3592805693" sldId="294"/>
        </pc:sldMkLst>
        <pc:picChg chg="add del mod">
          <ac:chgData name="Leonie Smith" userId="fed1330f33f5650e" providerId="LiveId" clId="{D0D60C39-3745-4591-AA7E-EA28D2E51071}" dt="2022-03-23T05:19:27.786" v="35"/>
          <ac:picMkLst>
            <pc:docMk/>
            <pc:sldMk cId="3592805693" sldId="294"/>
            <ac:picMk id="2" creationId="{B6DA78C3-346A-4D7E-86D9-D1D6F6754AAF}"/>
          </ac:picMkLst>
        </pc:picChg>
        <pc:picChg chg="add mod">
          <ac:chgData name="Leonie Smith" userId="fed1330f33f5650e" providerId="LiveId" clId="{D0D60C39-3745-4591-AA7E-EA28D2E51071}" dt="2022-03-23T05:19:49.227" v="36"/>
          <ac:picMkLst>
            <pc:docMk/>
            <pc:sldMk cId="3592805693" sldId="294"/>
            <ac:picMk id="3" creationId="{B84A21BB-14DF-4E42-865F-6BEFB46348E9}"/>
          </ac:picMkLst>
        </pc:picChg>
      </pc:sldChg>
      <pc:sldChg chg="addSp delSp modSp modTransition modAnim">
        <pc:chgData name="Leonie Smith" userId="fed1330f33f5650e" providerId="LiveId" clId="{D0D60C39-3745-4591-AA7E-EA28D2E51071}" dt="2022-03-23T05:25:55.036" v="41"/>
        <pc:sldMkLst>
          <pc:docMk/>
          <pc:sldMk cId="105009278" sldId="296"/>
        </pc:sldMkLst>
        <pc:picChg chg="add del mod">
          <ac:chgData name="Leonie Smith" userId="fed1330f33f5650e" providerId="LiveId" clId="{D0D60C39-3745-4591-AA7E-EA28D2E51071}" dt="2022-03-23T05:25:31.202" v="38"/>
          <ac:picMkLst>
            <pc:docMk/>
            <pc:sldMk cId="105009278" sldId="296"/>
            <ac:picMk id="2" creationId="{BEE2947C-C74C-486E-AD13-B2FC6442049E}"/>
          </ac:picMkLst>
        </pc:picChg>
        <pc:picChg chg="add del mod">
          <ac:chgData name="Leonie Smith" userId="fed1330f33f5650e" providerId="LiveId" clId="{D0D60C39-3745-4591-AA7E-EA28D2E51071}" dt="2022-03-23T05:25:41.786" v="40"/>
          <ac:picMkLst>
            <pc:docMk/>
            <pc:sldMk cId="105009278" sldId="296"/>
            <ac:picMk id="3" creationId="{F9ED4E86-27C4-4DC1-A0FD-CF51E54F6DFF}"/>
          </ac:picMkLst>
        </pc:picChg>
        <pc:picChg chg="add mod">
          <ac:chgData name="Leonie Smith" userId="fed1330f33f5650e" providerId="LiveId" clId="{D0D60C39-3745-4591-AA7E-EA28D2E51071}" dt="2022-03-23T05:25:55.036" v="41"/>
          <ac:picMkLst>
            <pc:docMk/>
            <pc:sldMk cId="105009278" sldId="296"/>
            <ac:picMk id="5" creationId="{BD252872-A62E-4157-BC69-C5A30653D6DF}"/>
          </ac:picMkLst>
        </pc:picChg>
      </pc:sldChg>
      <pc:sldChg chg="addSp delSp modSp modTransition modAnim">
        <pc:chgData name="Leonie Smith" userId="fed1330f33f5650e" providerId="LiveId" clId="{D0D60C39-3745-4591-AA7E-EA28D2E51071}" dt="2022-03-23T05:28:55.162" v="44"/>
        <pc:sldMkLst>
          <pc:docMk/>
          <pc:sldMk cId="3327585472" sldId="297"/>
        </pc:sldMkLst>
        <pc:picChg chg="add del mod">
          <ac:chgData name="Leonie Smith" userId="fed1330f33f5650e" providerId="LiveId" clId="{D0D60C39-3745-4591-AA7E-EA28D2E51071}" dt="2022-03-23T05:28:41.659" v="43"/>
          <ac:picMkLst>
            <pc:docMk/>
            <pc:sldMk cId="3327585472" sldId="297"/>
            <ac:picMk id="2" creationId="{91E384F5-508B-4E2B-8D89-A697BB09EB9E}"/>
          </ac:picMkLst>
        </pc:picChg>
        <pc:picChg chg="add mod">
          <ac:chgData name="Leonie Smith" userId="fed1330f33f5650e" providerId="LiveId" clId="{D0D60C39-3745-4591-AA7E-EA28D2E51071}" dt="2022-03-23T05:28:55.162" v="44"/>
          <ac:picMkLst>
            <pc:docMk/>
            <pc:sldMk cId="3327585472" sldId="297"/>
            <ac:picMk id="3" creationId="{A8A85211-E238-47EC-92FC-9038C6E72A54}"/>
          </ac:picMkLst>
        </pc:picChg>
      </pc:sldChg>
      <pc:sldChg chg="addSp modSp">
        <pc:chgData name="Leonie Smith" userId="fed1330f33f5650e" providerId="LiveId" clId="{D0D60C39-3745-4591-AA7E-EA28D2E51071}" dt="2022-03-23T05:30:44.415" v="45"/>
        <pc:sldMkLst>
          <pc:docMk/>
          <pc:sldMk cId="2069662874" sldId="298"/>
        </pc:sldMkLst>
        <pc:picChg chg="add mod">
          <ac:chgData name="Leonie Smith" userId="fed1330f33f5650e" providerId="LiveId" clId="{D0D60C39-3745-4591-AA7E-EA28D2E51071}" dt="2022-03-23T05:30:44.415" v="45"/>
          <ac:picMkLst>
            <pc:docMk/>
            <pc:sldMk cId="2069662874" sldId="298"/>
            <ac:picMk id="2" creationId="{8CE833F0-E367-49F7-8AD5-0715A70B3985}"/>
          </ac:picMkLst>
        </pc:picChg>
      </pc:sldChg>
      <pc:sldChg chg="addSp delSp modSp mod modTransition modAnim">
        <pc:chgData name="Leonie Smith" userId="fed1330f33f5650e" providerId="LiveId" clId="{D0D60C39-3745-4591-AA7E-EA28D2E51071}" dt="2022-03-23T05:06:07.677" v="25"/>
        <pc:sldMkLst>
          <pc:docMk/>
          <pc:sldMk cId="3807423840" sldId="299"/>
        </pc:sldMkLst>
        <pc:spChg chg="mod">
          <ac:chgData name="Leonie Smith" userId="fed1330f33f5650e" providerId="LiveId" clId="{D0D60C39-3745-4591-AA7E-EA28D2E51071}" dt="2022-03-23T05:02:23.453" v="16" actId="20577"/>
          <ac:spMkLst>
            <pc:docMk/>
            <pc:sldMk cId="3807423840" sldId="299"/>
            <ac:spMk id="4" creationId="{9A13E2D8-2F59-44C1-B1D2-79C300C26DD4}"/>
          </ac:spMkLst>
        </pc:spChg>
        <pc:picChg chg="add del mod">
          <ac:chgData name="Leonie Smith" userId="fed1330f33f5650e" providerId="LiveId" clId="{D0D60C39-3745-4591-AA7E-EA28D2E51071}" dt="2022-03-23T05:05:54.269" v="24"/>
          <ac:picMkLst>
            <pc:docMk/>
            <pc:sldMk cId="3807423840" sldId="299"/>
            <ac:picMk id="2" creationId="{FA8D16EC-59C7-4A3A-9FA2-BF3A00DC56B5}"/>
          </ac:picMkLst>
        </pc:picChg>
        <pc:picChg chg="add mod">
          <ac:chgData name="Leonie Smith" userId="fed1330f33f5650e" providerId="LiveId" clId="{D0D60C39-3745-4591-AA7E-EA28D2E51071}" dt="2022-03-23T05:06:07.677" v="25"/>
          <ac:picMkLst>
            <pc:docMk/>
            <pc:sldMk cId="3807423840" sldId="299"/>
            <ac:picMk id="3" creationId="{A83C8FE5-40FA-4A3F-A377-63C1D7EE52BD}"/>
          </ac:picMkLst>
        </pc:picChg>
      </pc:sldChg>
      <pc:sldChg chg="del">
        <pc:chgData name="Leonie Smith" userId="fed1330f33f5650e" providerId="LiveId" clId="{D0D60C39-3745-4591-AA7E-EA28D2E51071}" dt="2022-03-23T05:02:32.559" v="17" actId="47"/>
        <pc:sldMkLst>
          <pc:docMk/>
          <pc:sldMk cId="2659422948" sldId="300"/>
        </pc:sldMkLst>
      </pc:sldChg>
      <pc:sldChg chg="del">
        <pc:chgData name="Leonie Smith" userId="fed1330f33f5650e" providerId="LiveId" clId="{D0D60C39-3745-4591-AA7E-EA28D2E51071}" dt="2022-03-23T05:02:40.558" v="18" actId="47"/>
        <pc:sldMkLst>
          <pc:docMk/>
          <pc:sldMk cId="44033720" sldId="301"/>
        </pc:sldMkLst>
      </pc:sldChg>
      <pc:sldChg chg="addSp modSp">
        <pc:chgData name="Leonie Smith" userId="fed1330f33f5650e" providerId="LiveId" clId="{D0D60C39-3745-4591-AA7E-EA28D2E51071}" dt="2022-03-23T05:07:44.810" v="26"/>
        <pc:sldMkLst>
          <pc:docMk/>
          <pc:sldMk cId="3083548194" sldId="303"/>
        </pc:sldMkLst>
        <pc:picChg chg="add mod">
          <ac:chgData name="Leonie Smith" userId="fed1330f33f5650e" providerId="LiveId" clId="{D0D60C39-3745-4591-AA7E-EA28D2E51071}" dt="2022-03-23T05:07:44.810" v="26"/>
          <ac:picMkLst>
            <pc:docMk/>
            <pc:sldMk cId="3083548194" sldId="303"/>
            <ac:picMk id="2" creationId="{8CBF6A6B-F3DB-48C5-A77F-8BF509527B4D}"/>
          </ac:picMkLst>
        </pc:picChg>
      </pc:sldChg>
      <pc:sldChg chg="addSp modSp">
        <pc:chgData name="Leonie Smith" userId="fed1330f33f5650e" providerId="LiveId" clId="{D0D60C39-3745-4591-AA7E-EA28D2E51071}" dt="2022-03-23T05:08:37.456" v="27"/>
        <pc:sldMkLst>
          <pc:docMk/>
          <pc:sldMk cId="4156979830" sldId="304"/>
        </pc:sldMkLst>
        <pc:picChg chg="add mod">
          <ac:chgData name="Leonie Smith" userId="fed1330f33f5650e" providerId="LiveId" clId="{D0D60C39-3745-4591-AA7E-EA28D2E51071}" dt="2022-03-23T05:08:37.456" v="27"/>
          <ac:picMkLst>
            <pc:docMk/>
            <pc:sldMk cId="4156979830" sldId="304"/>
            <ac:picMk id="2" creationId="{9A87D0B8-E0AD-4FDB-9DEF-76DFBC4D76CF}"/>
          </ac:picMkLst>
        </pc:picChg>
      </pc:sldChg>
      <pc:sldChg chg="addSp delSp modSp modTransition modAnim">
        <pc:chgData name="Leonie Smith" userId="fed1330f33f5650e" providerId="LiveId" clId="{D0D60C39-3745-4591-AA7E-EA28D2E51071}" dt="2022-03-23T05:10:15.165" v="32"/>
        <pc:sldMkLst>
          <pc:docMk/>
          <pc:sldMk cId="286612964" sldId="307"/>
        </pc:sldMkLst>
        <pc:picChg chg="add del mod">
          <ac:chgData name="Leonie Smith" userId="fed1330f33f5650e" providerId="LiveId" clId="{D0D60C39-3745-4591-AA7E-EA28D2E51071}" dt="2022-03-23T05:09:26.334" v="29"/>
          <ac:picMkLst>
            <pc:docMk/>
            <pc:sldMk cId="286612964" sldId="307"/>
            <ac:picMk id="2" creationId="{F92C4FF7-2DB9-48B0-9C00-AFEA41B7D2A7}"/>
          </ac:picMkLst>
        </pc:picChg>
        <pc:picChg chg="add del mod">
          <ac:chgData name="Leonie Smith" userId="fed1330f33f5650e" providerId="LiveId" clId="{D0D60C39-3745-4591-AA7E-EA28D2E51071}" dt="2022-03-23T05:10:05.255" v="31"/>
          <ac:picMkLst>
            <pc:docMk/>
            <pc:sldMk cId="286612964" sldId="307"/>
            <ac:picMk id="3" creationId="{9CB5950C-4E7C-4BEC-80AD-878FF9C8ED8F}"/>
          </ac:picMkLst>
        </pc:picChg>
        <pc:picChg chg="add mod">
          <ac:chgData name="Leonie Smith" userId="fed1330f33f5650e" providerId="LiveId" clId="{D0D60C39-3745-4591-AA7E-EA28D2E51071}" dt="2022-03-23T05:10:15.165" v="32"/>
          <ac:picMkLst>
            <pc:docMk/>
            <pc:sldMk cId="286612964" sldId="307"/>
            <ac:picMk id="5" creationId="{E5999667-0DC7-451A-A90B-79CA4FC78322}"/>
          </ac:picMkLst>
        </pc:picChg>
      </pc:sldChg>
      <pc:sldChg chg="addSp modSp">
        <pc:chgData name="Leonie Smith" userId="fed1330f33f5650e" providerId="LiveId" clId="{D0D60C39-3745-4591-AA7E-EA28D2E51071}" dt="2022-03-23T05:32:26.443" v="46"/>
        <pc:sldMkLst>
          <pc:docMk/>
          <pc:sldMk cId="2568367910" sldId="308"/>
        </pc:sldMkLst>
        <pc:picChg chg="add mod">
          <ac:chgData name="Leonie Smith" userId="fed1330f33f5650e" providerId="LiveId" clId="{D0D60C39-3745-4591-AA7E-EA28D2E51071}" dt="2022-03-23T05:32:26.443" v="46"/>
          <ac:picMkLst>
            <pc:docMk/>
            <pc:sldMk cId="2568367910" sldId="308"/>
            <ac:picMk id="2" creationId="{1EB8380E-9CD6-4461-B7CF-1795C08A3221}"/>
          </ac:picMkLst>
        </pc:picChg>
      </pc:sldChg>
      <pc:sldChg chg="addSp delSp modSp modTransition modAnim">
        <pc:chgData name="Leonie Smith" userId="fed1330f33f5650e" providerId="LiveId" clId="{D0D60C39-3745-4591-AA7E-EA28D2E51071}" dt="2022-03-23T05:38:52.105" v="51"/>
        <pc:sldMkLst>
          <pc:docMk/>
          <pc:sldMk cId="2033882539" sldId="310"/>
        </pc:sldMkLst>
        <pc:picChg chg="add del mod">
          <ac:chgData name="Leonie Smith" userId="fed1330f33f5650e" providerId="LiveId" clId="{D0D60C39-3745-4591-AA7E-EA28D2E51071}" dt="2022-03-23T05:38:26.247" v="48"/>
          <ac:picMkLst>
            <pc:docMk/>
            <pc:sldMk cId="2033882539" sldId="310"/>
            <ac:picMk id="2" creationId="{68901110-9A59-45EE-88F6-2D7BFA884998}"/>
          </ac:picMkLst>
        </pc:picChg>
        <pc:picChg chg="add del mod">
          <ac:chgData name="Leonie Smith" userId="fed1330f33f5650e" providerId="LiveId" clId="{D0D60C39-3745-4591-AA7E-EA28D2E51071}" dt="2022-03-23T05:38:40.202" v="50"/>
          <ac:picMkLst>
            <pc:docMk/>
            <pc:sldMk cId="2033882539" sldId="310"/>
            <ac:picMk id="3" creationId="{9313BDE0-5448-4564-B2F2-7E1390D2022F}"/>
          </ac:picMkLst>
        </pc:picChg>
        <pc:picChg chg="add mod">
          <ac:chgData name="Leonie Smith" userId="fed1330f33f5650e" providerId="LiveId" clId="{D0D60C39-3745-4591-AA7E-EA28D2E51071}" dt="2022-03-23T05:38:52.105" v="51"/>
          <ac:picMkLst>
            <pc:docMk/>
            <pc:sldMk cId="2033882539" sldId="310"/>
            <ac:picMk id="5" creationId="{25164531-2B48-44F9-B0A1-E72129784B83}"/>
          </ac:picMkLst>
        </pc:picChg>
      </pc:sldChg>
      <pc:sldChg chg="addSp delSp modSp modTransition modAnim">
        <pc:chgData name="Leonie Smith" userId="fed1330f33f5650e" providerId="LiveId" clId="{D0D60C39-3745-4591-AA7E-EA28D2E51071}" dt="2022-03-23T05:45:40.475" v="56"/>
        <pc:sldMkLst>
          <pc:docMk/>
          <pc:sldMk cId="832657275" sldId="311"/>
        </pc:sldMkLst>
        <pc:picChg chg="add del mod">
          <ac:chgData name="Leonie Smith" userId="fed1330f33f5650e" providerId="LiveId" clId="{D0D60C39-3745-4591-AA7E-EA28D2E51071}" dt="2022-03-23T05:44:43.224" v="53"/>
          <ac:picMkLst>
            <pc:docMk/>
            <pc:sldMk cId="832657275" sldId="311"/>
            <ac:picMk id="2" creationId="{0A05E77E-AA9F-405F-8AC2-B887A3F0F9E2}"/>
          </ac:picMkLst>
        </pc:picChg>
        <pc:picChg chg="add del mod">
          <ac:chgData name="Leonie Smith" userId="fed1330f33f5650e" providerId="LiveId" clId="{D0D60C39-3745-4591-AA7E-EA28D2E51071}" dt="2022-03-23T05:45:23.464" v="55"/>
          <ac:picMkLst>
            <pc:docMk/>
            <pc:sldMk cId="832657275" sldId="311"/>
            <ac:picMk id="3" creationId="{688A0727-0C00-41F9-87BB-7F7FB754D2E8}"/>
          </ac:picMkLst>
        </pc:picChg>
        <pc:picChg chg="add mod">
          <ac:chgData name="Leonie Smith" userId="fed1330f33f5650e" providerId="LiveId" clId="{D0D60C39-3745-4591-AA7E-EA28D2E51071}" dt="2022-03-23T05:45:40.475" v="56"/>
          <ac:picMkLst>
            <pc:docMk/>
            <pc:sldMk cId="832657275" sldId="311"/>
            <ac:picMk id="5" creationId="{09FE9BC1-5AA9-4AC0-AB09-A306C7805AA3}"/>
          </ac:picMkLst>
        </pc:picChg>
      </pc:sldChg>
      <pc:sldChg chg="addSp delSp modSp modTransition modAnim">
        <pc:chgData name="Leonie Smith" userId="fed1330f33f5650e" providerId="LiveId" clId="{D0D60C39-3745-4591-AA7E-EA28D2E51071}" dt="2022-03-23T05:49:56.659" v="65"/>
        <pc:sldMkLst>
          <pc:docMk/>
          <pc:sldMk cId="1606692093" sldId="312"/>
        </pc:sldMkLst>
        <pc:picChg chg="add del mod">
          <ac:chgData name="Leonie Smith" userId="fed1330f33f5650e" providerId="LiveId" clId="{D0D60C39-3745-4591-AA7E-EA28D2E51071}" dt="2022-03-23T05:47:13.932" v="58"/>
          <ac:picMkLst>
            <pc:docMk/>
            <pc:sldMk cId="1606692093" sldId="312"/>
            <ac:picMk id="2" creationId="{916CE1D7-D634-4A7D-B1BF-D9D20B5DBE78}"/>
          </ac:picMkLst>
        </pc:picChg>
        <pc:picChg chg="add del mod">
          <ac:chgData name="Leonie Smith" userId="fed1330f33f5650e" providerId="LiveId" clId="{D0D60C39-3745-4591-AA7E-EA28D2E51071}" dt="2022-03-23T05:49:09.252" v="60"/>
          <ac:picMkLst>
            <pc:docMk/>
            <pc:sldMk cId="1606692093" sldId="312"/>
            <ac:picMk id="3" creationId="{BC226836-8EF1-4190-8C0E-13A8F4820FB5}"/>
          </ac:picMkLst>
        </pc:picChg>
        <pc:picChg chg="add del mod">
          <ac:chgData name="Leonie Smith" userId="fed1330f33f5650e" providerId="LiveId" clId="{D0D60C39-3745-4591-AA7E-EA28D2E51071}" dt="2022-03-23T05:49:20.724" v="62"/>
          <ac:picMkLst>
            <pc:docMk/>
            <pc:sldMk cId="1606692093" sldId="312"/>
            <ac:picMk id="5" creationId="{45E05AE3-FA94-4D7B-9AAD-C66D7C0FCE80}"/>
          </ac:picMkLst>
        </pc:picChg>
        <pc:picChg chg="add del mod">
          <ac:chgData name="Leonie Smith" userId="fed1330f33f5650e" providerId="LiveId" clId="{D0D60C39-3745-4591-AA7E-EA28D2E51071}" dt="2022-03-23T05:49:40.487" v="64"/>
          <ac:picMkLst>
            <pc:docMk/>
            <pc:sldMk cId="1606692093" sldId="312"/>
            <ac:picMk id="7" creationId="{63377659-5E86-4E9E-A925-5C865AEF2B05}"/>
          </ac:picMkLst>
        </pc:picChg>
        <pc:picChg chg="add mod">
          <ac:chgData name="Leonie Smith" userId="fed1330f33f5650e" providerId="LiveId" clId="{D0D60C39-3745-4591-AA7E-EA28D2E51071}" dt="2022-03-23T05:49:56.659" v="65"/>
          <ac:picMkLst>
            <pc:docMk/>
            <pc:sldMk cId="1606692093" sldId="312"/>
            <ac:picMk id="8" creationId="{8D894F9E-F4A8-4643-9413-9F7FAFF03111}"/>
          </ac:picMkLst>
        </pc:picChg>
      </pc:sldChg>
      <pc:sldChg chg="addSp modSp">
        <pc:chgData name="Leonie Smith" userId="fed1330f33f5650e" providerId="LiveId" clId="{D0D60C39-3745-4591-AA7E-EA28D2E51071}" dt="2022-03-23T05:03:48.506" v="19"/>
        <pc:sldMkLst>
          <pc:docMk/>
          <pc:sldMk cId="3033499301" sldId="314"/>
        </pc:sldMkLst>
        <pc:picChg chg="add mod">
          <ac:chgData name="Leonie Smith" userId="fed1330f33f5650e" providerId="LiveId" clId="{D0D60C39-3745-4591-AA7E-EA28D2E51071}" dt="2022-03-23T05:03:48.506" v="19"/>
          <ac:picMkLst>
            <pc:docMk/>
            <pc:sldMk cId="3033499301" sldId="314"/>
            <ac:picMk id="4" creationId="{326DD54B-5C35-43B0-B149-AF67C471E7CB}"/>
          </ac:picMkLst>
        </pc:picChg>
      </pc:sldChg>
    </pc:docChg>
  </pc:docChgLst>
  <pc:docChgLst>
    <pc:chgData name="Alfred Smith" userId="3c60a3631c0db8ad" providerId="LiveId" clId="{E4FD1DD3-BAD3-47F5-A26A-89720EC5D334}"/>
    <pc:docChg chg="undo custSel modSld">
      <pc:chgData name="Alfred Smith" userId="3c60a3631c0db8ad" providerId="LiveId" clId="{E4FD1DD3-BAD3-47F5-A26A-89720EC5D334}" dt="2024-07-04T07:57:23.613" v="44" actId="404"/>
      <pc:docMkLst>
        <pc:docMk/>
      </pc:docMkLst>
      <pc:sldChg chg="modSp mod">
        <pc:chgData name="Alfred Smith" userId="3c60a3631c0db8ad" providerId="LiveId" clId="{E4FD1DD3-BAD3-47F5-A26A-89720EC5D334}" dt="2024-07-04T07:49:37.908" v="9"/>
        <pc:sldMkLst>
          <pc:docMk/>
          <pc:sldMk cId="3289899634" sldId="290"/>
        </pc:sldMkLst>
        <pc:spChg chg="mod">
          <ac:chgData name="Alfred Smith" userId="3c60a3631c0db8ad" providerId="LiveId" clId="{E4FD1DD3-BAD3-47F5-A26A-89720EC5D334}" dt="2024-07-04T07:49:37.908" v="9"/>
          <ac:spMkLst>
            <pc:docMk/>
            <pc:sldMk cId="3289899634" sldId="290"/>
            <ac:spMk id="4" creationId="{9A13E2D8-2F59-44C1-B1D2-79C300C26DD4}"/>
          </ac:spMkLst>
        </pc:spChg>
      </pc:sldChg>
      <pc:sldChg chg="modSp mod">
        <pc:chgData name="Alfred Smith" userId="3c60a3631c0db8ad" providerId="LiveId" clId="{E4FD1DD3-BAD3-47F5-A26A-89720EC5D334}" dt="2024-07-04T07:53:21.615" v="22" actId="404"/>
        <pc:sldMkLst>
          <pc:docMk/>
          <pc:sldMk cId="3592805693" sldId="294"/>
        </pc:sldMkLst>
        <pc:spChg chg="mod">
          <ac:chgData name="Alfred Smith" userId="3c60a3631c0db8ad" providerId="LiveId" clId="{E4FD1DD3-BAD3-47F5-A26A-89720EC5D334}" dt="2024-07-04T07:50:02.975" v="10"/>
          <ac:spMkLst>
            <pc:docMk/>
            <pc:sldMk cId="3592805693" sldId="294"/>
            <ac:spMk id="4" creationId="{9A13E2D8-2F59-44C1-B1D2-79C300C26DD4}"/>
          </ac:spMkLst>
        </pc:spChg>
        <pc:spChg chg="mod">
          <ac:chgData name="Alfred Smith" userId="3c60a3631c0db8ad" providerId="LiveId" clId="{E4FD1DD3-BAD3-47F5-A26A-89720EC5D334}" dt="2024-07-04T07:53:21.615" v="22" actId="404"/>
          <ac:spMkLst>
            <pc:docMk/>
            <pc:sldMk cId="3592805693" sldId="294"/>
            <ac:spMk id="6" creationId="{416C064E-628E-47C0-A712-DB178FE9901E}"/>
          </ac:spMkLst>
        </pc:spChg>
      </pc:sldChg>
      <pc:sldChg chg="modSp mod">
        <pc:chgData name="Alfred Smith" userId="3c60a3631c0db8ad" providerId="LiveId" clId="{E4FD1DD3-BAD3-47F5-A26A-89720EC5D334}" dt="2024-07-04T07:53:45.205" v="24" actId="404"/>
        <pc:sldMkLst>
          <pc:docMk/>
          <pc:sldMk cId="105009278" sldId="296"/>
        </pc:sldMkLst>
        <pc:spChg chg="mod">
          <ac:chgData name="Alfred Smith" userId="3c60a3631c0db8ad" providerId="LiveId" clId="{E4FD1DD3-BAD3-47F5-A26A-89720EC5D334}" dt="2024-07-04T07:50:15.999" v="11"/>
          <ac:spMkLst>
            <pc:docMk/>
            <pc:sldMk cId="105009278" sldId="296"/>
            <ac:spMk id="4" creationId="{9A13E2D8-2F59-44C1-B1D2-79C300C26DD4}"/>
          </ac:spMkLst>
        </pc:spChg>
        <pc:spChg chg="mod">
          <ac:chgData name="Alfred Smith" userId="3c60a3631c0db8ad" providerId="LiveId" clId="{E4FD1DD3-BAD3-47F5-A26A-89720EC5D334}" dt="2024-07-04T07:53:45.205" v="24" actId="404"/>
          <ac:spMkLst>
            <pc:docMk/>
            <pc:sldMk cId="105009278" sldId="296"/>
            <ac:spMk id="6" creationId="{416C064E-628E-47C0-A712-DB178FE9901E}"/>
          </ac:spMkLst>
        </pc:spChg>
      </pc:sldChg>
      <pc:sldChg chg="modSp mod">
        <pc:chgData name="Alfred Smith" userId="3c60a3631c0db8ad" providerId="LiveId" clId="{E4FD1DD3-BAD3-47F5-A26A-89720EC5D334}" dt="2024-07-04T07:54:01.857" v="26" actId="404"/>
        <pc:sldMkLst>
          <pc:docMk/>
          <pc:sldMk cId="3327585472" sldId="297"/>
        </pc:sldMkLst>
        <pc:spChg chg="mod">
          <ac:chgData name="Alfred Smith" userId="3c60a3631c0db8ad" providerId="LiveId" clId="{E4FD1DD3-BAD3-47F5-A26A-89720EC5D334}" dt="2024-07-04T07:50:37.344" v="12"/>
          <ac:spMkLst>
            <pc:docMk/>
            <pc:sldMk cId="3327585472" sldId="297"/>
            <ac:spMk id="4" creationId="{9A13E2D8-2F59-44C1-B1D2-79C300C26DD4}"/>
          </ac:spMkLst>
        </pc:spChg>
        <pc:spChg chg="mod">
          <ac:chgData name="Alfred Smith" userId="3c60a3631c0db8ad" providerId="LiveId" clId="{E4FD1DD3-BAD3-47F5-A26A-89720EC5D334}" dt="2024-07-04T07:54:01.857" v="26" actId="404"/>
          <ac:spMkLst>
            <pc:docMk/>
            <pc:sldMk cId="3327585472" sldId="297"/>
            <ac:spMk id="6" creationId="{416C064E-628E-47C0-A712-DB178FE9901E}"/>
          </ac:spMkLst>
        </pc:spChg>
      </pc:sldChg>
      <pc:sldChg chg="modSp mod">
        <pc:chgData name="Alfred Smith" userId="3c60a3631c0db8ad" providerId="LiveId" clId="{E4FD1DD3-BAD3-47F5-A26A-89720EC5D334}" dt="2024-07-04T07:54:15.737" v="28" actId="404"/>
        <pc:sldMkLst>
          <pc:docMk/>
          <pc:sldMk cId="2069662874" sldId="298"/>
        </pc:sldMkLst>
        <pc:spChg chg="mod">
          <ac:chgData name="Alfred Smith" userId="3c60a3631c0db8ad" providerId="LiveId" clId="{E4FD1DD3-BAD3-47F5-A26A-89720EC5D334}" dt="2024-07-04T07:50:51.185" v="13"/>
          <ac:spMkLst>
            <pc:docMk/>
            <pc:sldMk cId="2069662874" sldId="298"/>
            <ac:spMk id="4" creationId="{9A13E2D8-2F59-44C1-B1D2-79C300C26DD4}"/>
          </ac:spMkLst>
        </pc:spChg>
        <pc:spChg chg="mod">
          <ac:chgData name="Alfred Smith" userId="3c60a3631c0db8ad" providerId="LiveId" clId="{E4FD1DD3-BAD3-47F5-A26A-89720EC5D334}" dt="2024-07-04T07:54:15.737" v="28" actId="404"/>
          <ac:spMkLst>
            <pc:docMk/>
            <pc:sldMk cId="2069662874" sldId="298"/>
            <ac:spMk id="6" creationId="{416C064E-628E-47C0-A712-DB178FE9901E}"/>
          </ac:spMkLst>
        </pc:spChg>
      </pc:sldChg>
      <pc:sldChg chg="modSp mod">
        <pc:chgData name="Alfred Smith" userId="3c60a3631c0db8ad" providerId="LiveId" clId="{E4FD1DD3-BAD3-47F5-A26A-89720EC5D334}" dt="2024-07-04T07:51:25.772" v="14"/>
        <pc:sldMkLst>
          <pc:docMk/>
          <pc:sldMk cId="3807423840" sldId="299"/>
        </pc:sldMkLst>
        <pc:spChg chg="mod">
          <ac:chgData name="Alfred Smith" userId="3c60a3631c0db8ad" providerId="LiveId" clId="{E4FD1DD3-BAD3-47F5-A26A-89720EC5D334}" dt="2024-07-04T07:48:35.225" v="5"/>
          <ac:spMkLst>
            <pc:docMk/>
            <pc:sldMk cId="3807423840" sldId="299"/>
            <ac:spMk id="4" creationId="{9A13E2D8-2F59-44C1-B1D2-79C300C26DD4}"/>
          </ac:spMkLst>
        </pc:spChg>
        <pc:spChg chg="mod">
          <ac:chgData name="Alfred Smith" userId="3c60a3631c0db8ad" providerId="LiveId" clId="{E4FD1DD3-BAD3-47F5-A26A-89720EC5D334}" dt="2024-07-04T07:51:25.772" v="14"/>
          <ac:spMkLst>
            <pc:docMk/>
            <pc:sldMk cId="3807423840" sldId="299"/>
            <ac:spMk id="6" creationId="{416C064E-628E-47C0-A712-DB178FE9901E}"/>
          </ac:spMkLst>
        </pc:spChg>
      </pc:sldChg>
      <pc:sldChg chg="modSp mod">
        <pc:chgData name="Alfred Smith" userId="3c60a3631c0db8ad" providerId="LiveId" clId="{E4FD1DD3-BAD3-47F5-A26A-89720EC5D334}" dt="2024-07-04T07:51:38.980" v="15"/>
        <pc:sldMkLst>
          <pc:docMk/>
          <pc:sldMk cId="3083548194" sldId="303"/>
        </pc:sldMkLst>
        <pc:spChg chg="mod">
          <ac:chgData name="Alfred Smith" userId="3c60a3631c0db8ad" providerId="LiveId" clId="{E4FD1DD3-BAD3-47F5-A26A-89720EC5D334}" dt="2024-07-04T07:48:47.186" v="6"/>
          <ac:spMkLst>
            <pc:docMk/>
            <pc:sldMk cId="3083548194" sldId="303"/>
            <ac:spMk id="4" creationId="{9A13E2D8-2F59-44C1-B1D2-79C300C26DD4}"/>
          </ac:spMkLst>
        </pc:spChg>
        <pc:spChg chg="mod">
          <ac:chgData name="Alfred Smith" userId="3c60a3631c0db8ad" providerId="LiveId" clId="{E4FD1DD3-BAD3-47F5-A26A-89720EC5D334}" dt="2024-07-04T07:51:38.980" v="15"/>
          <ac:spMkLst>
            <pc:docMk/>
            <pc:sldMk cId="3083548194" sldId="303"/>
            <ac:spMk id="6" creationId="{416C064E-628E-47C0-A712-DB178FE9901E}"/>
          </ac:spMkLst>
        </pc:spChg>
      </pc:sldChg>
      <pc:sldChg chg="modSp mod">
        <pc:chgData name="Alfred Smith" userId="3c60a3631c0db8ad" providerId="LiveId" clId="{E4FD1DD3-BAD3-47F5-A26A-89720EC5D334}" dt="2024-07-04T07:52:15.345" v="17" actId="404"/>
        <pc:sldMkLst>
          <pc:docMk/>
          <pc:sldMk cId="4156979830" sldId="304"/>
        </pc:sldMkLst>
        <pc:spChg chg="mod">
          <ac:chgData name="Alfred Smith" userId="3c60a3631c0db8ad" providerId="LiveId" clId="{E4FD1DD3-BAD3-47F5-A26A-89720EC5D334}" dt="2024-07-04T07:48:57.767" v="7"/>
          <ac:spMkLst>
            <pc:docMk/>
            <pc:sldMk cId="4156979830" sldId="304"/>
            <ac:spMk id="4" creationId="{9A13E2D8-2F59-44C1-B1D2-79C300C26DD4}"/>
          </ac:spMkLst>
        </pc:spChg>
        <pc:spChg chg="mod">
          <ac:chgData name="Alfred Smith" userId="3c60a3631c0db8ad" providerId="LiveId" clId="{E4FD1DD3-BAD3-47F5-A26A-89720EC5D334}" dt="2024-07-04T07:52:15.345" v="17" actId="404"/>
          <ac:spMkLst>
            <pc:docMk/>
            <pc:sldMk cId="4156979830" sldId="304"/>
            <ac:spMk id="6" creationId="{416C064E-628E-47C0-A712-DB178FE9901E}"/>
          </ac:spMkLst>
        </pc:spChg>
      </pc:sldChg>
      <pc:sldChg chg="modSp mod">
        <pc:chgData name="Alfred Smith" userId="3c60a3631c0db8ad" providerId="LiveId" clId="{E4FD1DD3-BAD3-47F5-A26A-89720EC5D334}" dt="2024-07-04T07:52:30.289" v="18"/>
        <pc:sldMkLst>
          <pc:docMk/>
          <pc:sldMk cId="286612964" sldId="307"/>
        </pc:sldMkLst>
        <pc:spChg chg="mod">
          <ac:chgData name="Alfred Smith" userId="3c60a3631c0db8ad" providerId="LiveId" clId="{E4FD1DD3-BAD3-47F5-A26A-89720EC5D334}" dt="2024-07-04T07:49:14.812" v="8"/>
          <ac:spMkLst>
            <pc:docMk/>
            <pc:sldMk cId="286612964" sldId="307"/>
            <ac:spMk id="4" creationId="{9A13E2D8-2F59-44C1-B1D2-79C300C26DD4}"/>
          </ac:spMkLst>
        </pc:spChg>
        <pc:spChg chg="mod">
          <ac:chgData name="Alfred Smith" userId="3c60a3631c0db8ad" providerId="LiveId" clId="{E4FD1DD3-BAD3-47F5-A26A-89720EC5D334}" dt="2024-07-04T07:52:30.289" v="18"/>
          <ac:spMkLst>
            <pc:docMk/>
            <pc:sldMk cId="286612964" sldId="307"/>
            <ac:spMk id="6" creationId="{416C064E-628E-47C0-A712-DB178FE9901E}"/>
          </ac:spMkLst>
        </pc:spChg>
      </pc:sldChg>
      <pc:sldChg chg="modSp mod">
        <pc:chgData name="Alfred Smith" userId="3c60a3631c0db8ad" providerId="LiveId" clId="{E4FD1DD3-BAD3-47F5-A26A-89720EC5D334}" dt="2024-07-04T07:56:40.296" v="39" actId="20577"/>
        <pc:sldMkLst>
          <pc:docMk/>
          <pc:sldMk cId="2568367910" sldId="308"/>
        </pc:sldMkLst>
        <pc:spChg chg="mod">
          <ac:chgData name="Alfred Smith" userId="3c60a3631c0db8ad" providerId="LiveId" clId="{E4FD1DD3-BAD3-47F5-A26A-89720EC5D334}" dt="2024-07-04T07:56:13.674" v="34" actId="20577"/>
          <ac:spMkLst>
            <pc:docMk/>
            <pc:sldMk cId="2568367910" sldId="308"/>
            <ac:spMk id="4" creationId="{9A13E2D8-2F59-44C1-B1D2-79C300C26DD4}"/>
          </ac:spMkLst>
        </pc:spChg>
        <pc:spChg chg="mod">
          <ac:chgData name="Alfred Smith" userId="3c60a3631c0db8ad" providerId="LiveId" clId="{E4FD1DD3-BAD3-47F5-A26A-89720EC5D334}" dt="2024-07-04T07:56:40.296" v="39" actId="20577"/>
          <ac:spMkLst>
            <pc:docMk/>
            <pc:sldMk cId="2568367910" sldId="308"/>
            <ac:spMk id="6" creationId="{416C064E-628E-47C0-A712-DB178FE9901E}"/>
          </ac:spMkLst>
        </pc:spChg>
      </pc:sldChg>
      <pc:sldChg chg="modSp mod">
        <pc:chgData name="Alfred Smith" userId="3c60a3631c0db8ad" providerId="LiveId" clId="{E4FD1DD3-BAD3-47F5-A26A-89720EC5D334}" dt="2024-07-04T07:56:54.254" v="41" actId="404"/>
        <pc:sldMkLst>
          <pc:docMk/>
          <pc:sldMk cId="2033882539" sldId="310"/>
        </pc:sldMkLst>
        <pc:spChg chg="mod">
          <ac:chgData name="Alfred Smith" userId="3c60a3631c0db8ad" providerId="LiveId" clId="{E4FD1DD3-BAD3-47F5-A26A-89720EC5D334}" dt="2024-07-04T07:55:11.929" v="30"/>
          <ac:spMkLst>
            <pc:docMk/>
            <pc:sldMk cId="2033882539" sldId="310"/>
            <ac:spMk id="4" creationId="{9A13E2D8-2F59-44C1-B1D2-79C300C26DD4}"/>
          </ac:spMkLst>
        </pc:spChg>
        <pc:spChg chg="mod">
          <ac:chgData name="Alfred Smith" userId="3c60a3631c0db8ad" providerId="LiveId" clId="{E4FD1DD3-BAD3-47F5-A26A-89720EC5D334}" dt="2024-07-04T07:56:54.254" v="41" actId="404"/>
          <ac:spMkLst>
            <pc:docMk/>
            <pc:sldMk cId="2033882539" sldId="310"/>
            <ac:spMk id="6" creationId="{416C064E-628E-47C0-A712-DB178FE9901E}"/>
          </ac:spMkLst>
        </pc:spChg>
      </pc:sldChg>
      <pc:sldChg chg="modSp mod">
        <pc:chgData name="Alfred Smith" userId="3c60a3631c0db8ad" providerId="LiveId" clId="{E4FD1DD3-BAD3-47F5-A26A-89720EC5D334}" dt="2024-07-04T07:57:08.201" v="42"/>
        <pc:sldMkLst>
          <pc:docMk/>
          <pc:sldMk cId="832657275" sldId="311"/>
        </pc:sldMkLst>
        <pc:spChg chg="mod">
          <ac:chgData name="Alfred Smith" userId="3c60a3631c0db8ad" providerId="LiveId" clId="{E4FD1DD3-BAD3-47F5-A26A-89720EC5D334}" dt="2024-07-04T07:55:45.429" v="31"/>
          <ac:spMkLst>
            <pc:docMk/>
            <pc:sldMk cId="832657275" sldId="311"/>
            <ac:spMk id="4" creationId="{9A13E2D8-2F59-44C1-B1D2-79C300C26DD4}"/>
          </ac:spMkLst>
        </pc:spChg>
        <pc:spChg chg="mod">
          <ac:chgData name="Alfred Smith" userId="3c60a3631c0db8ad" providerId="LiveId" clId="{E4FD1DD3-BAD3-47F5-A26A-89720EC5D334}" dt="2024-07-04T07:57:08.201" v="42"/>
          <ac:spMkLst>
            <pc:docMk/>
            <pc:sldMk cId="832657275" sldId="311"/>
            <ac:spMk id="6" creationId="{416C064E-628E-47C0-A712-DB178FE9901E}"/>
          </ac:spMkLst>
        </pc:spChg>
      </pc:sldChg>
      <pc:sldChg chg="modSp mod">
        <pc:chgData name="Alfred Smith" userId="3c60a3631c0db8ad" providerId="LiveId" clId="{E4FD1DD3-BAD3-47F5-A26A-89720EC5D334}" dt="2024-07-04T07:57:23.613" v="44" actId="404"/>
        <pc:sldMkLst>
          <pc:docMk/>
          <pc:sldMk cId="1606692093" sldId="312"/>
        </pc:sldMkLst>
        <pc:spChg chg="mod">
          <ac:chgData name="Alfred Smith" userId="3c60a3631c0db8ad" providerId="LiveId" clId="{E4FD1DD3-BAD3-47F5-A26A-89720EC5D334}" dt="2024-07-04T07:55:58.239" v="32"/>
          <ac:spMkLst>
            <pc:docMk/>
            <pc:sldMk cId="1606692093" sldId="312"/>
            <ac:spMk id="4" creationId="{9A13E2D8-2F59-44C1-B1D2-79C300C26DD4}"/>
          </ac:spMkLst>
        </pc:spChg>
        <pc:spChg chg="mod">
          <ac:chgData name="Alfred Smith" userId="3c60a3631c0db8ad" providerId="LiveId" clId="{E4FD1DD3-BAD3-47F5-A26A-89720EC5D334}" dt="2024-07-04T07:57:23.613" v="44" actId="404"/>
          <ac:spMkLst>
            <pc:docMk/>
            <pc:sldMk cId="1606692093" sldId="312"/>
            <ac:spMk id="6" creationId="{416C064E-628E-47C0-A712-DB178FE9901E}"/>
          </ac:spMkLst>
        </pc:spChg>
      </pc:sldChg>
      <pc:sldChg chg="addSp delSp modSp mod">
        <pc:chgData name="Alfred Smith" userId="3c60a3631c0db8ad" providerId="LiveId" clId="{E4FD1DD3-BAD3-47F5-A26A-89720EC5D334}" dt="2024-07-02T11:00:58.638" v="1"/>
        <pc:sldMkLst>
          <pc:docMk/>
          <pc:sldMk cId="3033499301" sldId="314"/>
        </pc:sldMkLst>
        <pc:spChg chg="del">
          <ac:chgData name="Alfred Smith" userId="3c60a3631c0db8ad" providerId="LiveId" clId="{E4FD1DD3-BAD3-47F5-A26A-89720EC5D334}" dt="2024-07-02T11:00:57.981" v="0" actId="478"/>
          <ac:spMkLst>
            <pc:docMk/>
            <pc:sldMk cId="3033499301" sldId="314"/>
            <ac:spMk id="3" creationId="{3F7042C3-3BB5-4797-9C51-73D9D36A026F}"/>
          </ac:spMkLst>
        </pc:spChg>
        <pc:spChg chg="add mod">
          <ac:chgData name="Alfred Smith" userId="3c60a3631c0db8ad" providerId="LiveId" clId="{E4FD1DD3-BAD3-47F5-A26A-89720EC5D334}" dt="2024-07-02T11:00:58.638" v="1"/>
          <ac:spMkLst>
            <pc:docMk/>
            <pc:sldMk cId="3033499301" sldId="314"/>
            <ac:spMk id="4" creationId="{5716CBD6-C73C-2117-D1AA-B1C0D8551501}"/>
          </ac:spMkLst>
        </pc:spChg>
      </pc:sldChg>
      <pc:sldChg chg="addSp modSp">
        <pc:chgData name="Alfred Smith" userId="3c60a3631c0db8ad" providerId="LiveId" clId="{E4FD1DD3-BAD3-47F5-A26A-89720EC5D334}" dt="2024-07-02T11:05:18.145" v="2"/>
        <pc:sldMkLst>
          <pc:docMk/>
          <pc:sldMk cId="295418741" sldId="316"/>
        </pc:sldMkLst>
        <pc:spChg chg="add mod">
          <ac:chgData name="Alfred Smith" userId="3c60a3631c0db8ad" providerId="LiveId" clId="{E4FD1DD3-BAD3-47F5-A26A-89720EC5D334}" dt="2024-07-02T11:05:18.145" v="2"/>
          <ac:spMkLst>
            <pc:docMk/>
            <pc:sldMk cId="295418741" sldId="316"/>
            <ac:spMk id="4" creationId="{6C877F8C-6CD2-5E87-A4E9-753C2CFBE15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2024/07/03</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839507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2024/07/03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2024/07/03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2024/07/03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2024/07/03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2024/07/03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2024/07/03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2024/07/03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2024/07/03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2024/07/03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2024/07/03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2024/07/03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2024/07/03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0A62E-F250-4C73-9B54-48CAA20A05D5}"/>
              </a:ext>
            </a:extLst>
          </p:cNvPr>
          <p:cNvSpPr>
            <a:spLocks noGrp="1"/>
          </p:cNvSpPr>
          <p:nvPr>
            <p:ph type="title"/>
          </p:nvPr>
        </p:nvSpPr>
        <p:spPr/>
        <p:txBody>
          <a:bodyPr/>
          <a:lstStyle/>
          <a:p>
            <a:r>
              <a:rPr lang="en-US" dirty="0"/>
              <a:t>12-3</a:t>
            </a:r>
            <a:endParaRPr lang="en-IN" dirty="0"/>
          </a:p>
        </p:txBody>
      </p:sp>
      <p:pic>
        <p:nvPicPr>
          <p:cNvPr id="16" name="Audio 15">
            <a:hlinkClick r:id="" action="ppaction://media"/>
            <a:extLst>
              <a:ext uri="{FF2B5EF4-FFF2-40B4-BE49-F238E27FC236}">
                <a16:creationId xmlns:a16="http://schemas.microsoft.com/office/drawing/2014/main" id="{85964120-5C40-E96C-F219-18097CED9A2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5716CBD6-C73C-2117-D1AA-B1C0D8551501}"/>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033499301"/>
      </p:ext>
    </p:extLst>
  </p:cSld>
  <p:clrMapOvr>
    <a:masterClrMapping/>
  </p:clrMapOvr>
  <mc:AlternateContent xmlns:mc="http://schemas.openxmlformats.org/markup-compatibility/2006" xmlns:p14="http://schemas.microsoft.com/office/powerpoint/2010/main">
    <mc:Choice Requires="p14">
      <p:transition spd="slow" p14:dur="2000" advTm="2588"/>
    </mc:Choice>
    <mc:Fallback xmlns="">
      <p:transition spd="slow" advTm="2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E05090-A129-48DC-AE73-123B701A83F0}"/>
              </a:ext>
            </a:extLst>
          </p:cNvPr>
          <p:cNvPicPr>
            <a:picLocks noChangeAspect="1"/>
          </p:cNvPicPr>
          <p:nvPr/>
        </p:nvPicPr>
        <p:blipFill>
          <a:blip r:embed="rId2"/>
          <a:stretch>
            <a:fillRect/>
          </a:stretch>
        </p:blipFill>
        <p:spPr>
          <a:xfrm>
            <a:off x="-2828964" y="0"/>
            <a:ext cx="15020964" cy="6858000"/>
          </a:xfrm>
          <a:prstGeom prst="rect">
            <a:avLst/>
          </a:prstGeom>
        </p:spPr>
      </p:pic>
      <p:sp>
        <p:nvSpPr>
          <p:cNvPr id="4" name="TextBox 3">
            <a:extLst>
              <a:ext uri="{FF2B5EF4-FFF2-40B4-BE49-F238E27FC236}">
                <a16:creationId xmlns:a16="http://schemas.microsoft.com/office/drawing/2014/main" id="{5B3085B2-E202-44E3-BF37-9F2A692ABC6B}"/>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3:6</a:t>
            </a:r>
            <a:endParaRPr lang="en-ZA" sz="3200" dirty="0">
              <a:solidFill>
                <a:schemeClr val="bg1"/>
              </a:solidFill>
            </a:endParaRPr>
          </a:p>
        </p:txBody>
      </p:sp>
    </p:spTree>
    <p:extLst>
      <p:ext uri="{BB962C8B-B14F-4D97-AF65-F5344CB8AC3E}">
        <p14:creationId xmlns:p14="http://schemas.microsoft.com/office/powerpoint/2010/main" val="3515466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9</a:t>
            </a:r>
            <a:r>
              <a:rPr lang="en-US" sz="4000" b="0" i="0" dirty="0">
                <a:solidFill>
                  <a:srgbClr val="121212"/>
                </a:solidFill>
                <a:effectLst/>
                <a:highlight>
                  <a:srgbClr val="FFFFFF"/>
                </a:highlight>
                <a:latin typeface="Inter"/>
              </a:rPr>
              <a:t>So Joshua told the Israelites, “Come here and listen to the words of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your God.”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9</a:t>
            </a:r>
            <a:r>
              <a:rPr lang="bo-CN" sz="6600" b="0" i="0" dirty="0">
                <a:solidFill>
                  <a:srgbClr val="121212"/>
                </a:solidFill>
                <a:effectLst/>
                <a:highlight>
                  <a:srgbClr val="FFFFFF"/>
                </a:highlight>
                <a:latin typeface="Inter"/>
              </a:rPr>
              <a:t>ཡོ་ཤུ་ཨ་ཡིས་ཡེས་ར་ཨེལ་པ་རྣམས་ལ། ཁྱོད་རྣམས་ཚུར་ཤོག་ལ་ཁྱོད་ཚོའི་དཀོན་མཆོག་ཡ་ཝཱེའི་བཀའ་ལ་ཉོན་ཅིག་ཅེས་སྨྲས་ཤིང་།</a:t>
            </a:r>
            <a:endParaRPr lang="en-ZA" dirty="0"/>
          </a:p>
        </p:txBody>
      </p:sp>
      <p:pic>
        <p:nvPicPr>
          <p:cNvPr id="7" name="Audio 6">
            <a:hlinkClick r:id="" action="ppaction://media"/>
            <a:extLst>
              <a:ext uri="{FF2B5EF4-FFF2-40B4-BE49-F238E27FC236}">
                <a16:creationId xmlns:a16="http://schemas.microsoft.com/office/drawing/2014/main" id="{4EF280AB-EA01-B19C-B066-DE36056FE63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6612964"/>
      </p:ext>
    </p:extLst>
  </p:cSld>
  <p:clrMapOvr>
    <a:masterClrMapping/>
  </p:clrMapOvr>
  <mc:AlternateContent xmlns:mc="http://schemas.openxmlformats.org/markup-compatibility/2006" xmlns:p14="http://schemas.microsoft.com/office/powerpoint/2010/main">
    <mc:Choice Requires="p14">
      <p:transition spd="slow" p14:dur="2000" advTm="7147"/>
    </mc:Choice>
    <mc:Fallback xmlns="">
      <p:transition spd="slow" advTm="7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BD864E-65D8-446B-A5C3-288C8B8F6FFA}"/>
              </a:ext>
            </a:extLst>
          </p:cNvPr>
          <p:cNvPicPr>
            <a:picLocks noChangeAspect="1"/>
          </p:cNvPicPr>
          <p:nvPr/>
        </p:nvPicPr>
        <p:blipFill>
          <a:blip r:embed="rId2"/>
          <a:stretch>
            <a:fillRect/>
          </a:stretch>
        </p:blipFill>
        <p:spPr>
          <a:xfrm>
            <a:off x="0" y="-52285"/>
            <a:ext cx="12471816" cy="6910285"/>
          </a:xfrm>
          <a:prstGeom prst="rect">
            <a:avLst/>
          </a:prstGeom>
        </p:spPr>
      </p:pic>
      <p:sp>
        <p:nvSpPr>
          <p:cNvPr id="3" name="TextBox 2">
            <a:extLst>
              <a:ext uri="{FF2B5EF4-FFF2-40B4-BE49-F238E27FC236}">
                <a16:creationId xmlns:a16="http://schemas.microsoft.com/office/drawing/2014/main" id="{873F50CE-51D9-46DB-9F9E-13A61CB8FB0B}"/>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3:9</a:t>
            </a:r>
            <a:endParaRPr lang="en-ZA" sz="3200" dirty="0">
              <a:solidFill>
                <a:schemeClr val="bg1"/>
              </a:solidFill>
            </a:endParaRPr>
          </a:p>
        </p:txBody>
      </p:sp>
    </p:spTree>
    <p:extLst>
      <p:ext uri="{BB962C8B-B14F-4D97-AF65-F5344CB8AC3E}">
        <p14:creationId xmlns:p14="http://schemas.microsoft.com/office/powerpoint/2010/main" val="2650308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81252" y="493582"/>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10</a:t>
            </a:r>
            <a:r>
              <a:rPr lang="en-US" sz="4000" b="0" i="0" dirty="0">
                <a:solidFill>
                  <a:srgbClr val="121212"/>
                </a:solidFill>
                <a:effectLst/>
                <a:highlight>
                  <a:srgbClr val="FFFFFF"/>
                </a:highlight>
                <a:latin typeface="Inter"/>
              </a:rPr>
              <a:t>He continued, “This is how you will know that the living God is among you and that He will surely drive out before you the Canaanites, Hittites, Hivites, Perizzites, </a:t>
            </a:r>
            <a:r>
              <a:rPr lang="en-US" sz="4000" b="0" i="0" dirty="0" err="1">
                <a:solidFill>
                  <a:srgbClr val="121212"/>
                </a:solidFill>
                <a:effectLst/>
                <a:highlight>
                  <a:srgbClr val="FFFFFF"/>
                </a:highlight>
                <a:latin typeface="Inter"/>
              </a:rPr>
              <a:t>Girgashites</a:t>
            </a:r>
            <a:r>
              <a:rPr lang="en-US" sz="4000" b="0" i="0" dirty="0">
                <a:solidFill>
                  <a:srgbClr val="121212"/>
                </a:solidFill>
                <a:effectLst/>
                <a:highlight>
                  <a:srgbClr val="FFFFFF"/>
                </a:highlight>
                <a:latin typeface="Inter"/>
              </a:rPr>
              <a:t>, Amorites, and Jebusites.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24324"/>
            <a:ext cx="5748708" cy="5675586"/>
          </a:xfrm>
          <a:prstGeom prst="rect">
            <a:avLst/>
          </a:prstGeom>
          <a:noFill/>
        </p:spPr>
        <p:txBody>
          <a:bodyPr wrap="square" rtlCol="0">
            <a:noAutofit/>
          </a:bodyPr>
          <a:lstStyle/>
          <a:p>
            <a:r>
              <a:rPr lang="bo-CN" sz="4800" dirty="0">
                <a:solidFill>
                  <a:srgbClr val="777A7B"/>
                </a:solidFill>
                <a:latin typeface="Arial" panose="020B0604020202020204" pitchFamily="34" charset="0"/>
              </a:rPr>
              <a:t>10</a:t>
            </a:r>
            <a:r>
              <a:rPr lang="bo-CN" sz="4800" dirty="0">
                <a:solidFill>
                  <a:srgbClr val="121212"/>
                </a:solidFill>
                <a:latin typeface="Arial" panose="020B0604020202020204" pitchFamily="34" charset="0"/>
              </a:rPr>
              <a:t>ཁྱོད་ཚོ་ལམ་དུ་འགྲོ་སྐབས་གཙོ་བོ་དཀོན་མཆོག་གིས་ཀ་ནན་པ་དང་། ཧི་ཏི་པ། ཧི་ཝི་པ། པེ་རི་ཛི་པ། གྷིར་ག་ཤི་པ་རྣམས། ཨ་མོར་པ་དང་། གཞན་ཡང་ཡེ་བུ་སི་པ་རྣམས་ཁྱོད་ཚོའི་མདུན་ནས་ཕྱིར་སྐྲོད་གནང་ངེས་པ་ཡིན་ནོ། </a:t>
            </a:r>
            <a:endParaRPr lang="en-ZA" sz="1400" dirty="0"/>
          </a:p>
        </p:txBody>
      </p:sp>
      <p:pic>
        <p:nvPicPr>
          <p:cNvPr id="7" name="Audio 6">
            <a:hlinkClick r:id="" action="ppaction://media"/>
            <a:extLst>
              <a:ext uri="{FF2B5EF4-FFF2-40B4-BE49-F238E27FC236}">
                <a16:creationId xmlns:a16="http://schemas.microsoft.com/office/drawing/2014/main" id="{BF2F1B8D-BBD3-5E69-969E-540F228469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89899634"/>
      </p:ext>
    </p:extLst>
  </p:cSld>
  <p:clrMapOvr>
    <a:masterClrMapping/>
  </p:clrMapOvr>
  <mc:AlternateContent xmlns:mc="http://schemas.openxmlformats.org/markup-compatibility/2006" xmlns:p14="http://schemas.microsoft.com/office/powerpoint/2010/main">
    <mc:Choice Requires="p14">
      <p:transition spd="slow" p14:dur="2000" advTm="15301"/>
    </mc:Choice>
    <mc:Fallback xmlns="">
      <p:transition spd="slow" advTm="15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320920-A145-46D1-A938-9BB6E53691CC}"/>
              </a:ext>
            </a:extLst>
          </p:cNvPr>
          <p:cNvPicPr>
            <a:picLocks noChangeAspect="1"/>
          </p:cNvPicPr>
          <p:nvPr/>
        </p:nvPicPr>
        <p:blipFill>
          <a:blip r:embed="rId2"/>
          <a:stretch>
            <a:fillRect/>
          </a:stretch>
        </p:blipFill>
        <p:spPr>
          <a:xfrm>
            <a:off x="-1628969" y="0"/>
            <a:ext cx="13820969" cy="6858000"/>
          </a:xfrm>
          <a:prstGeom prst="rect">
            <a:avLst/>
          </a:prstGeom>
        </p:spPr>
      </p:pic>
      <p:sp>
        <p:nvSpPr>
          <p:cNvPr id="4" name="TextBox 3">
            <a:extLst>
              <a:ext uri="{FF2B5EF4-FFF2-40B4-BE49-F238E27FC236}">
                <a16:creationId xmlns:a16="http://schemas.microsoft.com/office/drawing/2014/main" id="{C16AAFDC-B9D6-4E5D-B833-0499B3898E8D}"/>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3:10</a:t>
            </a:r>
            <a:endParaRPr lang="en-ZA" sz="3200" dirty="0">
              <a:solidFill>
                <a:schemeClr val="bg1"/>
              </a:solidFill>
            </a:endParaRPr>
          </a:p>
        </p:txBody>
      </p:sp>
    </p:spTree>
    <p:extLst>
      <p:ext uri="{BB962C8B-B14F-4D97-AF65-F5344CB8AC3E}">
        <p14:creationId xmlns:p14="http://schemas.microsoft.com/office/powerpoint/2010/main" val="2610156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8" y="102701"/>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13</a:t>
            </a:r>
            <a:r>
              <a:rPr lang="en-US" sz="3600" b="0" i="0" dirty="0">
                <a:solidFill>
                  <a:srgbClr val="121212"/>
                </a:solidFill>
                <a:effectLst/>
                <a:highlight>
                  <a:srgbClr val="FFFFFF"/>
                </a:highlight>
                <a:latin typeface="Inter"/>
              </a:rPr>
              <a:t>When the feet of the priests who carry the ark of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—the Lord of all the earth—touch down in the waters of the Jordan, its flowing waters will be cut off and will stand up in a heap.”</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13</a:t>
            </a:r>
            <a:r>
              <a:rPr lang="bo-CN" sz="4800" b="0" i="0" dirty="0">
                <a:solidFill>
                  <a:srgbClr val="121212"/>
                </a:solidFill>
                <a:effectLst/>
                <a:highlight>
                  <a:srgbClr val="FFFFFF"/>
                </a:highlight>
                <a:latin typeface="Inter"/>
              </a:rPr>
              <a:t>ས་གཞི་ཡོངས་ཀྱི་བདག་པོ་སྟེ་དཀོན་མཆོག་ཡ་ཝཱེའི་ཞལ་ཆད་ཀྱི་ཤུར་སྒམ་འཁུར་མཁན་མཆོད་དཔོན་རྣམས་ཀྱི་རྐང་པ་ཡོར་དན་གཙང་པོའི་ཆུ་ནང་དུ་སྤོས་པ་ན། ཡོར་དན་གཙང་པོའི་ཆུ་སྟེ་ཡར་ནས་མར་འབབ་པའི་ཆུ་ནི་རྒྱུན་ཆད་ཅིང་ཆུ་རགས་སུ་འགྱིང་བར་འགྱུར་ཞེས་སྨྲས། </a:t>
            </a:r>
            <a:endParaRPr lang="en-ZA" sz="1600" dirty="0"/>
          </a:p>
        </p:txBody>
      </p:sp>
      <p:pic>
        <p:nvPicPr>
          <p:cNvPr id="7" name="Audio 6">
            <a:hlinkClick r:id="" action="ppaction://media"/>
            <a:extLst>
              <a:ext uri="{FF2B5EF4-FFF2-40B4-BE49-F238E27FC236}">
                <a16:creationId xmlns:a16="http://schemas.microsoft.com/office/drawing/2014/main" id="{A8C8B4C0-B1F1-BDF5-F6D1-74470516CC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92805693"/>
      </p:ext>
    </p:extLst>
  </p:cSld>
  <p:clrMapOvr>
    <a:masterClrMapping/>
  </p:clrMapOvr>
  <mc:AlternateContent xmlns:mc="http://schemas.openxmlformats.org/markup-compatibility/2006" xmlns:p14="http://schemas.microsoft.com/office/powerpoint/2010/main">
    <mc:Choice Requires="p14">
      <p:transition spd="slow" p14:dur="2000" advTm="11562"/>
    </mc:Choice>
    <mc:Fallback xmlns="">
      <p:transition spd="slow" advTm="11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183212-CAC1-4E7E-BE2E-F3FEABA42774}"/>
              </a:ext>
            </a:extLst>
          </p:cNvPr>
          <p:cNvPicPr>
            <a:picLocks noChangeAspect="1"/>
          </p:cNvPicPr>
          <p:nvPr/>
        </p:nvPicPr>
        <p:blipFill>
          <a:blip r:embed="rId2"/>
          <a:stretch>
            <a:fillRect/>
          </a:stretch>
        </p:blipFill>
        <p:spPr>
          <a:xfrm>
            <a:off x="0" y="0"/>
            <a:ext cx="12297508" cy="7000730"/>
          </a:xfrm>
          <a:prstGeom prst="rect">
            <a:avLst/>
          </a:prstGeom>
        </p:spPr>
      </p:pic>
      <p:sp>
        <p:nvSpPr>
          <p:cNvPr id="4" name="TextBox 3">
            <a:extLst>
              <a:ext uri="{FF2B5EF4-FFF2-40B4-BE49-F238E27FC236}">
                <a16:creationId xmlns:a16="http://schemas.microsoft.com/office/drawing/2014/main" id="{632A8FB7-9821-425B-8DF2-402C407F87CD}"/>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3:13</a:t>
            </a:r>
            <a:endParaRPr lang="en-ZA" sz="3200" dirty="0">
              <a:solidFill>
                <a:schemeClr val="bg1"/>
              </a:solidFill>
            </a:endParaRPr>
          </a:p>
        </p:txBody>
      </p:sp>
    </p:spTree>
    <p:extLst>
      <p:ext uri="{BB962C8B-B14F-4D97-AF65-F5344CB8AC3E}">
        <p14:creationId xmlns:p14="http://schemas.microsoft.com/office/powerpoint/2010/main" val="2199979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15</a:t>
            </a:r>
            <a:r>
              <a:rPr lang="en-US" sz="4000" b="0" i="0" dirty="0">
                <a:solidFill>
                  <a:srgbClr val="121212"/>
                </a:solidFill>
                <a:effectLst/>
                <a:highlight>
                  <a:srgbClr val="FFFFFF"/>
                </a:highlight>
                <a:latin typeface="Inter"/>
              </a:rPr>
              <a:t>Now the Jordan overflows its banks throughout the harvest season. But as soon as the priests carrying the ark reached the Jordan and their feet touched the water’s edge,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pPr algn="l"/>
            <a:r>
              <a:rPr lang="bo-CN" sz="4000" b="0" i="0" dirty="0">
                <a:solidFill>
                  <a:srgbClr val="777A7B"/>
                </a:solidFill>
                <a:effectLst/>
                <a:highlight>
                  <a:srgbClr val="FFFFFF"/>
                </a:highlight>
                <a:latin typeface="Inter"/>
              </a:rPr>
              <a:t>14</a:t>
            </a:r>
            <a:r>
              <a:rPr lang="bo-CN" sz="4000" b="0" i="0" dirty="0">
                <a:solidFill>
                  <a:srgbClr val="121212"/>
                </a:solidFill>
                <a:effectLst/>
                <a:highlight>
                  <a:srgbClr val="FFFFFF"/>
                </a:highlight>
                <a:latin typeface="Inter"/>
              </a:rPr>
              <a:t>འབངས་མི་རྣམས་གུར་དང་བྲལ་ནས་ཡོར་དན་གཙང་པོ་བརྒལ་དུ་འགྲོ་དུས། ཞལ་ཆད་ཀྱི་ཤུར་སྒམ་འཁུར་བའི་མཆོད་དཔོན་རྣམས་ནི་འབངས་མི་རྣམས་ཀྱི་སྔོན་དུ་བསྐྱོད་དོ། ། </a:t>
            </a:r>
            <a:r>
              <a:rPr lang="bo-CN" sz="4000" b="0" i="0" dirty="0">
                <a:solidFill>
                  <a:srgbClr val="777A7B"/>
                </a:solidFill>
                <a:effectLst/>
                <a:highlight>
                  <a:srgbClr val="FFFFFF"/>
                </a:highlight>
                <a:latin typeface="Inter"/>
              </a:rPr>
              <a:t>15</a:t>
            </a:r>
            <a:r>
              <a:rPr lang="bo-CN" sz="4000" b="0" i="0" dirty="0">
                <a:solidFill>
                  <a:srgbClr val="121212"/>
                </a:solidFill>
                <a:effectLst/>
                <a:highlight>
                  <a:srgbClr val="FFFFFF"/>
                </a:highlight>
                <a:latin typeface="Inter"/>
              </a:rPr>
              <a:t>སྟོན་ཐོག་བསྡུ་བའི་སྐབས་སུ་ཡོར་དན་གཙང་པོའི་ཆུ་ནི་འགྲམ་གཉིས་སུ་རྒྱས་པ་ཡིན་མོད། འོན་ཀྱང་ཞལ་ཆད་ཀྱི་ཤུར་སྒམ་འཁུར་མཁན་མཆོད་དཔོན་རྣམས་ཡོར་དན་གཙང་པོར་སླེབས་པ་དང་དེ་ཚོའི་རྐང་པ་ཆུའི་ནང་དུ་སྤོས་མ་ཐག </a:t>
            </a:r>
            <a:endParaRPr lang="bo-CN" sz="4000" b="0" i="0" dirty="0">
              <a:solidFill>
                <a:srgbClr val="121212"/>
              </a:solidFill>
              <a:effectLst/>
              <a:latin typeface="Arial" panose="020B0604020202020204" pitchFamily="34" charset="0"/>
            </a:endParaRPr>
          </a:p>
        </p:txBody>
      </p:sp>
      <p:pic>
        <p:nvPicPr>
          <p:cNvPr id="13" name="Audio 12">
            <a:hlinkClick r:id="" action="ppaction://media"/>
            <a:extLst>
              <a:ext uri="{FF2B5EF4-FFF2-40B4-BE49-F238E27FC236}">
                <a16:creationId xmlns:a16="http://schemas.microsoft.com/office/drawing/2014/main" id="{30A494B4-4DE3-E184-5CD7-3692CD69C6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5009278"/>
      </p:ext>
    </p:extLst>
  </p:cSld>
  <p:clrMapOvr>
    <a:masterClrMapping/>
  </p:clrMapOvr>
  <mc:AlternateContent xmlns:mc="http://schemas.openxmlformats.org/markup-compatibility/2006" xmlns:p14="http://schemas.microsoft.com/office/powerpoint/2010/main">
    <mc:Choice Requires="p14">
      <p:transition spd="slow" p14:dur="2000" advTm="17299"/>
    </mc:Choice>
    <mc:Fallback xmlns="">
      <p:transition spd="slow" advTm="17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BA20A0-BC08-4F35-AC98-5FC3D0DE089B}"/>
              </a:ext>
            </a:extLst>
          </p:cNvPr>
          <p:cNvPicPr>
            <a:picLocks noChangeAspect="1"/>
          </p:cNvPicPr>
          <p:nvPr/>
        </p:nvPicPr>
        <p:blipFill>
          <a:blip r:embed="rId2"/>
          <a:stretch>
            <a:fillRect/>
          </a:stretch>
        </p:blipFill>
        <p:spPr>
          <a:xfrm>
            <a:off x="-1311897" y="0"/>
            <a:ext cx="13503897" cy="6858000"/>
          </a:xfrm>
          <a:prstGeom prst="rect">
            <a:avLst/>
          </a:prstGeom>
        </p:spPr>
      </p:pic>
      <p:sp>
        <p:nvSpPr>
          <p:cNvPr id="4" name="TextBox 3">
            <a:extLst>
              <a:ext uri="{FF2B5EF4-FFF2-40B4-BE49-F238E27FC236}">
                <a16:creationId xmlns:a16="http://schemas.microsoft.com/office/drawing/2014/main" id="{EBB645C4-DB53-47AD-B8D4-C7DB204E8CB9}"/>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3:15</a:t>
            </a:r>
            <a:endParaRPr lang="en-ZA" sz="3200" dirty="0">
              <a:solidFill>
                <a:schemeClr val="bg1"/>
              </a:solidFill>
            </a:endParaRPr>
          </a:p>
        </p:txBody>
      </p:sp>
    </p:spTree>
    <p:extLst>
      <p:ext uri="{BB962C8B-B14F-4D97-AF65-F5344CB8AC3E}">
        <p14:creationId xmlns:p14="http://schemas.microsoft.com/office/powerpoint/2010/main" val="451398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347292" y="0"/>
            <a:ext cx="5748708" cy="6274676"/>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16</a:t>
            </a:r>
            <a:r>
              <a:rPr lang="en-US" sz="3600" b="0" i="0" dirty="0">
                <a:solidFill>
                  <a:srgbClr val="121212"/>
                </a:solidFill>
                <a:effectLst/>
                <a:highlight>
                  <a:srgbClr val="FFFFFF"/>
                </a:highlight>
                <a:latin typeface="Inter"/>
              </a:rPr>
              <a:t>the flowing water stood still. It backed up as far upstream as Adam, a city in the area of </a:t>
            </a:r>
            <a:r>
              <a:rPr lang="en-US" sz="3600" b="0" i="0" dirty="0" err="1">
                <a:solidFill>
                  <a:srgbClr val="121212"/>
                </a:solidFill>
                <a:effectLst/>
                <a:highlight>
                  <a:srgbClr val="FFFFFF"/>
                </a:highlight>
                <a:latin typeface="Inter"/>
              </a:rPr>
              <a:t>Zarethan</a:t>
            </a:r>
            <a:r>
              <a:rPr lang="en-US" sz="3600" b="0" i="0" dirty="0">
                <a:solidFill>
                  <a:srgbClr val="121212"/>
                </a:solidFill>
                <a:effectLst/>
                <a:highlight>
                  <a:srgbClr val="FFFFFF"/>
                </a:highlight>
                <a:latin typeface="Inter"/>
              </a:rPr>
              <a:t>, while the water flowing toward the Sea of the Arabah (the Salt Sea ) was completely cut off. So the people crossed over opposite Jericho.</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096000" y="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16</a:t>
            </a:r>
            <a:r>
              <a:rPr lang="bo-CN" sz="4800" b="0" i="0" dirty="0">
                <a:solidFill>
                  <a:srgbClr val="121212"/>
                </a:solidFill>
                <a:effectLst/>
                <a:highlight>
                  <a:srgbClr val="FFFFFF"/>
                </a:highlight>
                <a:latin typeface="Inter"/>
              </a:rPr>
              <a:t>ཡར་ནས་མར་འབབ་པའི་ཆུ་ནི་རྒྱང་ཐག་ཧ་ཅང་རིང་སའི་ཟར་ཐན་གྱི་ཉེ་འགྲམ་དུ་ཡོད་པའི་ཨ་དམ་གྲོང་ཁྱེར་དུ་རྒྱུན་ཆད་ཅིང་ཆུ་རགས་སུ་འགྱིངས་པ་དང་། ཨ་ར་པཱ་རུ་བཞུར་བའི་མཚོ་སྟེ་ཚྭ་མཚོ་ཡི་མར་འབབ་པའི་ཆུ་ནི་རྒྱུན་ཆད་པར་གྱུར་པས། འབངས་མི་རྣམས་ཡེ་རུ་ཀོའི་ཁ་གཏད་ནས་ཆུའི་ཕ་རོལ་ཏུ་བརྒལ།</a:t>
            </a:r>
            <a:endParaRPr lang="en-ZA" sz="1600" dirty="0"/>
          </a:p>
        </p:txBody>
      </p:sp>
      <p:pic>
        <p:nvPicPr>
          <p:cNvPr id="11" name="Audio 10">
            <a:hlinkClick r:id="" action="ppaction://media"/>
            <a:extLst>
              <a:ext uri="{FF2B5EF4-FFF2-40B4-BE49-F238E27FC236}">
                <a16:creationId xmlns:a16="http://schemas.microsoft.com/office/drawing/2014/main" id="{3DCCD3FF-6B43-0433-5C0F-70F0803B4B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27585472"/>
      </p:ext>
    </p:extLst>
  </p:cSld>
  <p:clrMapOvr>
    <a:masterClrMapping/>
  </p:clrMapOvr>
  <mc:AlternateContent xmlns:mc="http://schemas.openxmlformats.org/markup-compatibility/2006" xmlns:p14="http://schemas.microsoft.com/office/powerpoint/2010/main">
    <mc:Choice Requires="p14">
      <p:transition spd="slow" p14:dur="2000" advTm="16135"/>
    </mc:Choice>
    <mc:Fallback xmlns="">
      <p:transition spd="slow" advTm="16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B20F07-12EB-4056-9954-DD58C1E16324}"/>
              </a:ext>
            </a:extLst>
          </p:cNvPr>
          <p:cNvPicPr>
            <a:picLocks noChangeAspect="1"/>
          </p:cNvPicPr>
          <p:nvPr/>
        </p:nvPicPr>
        <p:blipFill>
          <a:blip r:embed="rId2"/>
          <a:stretch>
            <a:fillRect/>
          </a:stretch>
        </p:blipFill>
        <p:spPr>
          <a:xfrm>
            <a:off x="-2987855" y="0"/>
            <a:ext cx="15179855" cy="6858000"/>
          </a:xfrm>
          <a:prstGeom prst="rect">
            <a:avLst/>
          </a:prstGeom>
        </p:spPr>
      </p:pic>
      <p:sp>
        <p:nvSpPr>
          <p:cNvPr id="4" name="TextBox 3">
            <a:extLst>
              <a:ext uri="{FF2B5EF4-FFF2-40B4-BE49-F238E27FC236}">
                <a16:creationId xmlns:a16="http://schemas.microsoft.com/office/drawing/2014/main" id="{2649B12F-09A7-4EFD-AFAA-54AA2E86EC17}"/>
              </a:ext>
            </a:extLst>
          </p:cNvPr>
          <p:cNvSpPr txBox="1"/>
          <p:nvPr/>
        </p:nvSpPr>
        <p:spPr>
          <a:xfrm>
            <a:off x="1504192" y="0"/>
            <a:ext cx="5748708" cy="5675586"/>
          </a:xfrm>
          <a:prstGeom prst="rect">
            <a:avLst/>
          </a:prstGeom>
          <a:noFill/>
        </p:spPr>
        <p:txBody>
          <a:bodyPr wrap="square" rtlCol="0">
            <a:noAutofit/>
          </a:bodyPr>
          <a:lstStyle/>
          <a:p>
            <a:pPr algn="ctr"/>
            <a:r>
              <a:rPr lang="bo-CN" sz="7200" b="1" cap="all" dirty="0">
                <a:solidFill>
                  <a:schemeClr val="bg1"/>
                </a:solidFill>
                <a:latin typeface="ArialMT"/>
              </a:rPr>
              <a:t>ཡོ་ཤུ་ཨ 3</a:t>
            </a:r>
          </a:p>
          <a:p>
            <a:r>
              <a:rPr lang="bo-CN" sz="7200" b="1" dirty="0">
                <a:solidFill>
                  <a:schemeClr val="bg1"/>
                </a:solidFill>
                <a:latin typeface="Arial" panose="020B0604020202020204" pitchFamily="34" charset="0"/>
              </a:rPr>
              <a:t>ཨིསི་རཱཨེལ་མི་མང་རྣམས་ཡོར་དན་རྒལ་བ།</a:t>
            </a:r>
          </a:p>
          <a:p>
            <a:endParaRPr lang="en-ZA" dirty="0"/>
          </a:p>
        </p:txBody>
      </p:sp>
    </p:spTree>
    <p:extLst>
      <p:ext uri="{BB962C8B-B14F-4D97-AF65-F5344CB8AC3E}">
        <p14:creationId xmlns:p14="http://schemas.microsoft.com/office/powerpoint/2010/main" val="1145721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A67AD1-9E4D-420D-98C5-4E9AD6382169}"/>
              </a:ext>
            </a:extLst>
          </p:cNvPr>
          <p:cNvPicPr>
            <a:picLocks noChangeAspect="1"/>
          </p:cNvPicPr>
          <p:nvPr/>
        </p:nvPicPr>
        <p:blipFill>
          <a:blip r:embed="rId2"/>
          <a:stretch>
            <a:fillRect/>
          </a:stretch>
        </p:blipFill>
        <p:spPr>
          <a:xfrm>
            <a:off x="-623560" y="1"/>
            <a:ext cx="12815560" cy="6858000"/>
          </a:xfrm>
          <a:prstGeom prst="rect">
            <a:avLst/>
          </a:prstGeom>
        </p:spPr>
      </p:pic>
      <p:sp>
        <p:nvSpPr>
          <p:cNvPr id="4" name="TextBox 3">
            <a:extLst>
              <a:ext uri="{FF2B5EF4-FFF2-40B4-BE49-F238E27FC236}">
                <a16:creationId xmlns:a16="http://schemas.microsoft.com/office/drawing/2014/main" id="{1D1F5E1A-A1A4-41CC-8DE4-4DCC56CBDAA5}"/>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3:16</a:t>
            </a:r>
            <a:endParaRPr lang="en-ZA" sz="3200" dirty="0">
              <a:solidFill>
                <a:schemeClr val="bg1"/>
              </a:solidFill>
            </a:endParaRPr>
          </a:p>
        </p:txBody>
      </p:sp>
    </p:spTree>
    <p:extLst>
      <p:ext uri="{BB962C8B-B14F-4D97-AF65-F5344CB8AC3E}">
        <p14:creationId xmlns:p14="http://schemas.microsoft.com/office/powerpoint/2010/main" val="404462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8" y="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17</a:t>
            </a:r>
            <a:r>
              <a:rPr lang="en-US" sz="4000" b="0" i="0" dirty="0">
                <a:solidFill>
                  <a:srgbClr val="121212"/>
                </a:solidFill>
                <a:effectLst/>
                <a:highlight>
                  <a:srgbClr val="FFFFFF"/>
                </a:highlight>
                <a:latin typeface="Inter"/>
              </a:rPr>
              <a:t>The priests carrying the ark of the covenant of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stood firm on dry ground in the middle of the Jordan, while all Israel crossed over the dry ground, until the entire nation had crossed the Jordan.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17</a:t>
            </a:r>
            <a:r>
              <a:rPr lang="bo-CN" sz="5400" b="0" i="0" dirty="0">
                <a:solidFill>
                  <a:srgbClr val="121212"/>
                </a:solidFill>
                <a:effectLst/>
                <a:highlight>
                  <a:srgbClr val="FFFFFF"/>
                </a:highlight>
                <a:latin typeface="Inter"/>
              </a:rPr>
              <a:t>དཀོན་མཆོག་ཡ་ཝཱེའི་ཞལ་ཆད་ཀྱི་ཤུར་སྒམ་འཁུར་མཁན་མཆོད་དཔོན་རྣམས་ཡོར་དན་གཙང་པོའི་སྐམ་ས་རུ་བརྟན་པོར་ལངས་པ་དང་། མི་ཐམས་ཅད་ཡོར་དན་གཙང་པོ་བརྒལ་བའི་བར་དུ་ཡེས་ར་ཨེལ་པ་ཐམས་ཅད་སྐམ་ས་ནས་ཕ་རོལ་ཏུ་ཕྱིན་ཏོ། །</a:t>
            </a:r>
            <a:endParaRPr lang="en-ZA" sz="1600" dirty="0"/>
          </a:p>
        </p:txBody>
      </p:sp>
      <p:pic>
        <p:nvPicPr>
          <p:cNvPr id="11" name="Audio 10">
            <a:hlinkClick r:id="" action="ppaction://media"/>
            <a:extLst>
              <a:ext uri="{FF2B5EF4-FFF2-40B4-BE49-F238E27FC236}">
                <a16:creationId xmlns:a16="http://schemas.microsoft.com/office/drawing/2014/main" id="{254C11F4-BF30-C345-F8EF-DF26EDEC670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69662874"/>
      </p:ext>
    </p:extLst>
  </p:cSld>
  <p:clrMapOvr>
    <a:masterClrMapping/>
  </p:clrMapOvr>
  <mc:AlternateContent xmlns:mc="http://schemas.openxmlformats.org/markup-compatibility/2006" xmlns:p14="http://schemas.microsoft.com/office/powerpoint/2010/main">
    <mc:Choice Requires="p14">
      <p:transition spd="slow" p14:dur="2000" advTm="10034"/>
    </mc:Choice>
    <mc:Fallback xmlns="">
      <p:transition spd="slow" advTm="10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069344-AFCD-41E4-8B31-20D052180E87}"/>
              </a:ext>
            </a:extLst>
          </p:cNvPr>
          <p:cNvPicPr>
            <a:picLocks noChangeAspect="1"/>
          </p:cNvPicPr>
          <p:nvPr/>
        </p:nvPicPr>
        <p:blipFill>
          <a:blip r:embed="rId2"/>
          <a:stretch>
            <a:fillRect/>
          </a:stretch>
        </p:blipFill>
        <p:spPr>
          <a:xfrm>
            <a:off x="-293077" y="0"/>
            <a:ext cx="13164288" cy="6858000"/>
          </a:xfrm>
          <a:prstGeom prst="rect">
            <a:avLst/>
          </a:prstGeom>
        </p:spPr>
      </p:pic>
      <p:sp>
        <p:nvSpPr>
          <p:cNvPr id="4" name="TextBox 3">
            <a:extLst>
              <a:ext uri="{FF2B5EF4-FFF2-40B4-BE49-F238E27FC236}">
                <a16:creationId xmlns:a16="http://schemas.microsoft.com/office/drawing/2014/main" id="{15DE2493-14FE-421E-830F-070F22A930F0}"/>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3:17</a:t>
            </a:r>
            <a:endParaRPr lang="en-ZA" sz="3200" dirty="0">
              <a:solidFill>
                <a:schemeClr val="bg1"/>
              </a:solidFill>
            </a:endParaRPr>
          </a:p>
        </p:txBody>
      </p:sp>
    </p:spTree>
    <p:extLst>
      <p:ext uri="{BB962C8B-B14F-4D97-AF65-F5344CB8AC3E}">
        <p14:creationId xmlns:p14="http://schemas.microsoft.com/office/powerpoint/2010/main" val="2961331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4:1</a:t>
            </a:r>
            <a:r>
              <a:rPr lang="en-US" sz="4000" b="0" i="0" dirty="0">
                <a:solidFill>
                  <a:srgbClr val="121212"/>
                </a:solidFill>
                <a:effectLst/>
                <a:highlight>
                  <a:srgbClr val="FFFFFF"/>
                </a:highlight>
                <a:latin typeface="Inter"/>
              </a:rPr>
              <a:t>When the whole nation had finished crossing the Jordan,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said to Joshua, </a:t>
            </a:r>
            <a:r>
              <a:rPr lang="en-US" sz="4000" b="0" i="0" dirty="0">
                <a:solidFill>
                  <a:srgbClr val="777A7B"/>
                </a:solidFill>
                <a:effectLst/>
                <a:highlight>
                  <a:srgbClr val="FFFFFF"/>
                </a:highlight>
                <a:latin typeface="Inter"/>
              </a:rPr>
              <a:t>2</a:t>
            </a:r>
            <a:r>
              <a:rPr lang="en-US" sz="4000" b="0" i="0" dirty="0">
                <a:solidFill>
                  <a:srgbClr val="121212"/>
                </a:solidFill>
                <a:effectLst/>
                <a:highlight>
                  <a:srgbClr val="FFFFFF"/>
                </a:highlight>
                <a:latin typeface="Inter"/>
              </a:rPr>
              <a:t>“Choose twelve men from among the people, one from each tribe,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5975131" y="50450"/>
            <a:ext cx="5748708" cy="5675586"/>
          </a:xfrm>
          <a:prstGeom prst="rect">
            <a:avLst/>
          </a:prstGeom>
          <a:noFill/>
        </p:spPr>
        <p:txBody>
          <a:bodyPr wrap="square" rtlCol="0">
            <a:noAutofit/>
          </a:bodyPr>
          <a:lstStyle/>
          <a:p>
            <a:r>
              <a:rPr lang="en-IN" sz="6000" b="0" i="0" dirty="0">
                <a:solidFill>
                  <a:srgbClr val="777A7B"/>
                </a:solidFill>
                <a:effectLst/>
                <a:highlight>
                  <a:srgbClr val="FFFFFF"/>
                </a:highlight>
                <a:latin typeface="Inter"/>
              </a:rPr>
              <a:t>4:</a:t>
            </a:r>
            <a:r>
              <a:rPr lang="bo-CN" sz="6000" b="0" i="0" dirty="0">
                <a:solidFill>
                  <a:srgbClr val="777A7B"/>
                </a:solidFill>
                <a:effectLst/>
                <a:highlight>
                  <a:srgbClr val="FFFFFF"/>
                </a:highlight>
                <a:latin typeface="Inter"/>
              </a:rPr>
              <a:t>1</a:t>
            </a:r>
            <a:r>
              <a:rPr lang="bo-CN" sz="6000" b="0" i="0" dirty="0">
                <a:solidFill>
                  <a:srgbClr val="121212"/>
                </a:solidFill>
                <a:effectLst/>
                <a:highlight>
                  <a:srgbClr val="FFFFFF"/>
                </a:highlight>
                <a:latin typeface="Inter"/>
              </a:rPr>
              <a:t>མི་ཐམས་ཅད་ཡོར་དན་གཙང་པོ་བརྒལ་བ་ན། དཀོན་མཆོག་ཡ་ཝཱེས་ཡོ་ཤུ་ཨ་ལ་འདི་སྐད་དུ། </a:t>
            </a:r>
            <a:r>
              <a:rPr lang="bo-CN" sz="6000" b="0" i="0" dirty="0">
                <a:solidFill>
                  <a:srgbClr val="777A7B"/>
                </a:solidFill>
                <a:effectLst/>
                <a:highlight>
                  <a:srgbClr val="FFFFFF"/>
                </a:highlight>
                <a:latin typeface="Inter"/>
              </a:rPr>
              <a:t>2</a:t>
            </a:r>
            <a:r>
              <a:rPr lang="bo-CN" sz="6000" b="0" i="0" dirty="0">
                <a:solidFill>
                  <a:srgbClr val="121212"/>
                </a:solidFill>
                <a:effectLst/>
                <a:highlight>
                  <a:srgbClr val="FFFFFF"/>
                </a:highlight>
                <a:latin typeface="Inter"/>
              </a:rPr>
              <a:t>ཁྱོད་ཀྱིས་འབངས་རྣམས་ལས་མི་བཅུ་གཉིས་འདེམས་དགོས་པ་སྟེ། ཚོ་པ་རེ་ནས་མི་རེ་འདེམས་པ་དང་། </a:t>
            </a:r>
            <a:endParaRPr lang="en-ZA" dirty="0"/>
          </a:p>
        </p:txBody>
      </p:sp>
      <p:pic>
        <p:nvPicPr>
          <p:cNvPr id="7" name="Audio 6">
            <a:hlinkClick r:id="" action="ppaction://media"/>
            <a:extLst>
              <a:ext uri="{FF2B5EF4-FFF2-40B4-BE49-F238E27FC236}">
                <a16:creationId xmlns:a16="http://schemas.microsoft.com/office/drawing/2014/main" id="{28764F0C-2C79-05E8-84AE-AABBAFFFAD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68367910"/>
      </p:ext>
    </p:extLst>
  </p:cSld>
  <p:clrMapOvr>
    <a:masterClrMapping/>
  </p:clrMapOvr>
  <mc:AlternateContent xmlns:mc="http://schemas.openxmlformats.org/markup-compatibility/2006" xmlns:p14="http://schemas.microsoft.com/office/powerpoint/2010/main">
    <mc:Choice Requires="p14">
      <p:transition spd="slow" p14:dur="2000" advTm="10832"/>
    </mc:Choice>
    <mc:Fallback xmlns="">
      <p:transition spd="slow" advTm="10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FC20A6-89D1-4F92-A8CE-8DFCB9125318}"/>
              </a:ext>
            </a:extLst>
          </p:cNvPr>
          <p:cNvPicPr>
            <a:picLocks noChangeAspect="1"/>
          </p:cNvPicPr>
          <p:nvPr/>
        </p:nvPicPr>
        <p:blipFill>
          <a:blip r:embed="rId2"/>
          <a:stretch>
            <a:fillRect/>
          </a:stretch>
        </p:blipFill>
        <p:spPr>
          <a:xfrm>
            <a:off x="-396101" y="0"/>
            <a:ext cx="12984201" cy="6858000"/>
          </a:xfrm>
          <a:prstGeom prst="rect">
            <a:avLst/>
          </a:prstGeom>
        </p:spPr>
      </p:pic>
      <p:sp>
        <p:nvSpPr>
          <p:cNvPr id="4" name="TextBox 3">
            <a:extLst>
              <a:ext uri="{FF2B5EF4-FFF2-40B4-BE49-F238E27FC236}">
                <a16:creationId xmlns:a16="http://schemas.microsoft.com/office/drawing/2014/main" id="{3EE7F87B-F983-4526-A627-B054CC89A97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4:1</a:t>
            </a:r>
            <a:endParaRPr lang="en-ZA" sz="3200" dirty="0">
              <a:solidFill>
                <a:schemeClr val="bg1"/>
              </a:solidFill>
            </a:endParaRPr>
          </a:p>
        </p:txBody>
      </p:sp>
    </p:spTree>
    <p:extLst>
      <p:ext uri="{BB962C8B-B14F-4D97-AF65-F5344CB8AC3E}">
        <p14:creationId xmlns:p14="http://schemas.microsoft.com/office/powerpoint/2010/main" val="22490246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3</a:t>
            </a:r>
            <a:r>
              <a:rPr lang="en-US" sz="3600" b="0" i="0" dirty="0">
                <a:solidFill>
                  <a:srgbClr val="121212"/>
                </a:solidFill>
                <a:effectLst/>
                <a:highlight>
                  <a:srgbClr val="FFFFFF"/>
                </a:highlight>
                <a:latin typeface="Inter"/>
              </a:rPr>
              <a:t>and command them: ‘Take up for yourselves twelve stones from the middle of the Jordan where the priests were standing, carry them with you, and set them down in the place where you spend the night.’”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5045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3</a:t>
            </a:r>
            <a:r>
              <a:rPr lang="bo-CN" sz="5400" b="0" i="0" dirty="0">
                <a:solidFill>
                  <a:srgbClr val="121212"/>
                </a:solidFill>
                <a:effectLst/>
                <a:highlight>
                  <a:srgbClr val="FFFFFF"/>
                </a:highlight>
                <a:latin typeface="Inter"/>
              </a:rPr>
              <a:t>ཁོ་རྣམས་ལ་འདི་སྐད་དུ། ཁྱོད་ཚོས་འདིར་ཡོར་དན་གཙང་པོ་ལས་མཆོད་དཔོན་རྣམས་ལངས་སྡོད་ས་ནས་རྡོ་བཅུ་གཉིས་བླངས་ཏེ་འཁྱེར་བ་དང་། དོ་དགོང་ཁྱོད་རྣམས་སྡོད་སའི་གནས་དེར་འཇོག་དགོས་ཞེས་བསྒོ་བར་བྱའོ་ཞེས་གསུངས། </a:t>
            </a:r>
            <a:endParaRPr lang="en-ZA" sz="1600" dirty="0"/>
          </a:p>
        </p:txBody>
      </p:sp>
      <p:pic>
        <p:nvPicPr>
          <p:cNvPr id="7" name="Audio 6">
            <a:hlinkClick r:id="" action="ppaction://media"/>
            <a:extLst>
              <a:ext uri="{FF2B5EF4-FFF2-40B4-BE49-F238E27FC236}">
                <a16:creationId xmlns:a16="http://schemas.microsoft.com/office/drawing/2014/main" id="{0DA8F35D-0E94-2EDB-B386-01091CFD77E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33882539"/>
      </p:ext>
    </p:extLst>
  </p:cSld>
  <p:clrMapOvr>
    <a:masterClrMapping/>
  </p:clrMapOvr>
  <mc:AlternateContent xmlns:mc="http://schemas.openxmlformats.org/markup-compatibility/2006" xmlns:p14="http://schemas.microsoft.com/office/powerpoint/2010/main">
    <mc:Choice Requires="p14">
      <p:transition spd="slow" p14:dur="2000" advTm="12799"/>
    </mc:Choice>
    <mc:Fallback xmlns="">
      <p:transition spd="slow" advTm="12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D906AD-9F88-4BA1-BE47-02EE14678906}"/>
              </a:ext>
            </a:extLst>
          </p:cNvPr>
          <p:cNvPicPr>
            <a:picLocks noChangeAspect="1"/>
          </p:cNvPicPr>
          <p:nvPr/>
        </p:nvPicPr>
        <p:blipFill>
          <a:blip r:embed="rId2"/>
          <a:stretch>
            <a:fillRect/>
          </a:stretch>
        </p:blipFill>
        <p:spPr>
          <a:xfrm>
            <a:off x="-763084" y="0"/>
            <a:ext cx="12955084" cy="6858000"/>
          </a:xfrm>
          <a:prstGeom prst="rect">
            <a:avLst/>
          </a:prstGeom>
        </p:spPr>
      </p:pic>
      <p:sp>
        <p:nvSpPr>
          <p:cNvPr id="3" name="TextBox 2">
            <a:extLst>
              <a:ext uri="{FF2B5EF4-FFF2-40B4-BE49-F238E27FC236}">
                <a16:creationId xmlns:a16="http://schemas.microsoft.com/office/drawing/2014/main" id="{7600EA19-5184-40EF-9E7D-593D8679C62F}"/>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4:2</a:t>
            </a:r>
            <a:endParaRPr lang="en-ZA" sz="3200" dirty="0">
              <a:solidFill>
                <a:schemeClr val="bg1"/>
              </a:solidFill>
            </a:endParaRPr>
          </a:p>
        </p:txBody>
      </p:sp>
    </p:spTree>
    <p:extLst>
      <p:ext uri="{BB962C8B-B14F-4D97-AF65-F5344CB8AC3E}">
        <p14:creationId xmlns:p14="http://schemas.microsoft.com/office/powerpoint/2010/main" val="3155386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6</a:t>
            </a:r>
            <a:r>
              <a:rPr lang="en-US" sz="4000" b="0" i="0" dirty="0">
                <a:solidFill>
                  <a:srgbClr val="121212"/>
                </a:solidFill>
                <a:effectLst/>
                <a:highlight>
                  <a:srgbClr val="FFFFFF"/>
                </a:highlight>
                <a:latin typeface="Inter"/>
              </a:rPr>
              <a:t>to serve as a sign among you. In the future, when your children ask, ‘What do these stones mean to you?’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6</a:t>
            </a:r>
            <a:r>
              <a:rPr lang="bo-CN" sz="6000" b="0" i="0" dirty="0">
                <a:solidFill>
                  <a:srgbClr val="121212"/>
                </a:solidFill>
                <a:effectLst/>
                <a:highlight>
                  <a:srgbClr val="FFFFFF"/>
                </a:highlight>
                <a:latin typeface="Inter"/>
              </a:rPr>
              <a:t>རྡོ་འདི་རྣམས་ནི་ཁྱོད་ཚོའི་ཁྲོད་དུ་དཔང་རྟགས་བྱས་ཆོག་པ་སྟེ། རྗེས་སུ་ཁྱོད་ཅག་གི་བུ་རྒྱུད་རྣམས་ཀྱིས་རྡོ་འདི་དག་གི་དོན་གང་ཡིན་པར་དྲིས་ན། </a:t>
            </a:r>
            <a:endParaRPr lang="en-ZA" dirty="0"/>
          </a:p>
        </p:txBody>
      </p:sp>
      <p:pic>
        <p:nvPicPr>
          <p:cNvPr id="15" name="Audio 14">
            <a:hlinkClick r:id="" action="ppaction://media"/>
            <a:extLst>
              <a:ext uri="{FF2B5EF4-FFF2-40B4-BE49-F238E27FC236}">
                <a16:creationId xmlns:a16="http://schemas.microsoft.com/office/drawing/2014/main" id="{CBFC5C2B-3DAE-C842-6A5B-43D45284E5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32657275"/>
      </p:ext>
    </p:extLst>
  </p:cSld>
  <p:clrMapOvr>
    <a:masterClrMapping/>
  </p:clrMapOvr>
  <mc:AlternateContent xmlns:mc="http://schemas.openxmlformats.org/markup-compatibility/2006" xmlns:p14="http://schemas.microsoft.com/office/powerpoint/2010/main">
    <mc:Choice Requires="p14">
      <p:transition spd="slow" p14:dur="2000" advTm="10398"/>
    </mc:Choice>
    <mc:Fallback xmlns="">
      <p:transition spd="slow" advTm="10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391083-341E-4852-9824-087BDA5A7E5D}"/>
              </a:ext>
            </a:extLst>
          </p:cNvPr>
          <p:cNvPicPr>
            <a:picLocks noChangeAspect="1"/>
          </p:cNvPicPr>
          <p:nvPr/>
        </p:nvPicPr>
        <p:blipFill>
          <a:blip r:embed="rId2"/>
          <a:stretch>
            <a:fillRect/>
          </a:stretch>
        </p:blipFill>
        <p:spPr>
          <a:xfrm>
            <a:off x="0" y="0"/>
            <a:ext cx="13781942" cy="6858000"/>
          </a:xfrm>
          <a:prstGeom prst="rect">
            <a:avLst/>
          </a:prstGeom>
        </p:spPr>
      </p:pic>
      <p:sp>
        <p:nvSpPr>
          <p:cNvPr id="4" name="TextBox 3">
            <a:extLst>
              <a:ext uri="{FF2B5EF4-FFF2-40B4-BE49-F238E27FC236}">
                <a16:creationId xmlns:a16="http://schemas.microsoft.com/office/drawing/2014/main" id="{602503D4-B245-41FA-BB49-CC14DFD310D4}"/>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4:6</a:t>
            </a:r>
            <a:endParaRPr lang="en-ZA" sz="3200" dirty="0">
              <a:solidFill>
                <a:schemeClr val="bg1"/>
              </a:solidFill>
            </a:endParaRPr>
          </a:p>
        </p:txBody>
      </p:sp>
    </p:spTree>
    <p:extLst>
      <p:ext uri="{BB962C8B-B14F-4D97-AF65-F5344CB8AC3E}">
        <p14:creationId xmlns:p14="http://schemas.microsoft.com/office/powerpoint/2010/main" val="78186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7</a:t>
            </a:r>
            <a:r>
              <a:rPr lang="en-US" sz="3600" b="0" i="0" dirty="0">
                <a:solidFill>
                  <a:srgbClr val="121212"/>
                </a:solidFill>
                <a:effectLst/>
                <a:highlight>
                  <a:srgbClr val="FFFFFF"/>
                </a:highlight>
                <a:latin typeface="Inter"/>
              </a:rPr>
              <a:t>you are to tell them, ‘The waters of the Jordan were cut off before the ark of the covenant of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When it crossed the Jordan, the waters were cut off.’ Therefore these stones will be a memorial to the Israelites forever.”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7</a:t>
            </a:r>
            <a:r>
              <a:rPr lang="bo-CN" sz="4400" b="0" i="0" dirty="0">
                <a:solidFill>
                  <a:srgbClr val="121212"/>
                </a:solidFill>
                <a:effectLst/>
                <a:highlight>
                  <a:srgbClr val="FFFFFF"/>
                </a:highlight>
                <a:latin typeface="Inter"/>
              </a:rPr>
              <a:t>ཁྱོད་ཅག་གིས་ཁོ་རྣམས་ལ། འདི་ནི་ཡོར་དན་གཙང་པོའི་ཆུ་བོ་དཀོན་མཆོག་ཡ་ཝཱེའི་ཞལ་ཆད་ཀྱི་ཤུར་སྒམ་གྱི་དྲུང་ནས་རྒྱུན་ཆད་པ་དང་། ཞལ་ཆད་ཀྱི་ཤུར་སྒམ་ཡོར་དན་གཙང་པོ་བརྒལ་བའི་དུས་སུ་ཡོར་དན་གཙང་པོའི་ཆུ་རྒྱུན་ཆད་པར་གྱུར་ཅིང་། རྡོ་འདི་རྣམས་ནི་ཡེས་ར་ཨེལ་པ་རྣམས་ཀྱི་དུས་གཏན་གྱི་དྲན་རྟེན་ཡིན་ཞེས་སྨྲོས་ཤིག་ཅེས་སྨྲས་སོ། །</a:t>
            </a:r>
            <a:endParaRPr lang="en-ZA" sz="1600" dirty="0"/>
          </a:p>
        </p:txBody>
      </p:sp>
      <p:pic>
        <p:nvPicPr>
          <p:cNvPr id="13" name="Audio 12">
            <a:hlinkClick r:id="" action="ppaction://media"/>
            <a:extLst>
              <a:ext uri="{FF2B5EF4-FFF2-40B4-BE49-F238E27FC236}">
                <a16:creationId xmlns:a16="http://schemas.microsoft.com/office/drawing/2014/main" id="{A372DEBA-9ED1-9230-6A85-A14B4FAF911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06692093"/>
      </p:ext>
    </p:extLst>
  </p:cSld>
  <p:clrMapOvr>
    <a:masterClrMapping/>
  </p:clrMapOvr>
  <mc:AlternateContent xmlns:mc="http://schemas.openxmlformats.org/markup-compatibility/2006" xmlns:p14="http://schemas.microsoft.com/office/powerpoint/2010/main">
    <mc:Choice Requires="p14">
      <p:transition spd="slow" p14:dur="2000" advTm="17789"/>
    </mc:Choice>
    <mc:Fallback xmlns="">
      <p:transition spd="slow" advTm="17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ZA" sz="4000" b="0" i="0" u="none" strike="noStrike" baseline="0" dirty="0">
                <a:latin typeface="TimesNewRomanPSMT"/>
              </a:rPr>
              <a:t>3. Crossing of the Jordan – Joshua 3:1 – 4:7 (2nd from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pPr algn="ctr"/>
            <a:r>
              <a:rPr lang="bo-CN" sz="7200" b="1" cap="all" dirty="0">
                <a:solidFill>
                  <a:srgbClr val="121212"/>
                </a:solidFill>
                <a:latin typeface="ArialMT"/>
              </a:rPr>
              <a:t>ཡོ་ཤུ་ཨ 3</a:t>
            </a:r>
          </a:p>
          <a:p>
            <a:r>
              <a:rPr lang="bo-CN" sz="7200" b="1" dirty="0">
                <a:solidFill>
                  <a:srgbClr val="121212"/>
                </a:solidFill>
                <a:latin typeface="Arial" panose="020B0604020202020204" pitchFamily="34" charset="0"/>
              </a:rPr>
              <a:t>ཨིསི་རཱཨེལ་མི་མང་རྣམས་ཡོར་དན་རྒལ་བ།</a:t>
            </a:r>
          </a:p>
          <a:p>
            <a:endParaRPr lang="en-ZA" dirty="0"/>
          </a:p>
        </p:txBody>
      </p:sp>
      <p:pic>
        <p:nvPicPr>
          <p:cNvPr id="7" name="Audio 6">
            <a:hlinkClick r:id="" action="ppaction://media"/>
            <a:extLst>
              <a:ext uri="{FF2B5EF4-FFF2-40B4-BE49-F238E27FC236}">
                <a16:creationId xmlns:a16="http://schemas.microsoft.com/office/drawing/2014/main" id="{37FD105F-459C-E8E3-7A69-2BE88BDF4F5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3884"/>
    </mc:Choice>
    <mc:Fallback xmlns="">
      <p:transition spd="slow" advTm="3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7974F7-ED89-4D1E-A662-A50C14E56204}"/>
              </a:ext>
            </a:extLst>
          </p:cNvPr>
          <p:cNvPicPr>
            <a:picLocks noChangeAspect="1"/>
          </p:cNvPicPr>
          <p:nvPr/>
        </p:nvPicPr>
        <p:blipFill>
          <a:blip r:embed="rId2"/>
          <a:stretch>
            <a:fillRect/>
          </a:stretch>
        </p:blipFill>
        <p:spPr>
          <a:xfrm>
            <a:off x="-596348" y="1"/>
            <a:ext cx="12788348" cy="6858000"/>
          </a:xfrm>
          <a:prstGeom prst="rect">
            <a:avLst/>
          </a:prstGeom>
        </p:spPr>
      </p:pic>
      <p:sp>
        <p:nvSpPr>
          <p:cNvPr id="4" name="TextBox 3">
            <a:extLst>
              <a:ext uri="{FF2B5EF4-FFF2-40B4-BE49-F238E27FC236}">
                <a16:creationId xmlns:a16="http://schemas.microsoft.com/office/drawing/2014/main" id="{85E2B4E0-9579-43B2-A40A-19E85C10FE9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4:7</a:t>
            </a:r>
            <a:endParaRPr lang="en-ZA" sz="3200" dirty="0">
              <a:solidFill>
                <a:schemeClr val="bg1"/>
              </a:solidFill>
            </a:endParaRPr>
          </a:p>
        </p:txBody>
      </p:sp>
    </p:spTree>
    <p:extLst>
      <p:ext uri="{BB962C8B-B14F-4D97-AF65-F5344CB8AC3E}">
        <p14:creationId xmlns:p14="http://schemas.microsoft.com/office/powerpoint/2010/main" val="1370583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C30112-4D60-42DB-BE4A-8885BAB7960D}"/>
              </a:ext>
            </a:extLst>
          </p:cNvPr>
          <p:cNvPicPr>
            <a:picLocks noChangeAspect="1"/>
          </p:cNvPicPr>
          <p:nvPr/>
        </p:nvPicPr>
        <p:blipFill>
          <a:blip r:embed="rId2"/>
          <a:stretch>
            <a:fillRect/>
          </a:stretch>
        </p:blipFill>
        <p:spPr>
          <a:xfrm>
            <a:off x="-2987855" y="0"/>
            <a:ext cx="15179855" cy="6858000"/>
          </a:xfrm>
          <a:prstGeom prst="rect">
            <a:avLst/>
          </a:prstGeom>
        </p:spPr>
      </p:pic>
      <p:sp>
        <p:nvSpPr>
          <p:cNvPr id="3" name="TextBox 2">
            <a:extLst>
              <a:ext uri="{FF2B5EF4-FFF2-40B4-BE49-F238E27FC236}">
                <a16:creationId xmlns:a16="http://schemas.microsoft.com/office/drawing/2014/main" id="{623149DA-3D7C-4AE5-8376-4054306BC264}"/>
              </a:ext>
            </a:extLst>
          </p:cNvPr>
          <p:cNvSpPr txBox="1"/>
          <p:nvPr/>
        </p:nvSpPr>
        <p:spPr>
          <a:xfrm>
            <a:off x="1504192" y="0"/>
            <a:ext cx="5748708" cy="5675586"/>
          </a:xfrm>
          <a:prstGeom prst="rect">
            <a:avLst/>
          </a:prstGeom>
          <a:noFill/>
        </p:spPr>
        <p:txBody>
          <a:bodyPr wrap="square" rtlCol="0">
            <a:noAutofit/>
          </a:bodyPr>
          <a:lstStyle/>
          <a:p>
            <a:pPr algn="ctr"/>
            <a:r>
              <a:rPr lang="bo-CN" sz="7200" b="1" cap="all" dirty="0">
                <a:solidFill>
                  <a:schemeClr val="bg1"/>
                </a:solidFill>
                <a:latin typeface="ArialMT"/>
              </a:rPr>
              <a:t>ཡོ་ཤུ་ཨ 3</a:t>
            </a:r>
          </a:p>
          <a:p>
            <a:r>
              <a:rPr lang="bo-CN" sz="7200" b="1" dirty="0">
                <a:solidFill>
                  <a:schemeClr val="bg1"/>
                </a:solidFill>
                <a:latin typeface="Arial" panose="020B0604020202020204" pitchFamily="34" charset="0"/>
              </a:rPr>
              <a:t>ཨིསི་རཱཨེལ་མི་མང་རྣམས་ཡོར་དན་རྒལ་བ།</a:t>
            </a:r>
          </a:p>
          <a:p>
            <a:endParaRPr lang="en-ZA" dirty="0"/>
          </a:p>
        </p:txBody>
      </p:sp>
      <p:sp>
        <p:nvSpPr>
          <p:cNvPr id="4" name="TextBox 2">
            <a:extLst>
              <a:ext uri="{FF2B5EF4-FFF2-40B4-BE49-F238E27FC236}">
                <a16:creationId xmlns:a16="http://schemas.microsoft.com/office/drawing/2014/main" id="{6C877F8C-6CD2-5E87-A4E9-753C2CFBE155}"/>
              </a:ext>
            </a:extLst>
          </p:cNvPr>
          <p:cNvSpPr txBox="1"/>
          <p:nvPr/>
        </p:nvSpPr>
        <p:spPr>
          <a:xfrm>
            <a:off x="5603483" y="6225642"/>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5418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a:t>
            </a:r>
            <a:r>
              <a:rPr lang="en-US" sz="4000" b="0" i="0" dirty="0">
                <a:solidFill>
                  <a:srgbClr val="121212"/>
                </a:solidFill>
                <a:effectLst/>
                <a:highlight>
                  <a:srgbClr val="FFFFFF"/>
                </a:highlight>
                <a:latin typeface="Inter"/>
              </a:rPr>
              <a:t>Early the next morning Joshua got up and left Shittim  with all the Israelites. They went as far as the Jordan, where they camped before crossing over.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259456"/>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a:t>
            </a:r>
            <a:r>
              <a:rPr lang="bo-CN" sz="6000" b="0" i="0" dirty="0">
                <a:solidFill>
                  <a:srgbClr val="121212"/>
                </a:solidFill>
                <a:effectLst/>
                <a:highlight>
                  <a:srgbClr val="FFFFFF"/>
                </a:highlight>
                <a:latin typeface="Inter"/>
              </a:rPr>
              <a:t>ཡོ་ཤུ་ཨ་ནི་ཞོགས་པ་སྔ་མོར་ཡར་ལངས་ཏེ་ཡེས་ར་ཨེལ་པ་རྣམས་དང་མཉམ་དུ་སིད་ཏིམ་དང་བྲལ་ནས་ཡོར་དན་གཙང་པོ་རུ་སླེབས་པ་དང་། གཙང་པོ་བརྒལ་བའི་བར་དུ་དེར་བསྡད་དོ། ། </a:t>
            </a:r>
            <a:endParaRPr lang="en-ZA" dirty="0"/>
          </a:p>
        </p:txBody>
      </p:sp>
      <p:pic>
        <p:nvPicPr>
          <p:cNvPr id="7" name="Audio 6">
            <a:hlinkClick r:id="" action="ppaction://media"/>
            <a:extLst>
              <a:ext uri="{FF2B5EF4-FFF2-40B4-BE49-F238E27FC236}">
                <a16:creationId xmlns:a16="http://schemas.microsoft.com/office/drawing/2014/main" id="{A8FF8AEC-C635-18E5-AE04-26345BCC18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07423840"/>
      </p:ext>
    </p:extLst>
  </p:cSld>
  <p:clrMapOvr>
    <a:masterClrMapping/>
  </p:clrMapOvr>
  <mc:AlternateContent xmlns:mc="http://schemas.openxmlformats.org/markup-compatibility/2006" xmlns:p14="http://schemas.microsoft.com/office/powerpoint/2010/main">
    <mc:Choice Requires="p14">
      <p:transition spd="slow" p14:dur="2000" advTm="13525"/>
    </mc:Choice>
    <mc:Fallback xmlns="">
      <p:transition spd="slow" advTm="13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7D126A-796C-423B-9869-A5D34A043BB7}"/>
              </a:ext>
            </a:extLst>
          </p:cNvPr>
          <p:cNvPicPr>
            <a:picLocks noChangeAspect="1"/>
          </p:cNvPicPr>
          <p:nvPr/>
        </p:nvPicPr>
        <p:blipFill>
          <a:blip r:embed="rId2"/>
          <a:stretch>
            <a:fillRect/>
          </a:stretch>
        </p:blipFill>
        <p:spPr>
          <a:xfrm>
            <a:off x="-1852309" y="0"/>
            <a:ext cx="14044309" cy="6858000"/>
          </a:xfrm>
          <a:prstGeom prst="rect">
            <a:avLst/>
          </a:prstGeom>
        </p:spPr>
      </p:pic>
      <p:sp>
        <p:nvSpPr>
          <p:cNvPr id="4" name="TextBox 3">
            <a:extLst>
              <a:ext uri="{FF2B5EF4-FFF2-40B4-BE49-F238E27FC236}">
                <a16:creationId xmlns:a16="http://schemas.microsoft.com/office/drawing/2014/main" id="{756FF2F6-9751-4E10-BE65-D349DC33C14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3:1</a:t>
            </a:r>
            <a:endParaRPr lang="en-ZA" sz="3200" dirty="0">
              <a:solidFill>
                <a:schemeClr val="bg1"/>
              </a:solidFill>
            </a:endParaRPr>
          </a:p>
        </p:txBody>
      </p:sp>
    </p:spTree>
    <p:extLst>
      <p:ext uri="{BB962C8B-B14F-4D97-AF65-F5344CB8AC3E}">
        <p14:creationId xmlns:p14="http://schemas.microsoft.com/office/powerpoint/2010/main" val="666109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5</a:t>
            </a:r>
            <a:r>
              <a:rPr lang="en-US" sz="4000" b="0" i="0" dirty="0">
                <a:solidFill>
                  <a:srgbClr val="121212"/>
                </a:solidFill>
                <a:effectLst/>
                <a:highlight>
                  <a:srgbClr val="FFFFFF"/>
                </a:highlight>
                <a:latin typeface="Inter"/>
              </a:rPr>
              <a:t>Then Joshua told the people, “Consecrate yourselves, for tomorrow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will do wonders among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128827"/>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5</a:t>
            </a:r>
            <a:r>
              <a:rPr lang="bo-CN" sz="6000" b="0" i="0" dirty="0">
                <a:solidFill>
                  <a:srgbClr val="121212"/>
                </a:solidFill>
                <a:effectLst/>
                <a:highlight>
                  <a:srgbClr val="FFFFFF"/>
                </a:highlight>
                <a:latin typeface="Inter"/>
              </a:rPr>
              <a:t>ཡོ་ཤུ་ཨ་ཡིས་འབངས་རྣམས་ལ། སང་ཉིན་དཀོན་མཆོག་ཡ་ཝཱེས་ཁྱོད་རྣམས་ཀྱི་ཁྲོད་དུ་དོན་ངོ་མཚར་ཅན་རྣམས་མཛད་རྒྱུ་ཡིན་པས། ཁྱོད་ཅག་གིས་རང་ཉིད་གཙང་མར་བཟོ་དགོས་ཞེས་བཀའ་བསྒོས།</a:t>
            </a:r>
            <a:endParaRPr lang="en-ZA" dirty="0"/>
          </a:p>
        </p:txBody>
      </p:sp>
      <p:pic>
        <p:nvPicPr>
          <p:cNvPr id="7" name="Audio 6">
            <a:hlinkClick r:id="" action="ppaction://media"/>
            <a:extLst>
              <a:ext uri="{FF2B5EF4-FFF2-40B4-BE49-F238E27FC236}">
                <a16:creationId xmlns:a16="http://schemas.microsoft.com/office/drawing/2014/main" id="{198B7984-4CDD-E8E0-DB1E-1079C5B9E8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83548194"/>
      </p:ext>
    </p:extLst>
  </p:cSld>
  <p:clrMapOvr>
    <a:masterClrMapping/>
  </p:clrMapOvr>
  <mc:AlternateContent xmlns:mc="http://schemas.openxmlformats.org/markup-compatibility/2006" xmlns:p14="http://schemas.microsoft.com/office/powerpoint/2010/main">
    <mc:Choice Requires="p14">
      <p:transition spd="slow" p14:dur="2000" advTm="11762"/>
    </mc:Choice>
    <mc:Fallback xmlns="">
      <p:transition spd="slow" advTm="11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E4563-85F8-4685-A05E-FCB8B709BEE4}"/>
              </a:ext>
            </a:extLst>
          </p:cNvPr>
          <p:cNvPicPr>
            <a:picLocks noChangeAspect="1"/>
          </p:cNvPicPr>
          <p:nvPr/>
        </p:nvPicPr>
        <p:blipFill>
          <a:blip r:embed="rId2"/>
          <a:stretch>
            <a:fillRect/>
          </a:stretch>
        </p:blipFill>
        <p:spPr>
          <a:xfrm>
            <a:off x="0" y="-217052"/>
            <a:ext cx="12192000" cy="7292103"/>
          </a:xfrm>
          <a:prstGeom prst="rect">
            <a:avLst/>
          </a:prstGeom>
        </p:spPr>
      </p:pic>
      <p:sp>
        <p:nvSpPr>
          <p:cNvPr id="4" name="TextBox 3">
            <a:extLst>
              <a:ext uri="{FF2B5EF4-FFF2-40B4-BE49-F238E27FC236}">
                <a16:creationId xmlns:a16="http://schemas.microsoft.com/office/drawing/2014/main" id="{EE6AC4CD-8ABD-4E91-84C2-1D809BC1A167}"/>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3:5</a:t>
            </a:r>
            <a:endParaRPr lang="en-ZA" sz="3200" dirty="0">
              <a:solidFill>
                <a:schemeClr val="bg1"/>
              </a:solidFill>
            </a:endParaRPr>
          </a:p>
        </p:txBody>
      </p:sp>
    </p:spTree>
    <p:extLst>
      <p:ext uri="{BB962C8B-B14F-4D97-AF65-F5344CB8AC3E}">
        <p14:creationId xmlns:p14="http://schemas.microsoft.com/office/powerpoint/2010/main" val="3237778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6</a:t>
            </a:r>
            <a:r>
              <a:rPr lang="en-US" sz="4000" b="0" i="0" dirty="0">
                <a:solidFill>
                  <a:srgbClr val="121212"/>
                </a:solidFill>
                <a:effectLst/>
                <a:highlight>
                  <a:srgbClr val="FFFFFF"/>
                </a:highlight>
                <a:latin typeface="Inter"/>
              </a:rPr>
              <a:t>And he said to the priests, “Take the ark of the covenant and go on ahead of the people.” So they carried the ark of the covenant and went ahead of them.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6</a:t>
            </a:r>
            <a:r>
              <a:rPr lang="bo-CN" sz="5400" b="0" i="0" dirty="0">
                <a:solidFill>
                  <a:srgbClr val="121212"/>
                </a:solidFill>
                <a:effectLst/>
                <a:highlight>
                  <a:srgbClr val="FFFFFF"/>
                </a:highlight>
                <a:latin typeface="Inter"/>
              </a:rPr>
              <a:t>ཡང་ཡོ་ཤུ་ཨ་ཡིས་མཆོད་དཔོན་རྣམས་ལ། ཁྱོད་ཅག་གིས་ཞལ་ཆད་ཀྱི་ཤུར་སྒམ་ཁུར་ནས་འབངས་རྣམས་ཀྱི་སྔོན་དུ་སོང་ཞིག་ཅེས་བཀའ་བསྒོས་པ་ལ། ཁོ་རྣམས་ཀྱིས་ཞལ་ཆད་ཀྱི་ཤུར་སྒམ་ཁུར་ནས་འབངས་རྣམས་ཀྱི་སྔོན་ནས་བསྐྱོད་དོ། ། </a:t>
            </a:r>
            <a:endParaRPr lang="en-ZA" sz="1600" dirty="0"/>
          </a:p>
        </p:txBody>
      </p:sp>
      <p:pic>
        <p:nvPicPr>
          <p:cNvPr id="7" name="Audio 6">
            <a:hlinkClick r:id="" action="ppaction://media"/>
            <a:extLst>
              <a:ext uri="{FF2B5EF4-FFF2-40B4-BE49-F238E27FC236}">
                <a16:creationId xmlns:a16="http://schemas.microsoft.com/office/drawing/2014/main" id="{876396E3-A974-AFC2-1767-2BBF4864C8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56979830"/>
      </p:ext>
    </p:extLst>
  </p:cSld>
  <p:clrMapOvr>
    <a:masterClrMapping/>
  </p:clrMapOvr>
  <mc:AlternateContent xmlns:mc="http://schemas.openxmlformats.org/markup-compatibility/2006" xmlns:p14="http://schemas.microsoft.com/office/powerpoint/2010/main">
    <mc:Choice Requires="p14">
      <p:transition spd="slow" p14:dur="2000" advTm="8178"/>
    </mc:Choice>
    <mc:Fallback xmlns="">
      <p:transition spd="slow" advTm="8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3732</TotalTime>
  <Words>1463</Words>
  <Application>Microsoft Office PowerPoint</Application>
  <PresentationFormat>Widescreen</PresentationFormat>
  <Paragraphs>59</Paragraphs>
  <Slides>30</Slides>
  <Notes>1</Notes>
  <HiddenSlides>0</HiddenSlides>
  <MMClips>15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12-3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2024-07-04T07:57:28Z</dcterms:modified>
</cp:coreProperties>
</file>