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8" r:id="rId2"/>
    <p:sldId id="309" r:id="rId3"/>
    <p:sldId id="289" r:id="rId4"/>
    <p:sldId id="310" r:id="rId5"/>
    <p:sldId id="324" r:id="rId6"/>
    <p:sldId id="325" r:id="rId7"/>
    <p:sldId id="299" r:id="rId8"/>
    <p:sldId id="311" r:id="rId9"/>
    <p:sldId id="300" r:id="rId10"/>
    <p:sldId id="312" r:id="rId11"/>
    <p:sldId id="301" r:id="rId12"/>
    <p:sldId id="313" r:id="rId13"/>
    <p:sldId id="302" r:id="rId14"/>
    <p:sldId id="314" r:id="rId15"/>
    <p:sldId id="303" r:id="rId16"/>
    <p:sldId id="315" r:id="rId17"/>
    <p:sldId id="304" r:id="rId18"/>
    <p:sldId id="316" r:id="rId19"/>
    <p:sldId id="305" r:id="rId20"/>
    <p:sldId id="317" r:id="rId21"/>
    <p:sldId id="306" r:id="rId22"/>
    <p:sldId id="318" r:id="rId23"/>
    <p:sldId id="307" r:id="rId24"/>
    <p:sldId id="319" r:id="rId25"/>
    <p:sldId id="290" r:id="rId26"/>
    <p:sldId id="320" r:id="rId27"/>
    <p:sldId id="291" r:id="rId28"/>
    <p:sldId id="321" r:id="rId29"/>
    <p:sldId id="292" r:id="rId30"/>
    <p:sldId id="322" r:id="rId31"/>
    <p:sldId id="293" r:id="rId32"/>
    <p:sldId id="32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35EDF-A667-4667-8EC8-4B90407DC9B9}" v="1" dt="2024-07-04T11:33:02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9251" autoAdjust="0"/>
  </p:normalViewPr>
  <p:slideViewPr>
    <p:cSldViewPr snapToGrid="0">
      <p:cViewPr varScale="1">
        <p:scale>
          <a:sx n="104" d="100"/>
          <a:sy n="104" d="100"/>
        </p:scale>
        <p:origin x="58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3235EDF-A667-4667-8EC8-4B90407DC9B9}"/>
    <pc:docChg chg="undo custSel modSld">
      <pc:chgData name="Alfred Smith" userId="3c60a3631c0db8ad" providerId="LiveId" clId="{63235EDF-A667-4667-8EC8-4B90407DC9B9}" dt="2024-07-04T11:46:01.661" v="47"/>
      <pc:docMkLst>
        <pc:docMk/>
      </pc:docMkLst>
      <pc:sldChg chg="modSp mod">
        <pc:chgData name="Alfred Smith" userId="3c60a3631c0db8ad" providerId="LiveId" clId="{63235EDF-A667-4667-8EC8-4B90407DC9B9}" dt="2024-07-04T11:45:12.702" v="43" actId="404"/>
        <pc:sldMkLst>
          <pc:docMk/>
          <pc:sldMk cId="3289899634" sldId="290"/>
        </pc:sldMkLst>
        <pc:spChg chg="mod">
          <ac:chgData name="Alfred Smith" userId="3c60a3631c0db8ad" providerId="LiveId" clId="{63235EDF-A667-4667-8EC8-4B90407DC9B9}" dt="2024-07-04T11:37:39.852" v="20"/>
          <ac:spMkLst>
            <pc:docMk/>
            <pc:sldMk cId="3289899634" sldId="290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5:12.702" v="43" actId="404"/>
          <ac:spMkLst>
            <pc:docMk/>
            <pc:sldMk cId="3289899634" sldId="290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5:26.501" v="44"/>
        <pc:sldMkLst>
          <pc:docMk/>
          <pc:sldMk cId="66364055" sldId="291"/>
        </pc:sldMkLst>
        <pc:spChg chg="mod">
          <ac:chgData name="Alfred Smith" userId="3c60a3631c0db8ad" providerId="LiveId" clId="{63235EDF-A667-4667-8EC8-4B90407DC9B9}" dt="2024-07-04T11:37:53.123" v="21"/>
          <ac:spMkLst>
            <pc:docMk/>
            <pc:sldMk cId="66364055" sldId="291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5:26.501" v="44"/>
          <ac:spMkLst>
            <pc:docMk/>
            <pc:sldMk cId="66364055" sldId="291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5:45.162" v="46" actId="404"/>
        <pc:sldMkLst>
          <pc:docMk/>
          <pc:sldMk cId="768309068" sldId="292"/>
        </pc:sldMkLst>
        <pc:spChg chg="mod">
          <ac:chgData name="Alfred Smith" userId="3c60a3631c0db8ad" providerId="LiveId" clId="{63235EDF-A667-4667-8EC8-4B90407DC9B9}" dt="2024-07-04T11:38:03.137" v="22"/>
          <ac:spMkLst>
            <pc:docMk/>
            <pc:sldMk cId="768309068" sldId="292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5:45.162" v="46" actId="404"/>
          <ac:spMkLst>
            <pc:docMk/>
            <pc:sldMk cId="768309068" sldId="292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6:01.661" v="47"/>
        <pc:sldMkLst>
          <pc:docMk/>
          <pc:sldMk cId="1272472953" sldId="293"/>
        </pc:sldMkLst>
        <pc:spChg chg="mod">
          <ac:chgData name="Alfred Smith" userId="3c60a3631c0db8ad" providerId="LiveId" clId="{63235EDF-A667-4667-8EC8-4B90407DC9B9}" dt="2024-07-04T11:38:14.689" v="23"/>
          <ac:spMkLst>
            <pc:docMk/>
            <pc:sldMk cId="1272472953" sldId="293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6:01.661" v="47"/>
          <ac:spMkLst>
            <pc:docMk/>
            <pc:sldMk cId="1272472953" sldId="293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1:05.226" v="27"/>
        <pc:sldMkLst>
          <pc:docMk/>
          <pc:sldMk cId="3807423840" sldId="299"/>
        </pc:sldMkLst>
        <pc:spChg chg="mod">
          <ac:chgData name="Alfred Smith" userId="3c60a3631c0db8ad" providerId="LiveId" clId="{63235EDF-A667-4667-8EC8-4B90407DC9B9}" dt="2024-07-04T11:34:24.990" v="7" actId="20577"/>
          <ac:spMkLst>
            <pc:docMk/>
            <pc:sldMk cId="3807423840" sldId="299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1:05.226" v="27"/>
          <ac:spMkLst>
            <pc:docMk/>
            <pc:sldMk cId="3807423840" sldId="299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2:13.685" v="29" actId="404"/>
        <pc:sldMkLst>
          <pc:docMk/>
          <pc:sldMk cId="2659422948" sldId="300"/>
        </pc:sldMkLst>
        <pc:spChg chg="mod">
          <ac:chgData name="Alfred Smith" userId="3c60a3631c0db8ad" providerId="LiveId" clId="{63235EDF-A667-4667-8EC8-4B90407DC9B9}" dt="2024-07-04T11:34:35.403" v="8"/>
          <ac:spMkLst>
            <pc:docMk/>
            <pc:sldMk cId="2659422948" sldId="300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2:13.685" v="29" actId="404"/>
          <ac:spMkLst>
            <pc:docMk/>
            <pc:sldMk cId="2659422948" sldId="300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2:42.772" v="32"/>
        <pc:sldMkLst>
          <pc:docMk/>
          <pc:sldMk cId="44033720" sldId="301"/>
        </pc:sldMkLst>
        <pc:spChg chg="mod">
          <ac:chgData name="Alfred Smith" userId="3c60a3631c0db8ad" providerId="LiveId" clId="{63235EDF-A667-4667-8EC8-4B90407DC9B9}" dt="2024-07-04T11:35:21.911" v="12" actId="404"/>
          <ac:spMkLst>
            <pc:docMk/>
            <pc:sldMk cId="44033720" sldId="301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2:42.772" v="32"/>
          <ac:spMkLst>
            <pc:docMk/>
            <pc:sldMk cId="44033720" sldId="301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2:57.275" v="33"/>
        <pc:sldMkLst>
          <pc:docMk/>
          <pc:sldMk cId="139307528" sldId="302"/>
        </pc:sldMkLst>
        <pc:spChg chg="mod">
          <ac:chgData name="Alfred Smith" userId="3c60a3631c0db8ad" providerId="LiveId" clId="{63235EDF-A667-4667-8EC8-4B90407DC9B9}" dt="2024-07-04T11:35:43.774" v="13"/>
          <ac:spMkLst>
            <pc:docMk/>
            <pc:sldMk cId="139307528" sldId="302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2:57.275" v="33"/>
          <ac:spMkLst>
            <pc:docMk/>
            <pc:sldMk cId="139307528" sldId="302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3:15.417" v="35" actId="404"/>
        <pc:sldMkLst>
          <pc:docMk/>
          <pc:sldMk cId="3083548194" sldId="303"/>
        </pc:sldMkLst>
        <pc:spChg chg="mod">
          <ac:chgData name="Alfred Smith" userId="3c60a3631c0db8ad" providerId="LiveId" clId="{63235EDF-A667-4667-8EC8-4B90407DC9B9}" dt="2024-07-04T11:35:59.050" v="14"/>
          <ac:spMkLst>
            <pc:docMk/>
            <pc:sldMk cId="3083548194" sldId="303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3:15.417" v="35" actId="404"/>
          <ac:spMkLst>
            <pc:docMk/>
            <pc:sldMk cId="3083548194" sldId="303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3:29.323" v="36"/>
        <pc:sldMkLst>
          <pc:docMk/>
          <pc:sldMk cId="4156979830" sldId="304"/>
        </pc:sldMkLst>
        <pc:spChg chg="mod">
          <ac:chgData name="Alfred Smith" userId="3c60a3631c0db8ad" providerId="LiveId" clId="{63235EDF-A667-4667-8EC8-4B90407DC9B9}" dt="2024-07-04T11:36:24.366" v="15"/>
          <ac:spMkLst>
            <pc:docMk/>
            <pc:sldMk cId="4156979830" sldId="304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3:29.323" v="36"/>
          <ac:spMkLst>
            <pc:docMk/>
            <pc:sldMk cId="4156979830" sldId="304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3:39.769" v="37"/>
        <pc:sldMkLst>
          <pc:docMk/>
          <pc:sldMk cId="323532496" sldId="305"/>
        </pc:sldMkLst>
        <pc:spChg chg="mod">
          <ac:chgData name="Alfred Smith" userId="3c60a3631c0db8ad" providerId="LiveId" clId="{63235EDF-A667-4667-8EC8-4B90407DC9B9}" dt="2024-07-04T11:36:37.705" v="16"/>
          <ac:spMkLst>
            <pc:docMk/>
            <pc:sldMk cId="323532496" sldId="305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3:39.769" v="37"/>
          <ac:spMkLst>
            <pc:docMk/>
            <pc:sldMk cId="323532496" sldId="305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4:21.651" v="38"/>
        <pc:sldMkLst>
          <pc:docMk/>
          <pc:sldMk cId="3577620259" sldId="306"/>
        </pc:sldMkLst>
        <pc:spChg chg="mod">
          <ac:chgData name="Alfred Smith" userId="3c60a3631c0db8ad" providerId="LiveId" clId="{63235EDF-A667-4667-8EC8-4B90407DC9B9}" dt="2024-07-04T11:37:15.007" v="18"/>
          <ac:spMkLst>
            <pc:docMk/>
            <pc:sldMk cId="3577620259" sldId="306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4:21.651" v="38"/>
          <ac:spMkLst>
            <pc:docMk/>
            <pc:sldMk cId="3577620259" sldId="306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44:47.452" v="39"/>
        <pc:sldMkLst>
          <pc:docMk/>
          <pc:sldMk cId="286612964" sldId="307"/>
        </pc:sldMkLst>
        <pc:spChg chg="mod">
          <ac:chgData name="Alfred Smith" userId="3c60a3631c0db8ad" providerId="LiveId" clId="{63235EDF-A667-4667-8EC8-4B90407DC9B9}" dt="2024-07-04T11:37:26.531" v="19"/>
          <ac:spMkLst>
            <pc:docMk/>
            <pc:sldMk cId="286612964" sldId="307"/>
            <ac:spMk id="4" creationId="{9A13E2D8-2F59-44C1-B1D2-79C300C26DD4}"/>
          </ac:spMkLst>
        </pc:spChg>
        <pc:spChg chg="mod">
          <ac:chgData name="Alfred Smith" userId="3c60a3631c0db8ad" providerId="LiveId" clId="{63235EDF-A667-4667-8EC8-4B90407DC9B9}" dt="2024-07-04T11:44:47.452" v="39"/>
          <ac:spMkLst>
            <pc:docMk/>
            <pc:sldMk cId="286612964" sldId="307"/>
            <ac:spMk id="6" creationId="{416C064E-628E-47C0-A712-DB178FE9901E}"/>
          </ac:spMkLst>
        </pc:spChg>
      </pc:sldChg>
      <pc:sldChg chg="modSp mod">
        <pc:chgData name="Alfred Smith" userId="3c60a3631c0db8ad" providerId="LiveId" clId="{63235EDF-A667-4667-8EC8-4B90407DC9B9}" dt="2024-07-04T11:30:24.494" v="3" actId="12"/>
        <pc:sldMkLst>
          <pc:docMk/>
          <pc:sldMk cId="2869461528" sldId="308"/>
        </pc:sldMkLst>
        <pc:spChg chg="mod">
          <ac:chgData name="Alfred Smith" userId="3c60a3631c0db8ad" providerId="LiveId" clId="{63235EDF-A667-4667-8EC8-4B90407DC9B9}" dt="2024-07-04T11:30:24.494" v="3" actId="12"/>
          <ac:spMkLst>
            <pc:docMk/>
            <pc:sldMk cId="2869461528" sldId="308"/>
            <ac:spMk id="3" creationId="{77C8C5EB-7063-4EFF-9206-9F831A363AF1}"/>
          </ac:spMkLst>
        </pc:spChg>
      </pc:sldChg>
      <pc:sldChg chg="addSp modSp">
        <pc:chgData name="Alfred Smith" userId="3c60a3631c0db8ad" providerId="LiveId" clId="{63235EDF-A667-4667-8EC8-4B90407DC9B9}" dt="2024-07-04T11:33:02.127" v="4"/>
        <pc:sldMkLst>
          <pc:docMk/>
          <pc:sldMk cId="2934856375" sldId="310"/>
        </pc:sldMkLst>
        <pc:spChg chg="add mod">
          <ac:chgData name="Alfred Smith" userId="3c60a3631c0db8ad" providerId="LiveId" clId="{63235EDF-A667-4667-8EC8-4B90407DC9B9}" dt="2024-07-04T11:33:02.127" v="4"/>
          <ac:spMkLst>
            <pc:docMk/>
            <pc:sldMk cId="2934856375" sldId="310"/>
            <ac:spMk id="4" creationId="{EDAD412F-379D-E260-AA1F-B10835741A7E}"/>
          </ac:spMkLst>
        </pc:spChg>
      </pc:sldChg>
    </pc:docChg>
  </pc:docChgLst>
  <pc:docChgLst>
    <pc:chgData name="Leonie Smith" userId="fed1330f33f5650e" providerId="LiveId" clId="{1273395C-E248-4912-B300-3EA0D79FB941}"/>
    <pc:docChg chg="custSel addSld delSld modSld sldOrd">
      <pc:chgData name="Leonie Smith" userId="fed1330f33f5650e" providerId="LiveId" clId="{1273395C-E248-4912-B300-3EA0D79FB941}" dt="2022-04-19T08:56:20.450" v="297" actId="20577"/>
      <pc:docMkLst>
        <pc:docMk/>
      </pc:docMkLst>
      <pc:sldChg chg="addSp modSp">
        <pc:chgData name="Leonie Smith" userId="fed1330f33f5650e" providerId="LiveId" clId="{1273395C-E248-4912-B300-3EA0D79FB941}" dt="2022-03-25T05:56:46.424" v="1"/>
        <pc:sldMkLst>
          <pc:docMk/>
          <pc:sldMk cId="1206678836" sldId="289"/>
        </pc:sldMkLst>
        <pc:picChg chg="add mod">
          <ac:chgData name="Leonie Smith" userId="fed1330f33f5650e" providerId="LiveId" clId="{1273395C-E248-4912-B300-3EA0D79FB941}" dt="2022-03-25T05:56:46.424" v="1"/>
          <ac:picMkLst>
            <pc:docMk/>
            <pc:sldMk cId="1206678836" sldId="289"/>
            <ac:picMk id="2" creationId="{78AFAEF5-DB95-4B14-BA94-744E2F3F3955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33:23.513" v="49"/>
        <pc:sldMkLst>
          <pc:docMk/>
          <pc:sldMk cId="3289899634" sldId="290"/>
        </pc:sldMkLst>
        <pc:picChg chg="add del mod">
          <ac:chgData name="Leonie Smith" userId="fed1330f33f5650e" providerId="LiveId" clId="{1273395C-E248-4912-B300-3EA0D79FB941}" dt="2022-03-25T06:32:31.397" v="46"/>
          <ac:picMkLst>
            <pc:docMk/>
            <pc:sldMk cId="3289899634" sldId="290"/>
            <ac:picMk id="2" creationId="{92A21286-4406-4971-B0CE-D867556781B6}"/>
          </ac:picMkLst>
        </pc:picChg>
        <pc:picChg chg="add del mod">
          <ac:chgData name="Leonie Smith" userId="fed1330f33f5650e" providerId="LiveId" clId="{1273395C-E248-4912-B300-3EA0D79FB941}" dt="2022-03-25T06:33:02.639" v="48"/>
          <ac:picMkLst>
            <pc:docMk/>
            <pc:sldMk cId="3289899634" sldId="290"/>
            <ac:picMk id="3" creationId="{0C1238A0-8F6A-402D-B837-A3EB0461F262}"/>
          </ac:picMkLst>
        </pc:picChg>
        <pc:picChg chg="add mod">
          <ac:chgData name="Leonie Smith" userId="fed1330f33f5650e" providerId="LiveId" clId="{1273395C-E248-4912-B300-3EA0D79FB941}" dt="2022-03-25T06:33:23.513" v="49"/>
          <ac:picMkLst>
            <pc:docMk/>
            <pc:sldMk cId="3289899634" sldId="290"/>
            <ac:picMk id="5" creationId="{DDCE1E1A-1D44-4315-A649-C48BD3C3E300}"/>
          </ac:picMkLst>
        </pc:picChg>
      </pc:sldChg>
      <pc:sldChg chg="addSp modSp">
        <pc:chgData name="Leonie Smith" userId="fed1330f33f5650e" providerId="LiveId" clId="{1273395C-E248-4912-B300-3EA0D79FB941}" dt="2022-03-25T06:35:46.967" v="50"/>
        <pc:sldMkLst>
          <pc:docMk/>
          <pc:sldMk cId="66364055" sldId="291"/>
        </pc:sldMkLst>
        <pc:picChg chg="add mod">
          <ac:chgData name="Leonie Smith" userId="fed1330f33f5650e" providerId="LiveId" clId="{1273395C-E248-4912-B300-3EA0D79FB941}" dt="2022-03-25T06:35:46.967" v="50"/>
          <ac:picMkLst>
            <pc:docMk/>
            <pc:sldMk cId="66364055" sldId="291"/>
            <ac:picMk id="2" creationId="{7012C66D-6097-4FFC-ABD3-6DD6059E2637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38:53.474" v="53"/>
        <pc:sldMkLst>
          <pc:docMk/>
          <pc:sldMk cId="768309068" sldId="292"/>
        </pc:sldMkLst>
        <pc:picChg chg="add del mod">
          <ac:chgData name="Leonie Smith" userId="fed1330f33f5650e" providerId="LiveId" clId="{1273395C-E248-4912-B300-3EA0D79FB941}" dt="2022-03-25T06:38:33.523" v="52"/>
          <ac:picMkLst>
            <pc:docMk/>
            <pc:sldMk cId="768309068" sldId="292"/>
            <ac:picMk id="2" creationId="{6F5B730A-1915-4C51-A599-DBD62FA00E57}"/>
          </ac:picMkLst>
        </pc:picChg>
        <pc:picChg chg="add mod">
          <ac:chgData name="Leonie Smith" userId="fed1330f33f5650e" providerId="LiveId" clId="{1273395C-E248-4912-B300-3EA0D79FB941}" dt="2022-03-25T06:38:53.474" v="53"/>
          <ac:picMkLst>
            <pc:docMk/>
            <pc:sldMk cId="768309068" sldId="292"/>
            <ac:picMk id="3" creationId="{6D2C17F2-C0F4-445B-A8BA-22F03C0E03A4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41:48.699" v="62"/>
        <pc:sldMkLst>
          <pc:docMk/>
          <pc:sldMk cId="1272472953" sldId="293"/>
        </pc:sldMkLst>
        <pc:picChg chg="add del mod">
          <ac:chgData name="Leonie Smith" userId="fed1330f33f5650e" providerId="LiveId" clId="{1273395C-E248-4912-B300-3EA0D79FB941}" dt="2022-03-25T06:40:12.672" v="55"/>
          <ac:picMkLst>
            <pc:docMk/>
            <pc:sldMk cId="1272472953" sldId="293"/>
            <ac:picMk id="2" creationId="{87F49EB5-5741-41EA-BC92-D3AC76673B58}"/>
          </ac:picMkLst>
        </pc:picChg>
        <pc:picChg chg="add del mod">
          <ac:chgData name="Leonie Smith" userId="fed1330f33f5650e" providerId="LiveId" clId="{1273395C-E248-4912-B300-3EA0D79FB941}" dt="2022-03-25T06:41:06.216" v="57"/>
          <ac:picMkLst>
            <pc:docMk/>
            <pc:sldMk cId="1272472953" sldId="293"/>
            <ac:picMk id="3" creationId="{63D53ABF-699A-46F8-A044-CC74EC4DEAD0}"/>
          </ac:picMkLst>
        </pc:picChg>
        <pc:picChg chg="add del mod">
          <ac:chgData name="Leonie Smith" userId="fed1330f33f5650e" providerId="LiveId" clId="{1273395C-E248-4912-B300-3EA0D79FB941}" dt="2022-03-25T06:41:15.135" v="59"/>
          <ac:picMkLst>
            <pc:docMk/>
            <pc:sldMk cId="1272472953" sldId="293"/>
            <ac:picMk id="5" creationId="{B1F633BA-9286-465E-BFA9-480C5D2CA924}"/>
          </ac:picMkLst>
        </pc:picChg>
        <pc:picChg chg="add del mod">
          <ac:chgData name="Leonie Smith" userId="fed1330f33f5650e" providerId="LiveId" clId="{1273395C-E248-4912-B300-3EA0D79FB941}" dt="2022-03-25T06:41:33.718" v="61"/>
          <ac:picMkLst>
            <pc:docMk/>
            <pc:sldMk cId="1272472953" sldId="293"/>
            <ac:picMk id="7" creationId="{EE584D4B-BA28-4BD9-9DE9-0F1CFBAE44F8}"/>
          </ac:picMkLst>
        </pc:picChg>
        <pc:picChg chg="add mod">
          <ac:chgData name="Leonie Smith" userId="fed1330f33f5650e" providerId="LiveId" clId="{1273395C-E248-4912-B300-3EA0D79FB941}" dt="2022-03-25T06:41:48.699" v="62"/>
          <ac:picMkLst>
            <pc:docMk/>
            <pc:sldMk cId="1272472953" sldId="293"/>
            <ac:picMk id="8" creationId="{BC7C172A-5F5F-4C87-87FA-8B90AE3925EF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01:20.096" v="10"/>
        <pc:sldMkLst>
          <pc:docMk/>
          <pc:sldMk cId="3807423840" sldId="299"/>
        </pc:sldMkLst>
        <pc:picChg chg="add del mod">
          <ac:chgData name="Leonie Smith" userId="fed1330f33f5650e" providerId="LiveId" clId="{1273395C-E248-4912-B300-3EA0D79FB941}" dt="2022-03-25T06:01:07.855" v="9"/>
          <ac:picMkLst>
            <pc:docMk/>
            <pc:sldMk cId="3807423840" sldId="299"/>
            <ac:picMk id="2" creationId="{25CF42A5-A25F-4CA3-9ED3-C4D6ABDF0E61}"/>
          </ac:picMkLst>
        </pc:picChg>
        <pc:picChg chg="add mod">
          <ac:chgData name="Leonie Smith" userId="fed1330f33f5650e" providerId="LiveId" clId="{1273395C-E248-4912-B300-3EA0D79FB941}" dt="2022-03-25T06:01:20.096" v="10"/>
          <ac:picMkLst>
            <pc:docMk/>
            <pc:sldMk cId="3807423840" sldId="299"/>
            <ac:picMk id="3" creationId="{7194C9F2-11D7-423F-A4D8-9A98936110F3}"/>
          </ac:picMkLst>
        </pc:picChg>
      </pc:sldChg>
      <pc:sldChg chg="addSp modSp">
        <pc:chgData name="Leonie Smith" userId="fed1330f33f5650e" providerId="LiveId" clId="{1273395C-E248-4912-B300-3EA0D79FB941}" dt="2022-03-25T06:03:04.440" v="11"/>
        <pc:sldMkLst>
          <pc:docMk/>
          <pc:sldMk cId="2659422948" sldId="300"/>
        </pc:sldMkLst>
        <pc:picChg chg="add mod">
          <ac:chgData name="Leonie Smith" userId="fed1330f33f5650e" providerId="LiveId" clId="{1273395C-E248-4912-B300-3EA0D79FB941}" dt="2022-03-25T06:03:04.440" v="11"/>
          <ac:picMkLst>
            <pc:docMk/>
            <pc:sldMk cId="2659422948" sldId="300"/>
            <ac:picMk id="2" creationId="{2CF32202-DA54-4B03-9F88-A79DA3BB3C1E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05:25.049" v="14"/>
        <pc:sldMkLst>
          <pc:docMk/>
          <pc:sldMk cId="44033720" sldId="301"/>
        </pc:sldMkLst>
        <pc:picChg chg="add del mod">
          <ac:chgData name="Leonie Smith" userId="fed1330f33f5650e" providerId="LiveId" clId="{1273395C-E248-4912-B300-3EA0D79FB941}" dt="2022-03-25T06:05:10.532" v="13"/>
          <ac:picMkLst>
            <pc:docMk/>
            <pc:sldMk cId="44033720" sldId="301"/>
            <ac:picMk id="2" creationId="{FC22A4EC-E4D2-4A45-91E9-D0ECF768DC70}"/>
          </ac:picMkLst>
        </pc:picChg>
        <pc:picChg chg="add mod">
          <ac:chgData name="Leonie Smith" userId="fed1330f33f5650e" providerId="LiveId" clId="{1273395C-E248-4912-B300-3EA0D79FB941}" dt="2022-03-25T06:05:25.049" v="14"/>
          <ac:picMkLst>
            <pc:docMk/>
            <pc:sldMk cId="44033720" sldId="301"/>
            <ac:picMk id="3" creationId="{F2575ED5-9C16-4E5E-8D74-1F239D37C6CC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08:45.289" v="17"/>
        <pc:sldMkLst>
          <pc:docMk/>
          <pc:sldMk cId="139307528" sldId="302"/>
        </pc:sldMkLst>
        <pc:picChg chg="add del mod">
          <ac:chgData name="Leonie Smith" userId="fed1330f33f5650e" providerId="LiveId" clId="{1273395C-E248-4912-B300-3EA0D79FB941}" dt="2022-03-25T06:08:32.766" v="16"/>
          <ac:picMkLst>
            <pc:docMk/>
            <pc:sldMk cId="139307528" sldId="302"/>
            <ac:picMk id="2" creationId="{9D079F1F-A30A-4B41-95BA-94481F5E2FC4}"/>
          </ac:picMkLst>
        </pc:picChg>
        <pc:picChg chg="add mod">
          <ac:chgData name="Leonie Smith" userId="fed1330f33f5650e" providerId="LiveId" clId="{1273395C-E248-4912-B300-3EA0D79FB941}" dt="2022-03-25T06:08:45.289" v="17"/>
          <ac:picMkLst>
            <pc:docMk/>
            <pc:sldMk cId="139307528" sldId="302"/>
            <ac:picMk id="3" creationId="{4B44F353-0373-45D8-971A-B7A66682E24A}"/>
          </ac:picMkLst>
        </pc:picChg>
      </pc:sldChg>
      <pc:sldChg chg="addSp modSp">
        <pc:chgData name="Leonie Smith" userId="fed1330f33f5650e" providerId="LiveId" clId="{1273395C-E248-4912-B300-3EA0D79FB941}" dt="2022-03-25T06:10:24.134" v="18"/>
        <pc:sldMkLst>
          <pc:docMk/>
          <pc:sldMk cId="3083548194" sldId="303"/>
        </pc:sldMkLst>
        <pc:picChg chg="add mod">
          <ac:chgData name="Leonie Smith" userId="fed1330f33f5650e" providerId="LiveId" clId="{1273395C-E248-4912-B300-3EA0D79FB941}" dt="2022-03-25T06:10:24.134" v="18"/>
          <ac:picMkLst>
            <pc:docMk/>
            <pc:sldMk cId="3083548194" sldId="303"/>
            <ac:picMk id="2" creationId="{2C6EFD5D-E80D-48DE-8099-83D35F21D7AB}"/>
          </ac:picMkLst>
        </pc:picChg>
      </pc:sldChg>
      <pc:sldChg chg="addSp modSp">
        <pc:chgData name="Leonie Smith" userId="fed1330f33f5650e" providerId="LiveId" clId="{1273395C-E248-4912-B300-3EA0D79FB941}" dt="2022-03-25T06:11:11.443" v="19"/>
        <pc:sldMkLst>
          <pc:docMk/>
          <pc:sldMk cId="4156979830" sldId="304"/>
        </pc:sldMkLst>
        <pc:picChg chg="add mod">
          <ac:chgData name="Leonie Smith" userId="fed1330f33f5650e" providerId="LiveId" clId="{1273395C-E248-4912-B300-3EA0D79FB941}" dt="2022-03-25T06:11:11.443" v="19"/>
          <ac:picMkLst>
            <pc:docMk/>
            <pc:sldMk cId="4156979830" sldId="304"/>
            <ac:picMk id="2" creationId="{E9A85BD8-C73E-4727-8E86-A8EFB17240B4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18:19.152" v="36"/>
        <pc:sldMkLst>
          <pc:docMk/>
          <pc:sldMk cId="323532496" sldId="305"/>
        </pc:sldMkLst>
        <pc:picChg chg="add del mod">
          <ac:chgData name="Leonie Smith" userId="fed1330f33f5650e" providerId="LiveId" clId="{1273395C-E248-4912-B300-3EA0D79FB941}" dt="2022-03-25T06:12:43.678" v="21"/>
          <ac:picMkLst>
            <pc:docMk/>
            <pc:sldMk cId="323532496" sldId="305"/>
            <ac:picMk id="2" creationId="{1CCFA80C-320C-4627-91C3-7D502C5F2418}"/>
          </ac:picMkLst>
        </pc:picChg>
        <pc:picChg chg="add del mod">
          <ac:chgData name="Leonie Smith" userId="fed1330f33f5650e" providerId="LiveId" clId="{1273395C-E248-4912-B300-3EA0D79FB941}" dt="2022-03-25T06:13:33.998" v="23"/>
          <ac:picMkLst>
            <pc:docMk/>
            <pc:sldMk cId="323532496" sldId="305"/>
            <ac:picMk id="3" creationId="{2491BEB1-7051-4112-B707-9A6F9E1D448C}"/>
          </ac:picMkLst>
        </pc:picChg>
        <pc:picChg chg="add del mod">
          <ac:chgData name="Leonie Smith" userId="fed1330f33f5650e" providerId="LiveId" clId="{1273395C-E248-4912-B300-3EA0D79FB941}" dt="2022-03-25T06:13:54.605" v="25"/>
          <ac:picMkLst>
            <pc:docMk/>
            <pc:sldMk cId="323532496" sldId="305"/>
            <ac:picMk id="5" creationId="{4432A4AE-BF25-436A-A40D-1BA08D68BD3B}"/>
          </ac:picMkLst>
        </pc:picChg>
        <pc:picChg chg="add del mod">
          <ac:chgData name="Leonie Smith" userId="fed1330f33f5650e" providerId="LiveId" clId="{1273395C-E248-4912-B300-3EA0D79FB941}" dt="2022-03-25T06:14:49.482" v="27"/>
          <ac:picMkLst>
            <pc:docMk/>
            <pc:sldMk cId="323532496" sldId="305"/>
            <ac:picMk id="7" creationId="{5D21F79A-A5A3-4494-9191-825D95A59D19}"/>
          </ac:picMkLst>
        </pc:picChg>
        <pc:picChg chg="add del mod">
          <ac:chgData name="Leonie Smith" userId="fed1330f33f5650e" providerId="LiveId" clId="{1273395C-E248-4912-B300-3EA0D79FB941}" dt="2022-03-25T06:15:49.456" v="29"/>
          <ac:picMkLst>
            <pc:docMk/>
            <pc:sldMk cId="323532496" sldId="305"/>
            <ac:picMk id="8" creationId="{61F4445D-5F9C-4D21-8725-65CD1A8EBECB}"/>
          </ac:picMkLst>
        </pc:picChg>
        <pc:picChg chg="add del mod">
          <ac:chgData name="Leonie Smith" userId="fed1330f33f5650e" providerId="LiveId" clId="{1273395C-E248-4912-B300-3EA0D79FB941}" dt="2022-03-25T06:16:08.372" v="31"/>
          <ac:picMkLst>
            <pc:docMk/>
            <pc:sldMk cId="323532496" sldId="305"/>
            <ac:picMk id="9" creationId="{4CCC2F30-6AC8-4795-98FC-B3067984F21D}"/>
          </ac:picMkLst>
        </pc:picChg>
        <pc:picChg chg="add del mod">
          <ac:chgData name="Leonie Smith" userId="fed1330f33f5650e" providerId="LiveId" clId="{1273395C-E248-4912-B300-3EA0D79FB941}" dt="2022-03-25T06:17:35.219" v="33"/>
          <ac:picMkLst>
            <pc:docMk/>
            <pc:sldMk cId="323532496" sldId="305"/>
            <ac:picMk id="10" creationId="{FAA873F1-5B3E-4AC9-94F5-5D4E490BE6CC}"/>
          </ac:picMkLst>
        </pc:picChg>
        <pc:picChg chg="add del mod">
          <ac:chgData name="Leonie Smith" userId="fed1330f33f5650e" providerId="LiveId" clId="{1273395C-E248-4912-B300-3EA0D79FB941}" dt="2022-03-25T06:18:00.069" v="35"/>
          <ac:picMkLst>
            <pc:docMk/>
            <pc:sldMk cId="323532496" sldId="305"/>
            <ac:picMk id="11" creationId="{3D5E4E70-E4E4-4850-8E38-23C880309463}"/>
          </ac:picMkLst>
        </pc:picChg>
        <pc:picChg chg="add mod">
          <ac:chgData name="Leonie Smith" userId="fed1330f33f5650e" providerId="LiveId" clId="{1273395C-E248-4912-B300-3EA0D79FB941}" dt="2022-03-25T06:18:19.152" v="36"/>
          <ac:picMkLst>
            <pc:docMk/>
            <pc:sldMk cId="323532496" sldId="305"/>
            <ac:picMk id="12" creationId="{1CD1235B-B6BF-4F81-987D-150DEF4E9B7A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26:28.360" v="41"/>
        <pc:sldMkLst>
          <pc:docMk/>
          <pc:sldMk cId="3577620259" sldId="306"/>
        </pc:sldMkLst>
        <pc:picChg chg="add del mod">
          <ac:chgData name="Leonie Smith" userId="fed1330f33f5650e" providerId="LiveId" clId="{1273395C-E248-4912-B300-3EA0D79FB941}" dt="2022-03-25T06:25:58.986" v="38"/>
          <ac:picMkLst>
            <pc:docMk/>
            <pc:sldMk cId="3577620259" sldId="306"/>
            <ac:picMk id="2" creationId="{302BF419-69E5-45A3-8B3A-9364B7EF01FB}"/>
          </ac:picMkLst>
        </pc:picChg>
        <pc:picChg chg="add del mod">
          <ac:chgData name="Leonie Smith" userId="fed1330f33f5650e" providerId="LiveId" clId="{1273395C-E248-4912-B300-3EA0D79FB941}" dt="2022-03-25T06:26:11.984" v="40"/>
          <ac:picMkLst>
            <pc:docMk/>
            <pc:sldMk cId="3577620259" sldId="306"/>
            <ac:picMk id="3" creationId="{8B259B06-8893-4391-8CE7-253B50E9AFDF}"/>
          </ac:picMkLst>
        </pc:picChg>
        <pc:picChg chg="add mod">
          <ac:chgData name="Leonie Smith" userId="fed1330f33f5650e" providerId="LiveId" clId="{1273395C-E248-4912-B300-3EA0D79FB941}" dt="2022-03-25T06:26:28.360" v="41"/>
          <ac:picMkLst>
            <pc:docMk/>
            <pc:sldMk cId="3577620259" sldId="306"/>
            <ac:picMk id="5" creationId="{9DEB771A-40BC-4E30-B952-FF139696508E}"/>
          </ac:picMkLst>
        </pc:picChg>
      </pc:sldChg>
      <pc:sldChg chg="addSp delSp modSp modTransition modAnim">
        <pc:chgData name="Leonie Smith" userId="fed1330f33f5650e" providerId="LiveId" clId="{1273395C-E248-4912-B300-3EA0D79FB941}" dt="2022-03-25T06:28:55.897" v="44"/>
        <pc:sldMkLst>
          <pc:docMk/>
          <pc:sldMk cId="286612964" sldId="307"/>
        </pc:sldMkLst>
        <pc:picChg chg="add del mod">
          <ac:chgData name="Leonie Smith" userId="fed1330f33f5650e" providerId="LiveId" clId="{1273395C-E248-4912-B300-3EA0D79FB941}" dt="2022-03-25T06:28:41.856" v="43"/>
          <ac:picMkLst>
            <pc:docMk/>
            <pc:sldMk cId="286612964" sldId="307"/>
            <ac:picMk id="2" creationId="{B6762C4E-4375-46E8-B2CC-913ADC39DF53}"/>
          </ac:picMkLst>
        </pc:picChg>
        <pc:picChg chg="add mod">
          <ac:chgData name="Leonie Smith" userId="fed1330f33f5650e" providerId="LiveId" clId="{1273395C-E248-4912-B300-3EA0D79FB941}" dt="2022-03-25T06:28:55.897" v="44"/>
          <ac:picMkLst>
            <pc:docMk/>
            <pc:sldMk cId="286612964" sldId="307"/>
            <ac:picMk id="3" creationId="{9F0A47E2-2C16-42A3-B09B-56A96A72C761}"/>
          </ac:picMkLst>
        </pc:picChg>
      </pc:sldChg>
      <pc:sldChg chg="addSp modSp modNotesTx">
        <pc:chgData name="Leonie Smith" userId="fed1330f33f5650e" providerId="LiveId" clId="{1273395C-E248-4912-B300-3EA0D79FB941}" dt="2022-04-18T08:12:55.316" v="71" actId="5793"/>
        <pc:sldMkLst>
          <pc:docMk/>
          <pc:sldMk cId="2869461528" sldId="308"/>
        </pc:sldMkLst>
        <pc:picChg chg="add mod">
          <ac:chgData name="Leonie Smith" userId="fed1330f33f5650e" providerId="LiveId" clId="{1273395C-E248-4912-B300-3EA0D79FB941}" dt="2022-03-25T05:53:19.731" v="0"/>
          <ac:picMkLst>
            <pc:docMk/>
            <pc:sldMk cId="2869461528" sldId="308"/>
            <ac:picMk id="4" creationId="{01AF638A-3D1D-47F6-ABE7-694576DEF3F5}"/>
          </ac:picMkLst>
        </pc:picChg>
      </pc:sldChg>
      <pc:sldChg chg="addSp modSp mod">
        <pc:chgData name="Leonie Smith" userId="fed1330f33f5650e" providerId="LiveId" clId="{1273395C-E248-4912-B300-3EA0D79FB941}" dt="2022-04-19T08:52:24.374" v="256" actId="20577"/>
        <pc:sldMkLst>
          <pc:docMk/>
          <pc:sldMk cId="2029575016" sldId="309"/>
        </pc:sldMkLst>
        <pc:spChg chg="add mod">
          <ac:chgData name="Leonie Smith" userId="fed1330f33f5650e" providerId="LiveId" clId="{1273395C-E248-4912-B300-3EA0D79FB941}" dt="2022-04-19T08:52:24.374" v="256" actId="20577"/>
          <ac:spMkLst>
            <pc:docMk/>
            <pc:sldMk cId="2029575016" sldId="309"/>
            <ac:spMk id="4" creationId="{2E261076-AEBD-4D35-9DB6-83289EA8279B}"/>
          </ac:spMkLst>
        </pc:spChg>
      </pc:sldChg>
      <pc:sldChg chg="addSp modSp ord">
        <pc:chgData name="Leonie Smith" userId="fed1330f33f5650e" providerId="LiveId" clId="{1273395C-E248-4912-B300-3EA0D79FB941}" dt="2022-04-19T08:52:31.764" v="257"/>
        <pc:sldMkLst>
          <pc:docMk/>
          <pc:sldMk cId="2934856375" sldId="310"/>
        </pc:sldMkLst>
        <pc:spChg chg="add mod">
          <ac:chgData name="Leonie Smith" userId="fed1330f33f5650e" providerId="LiveId" clId="{1273395C-E248-4912-B300-3EA0D79FB941}" dt="2022-04-19T08:52:31.764" v="257"/>
          <ac:spMkLst>
            <pc:docMk/>
            <pc:sldMk cId="2934856375" sldId="310"/>
            <ac:spMk id="3" creationId="{71C5629D-62FE-4D49-85C3-0C87C2A7D5C2}"/>
          </ac:spMkLst>
        </pc:spChg>
      </pc:sldChg>
      <pc:sldChg chg="addSp modSp mod">
        <pc:chgData name="Leonie Smith" userId="fed1330f33f5650e" providerId="LiveId" clId="{1273395C-E248-4912-B300-3EA0D79FB941}" dt="2022-04-19T08:54:43.130" v="276" actId="20577"/>
        <pc:sldMkLst>
          <pc:docMk/>
          <pc:sldMk cId="3725052395" sldId="311"/>
        </pc:sldMkLst>
        <pc:spChg chg="add mod">
          <ac:chgData name="Leonie Smith" userId="fed1330f33f5650e" providerId="LiveId" clId="{1273395C-E248-4912-B300-3EA0D79FB941}" dt="2022-04-19T08:54:43.130" v="276" actId="20577"/>
          <ac:spMkLst>
            <pc:docMk/>
            <pc:sldMk cId="3725052395" sldId="311"/>
            <ac:spMk id="4" creationId="{FE349862-8F2F-45A3-AF82-013DB5B470C7}"/>
          </ac:spMkLst>
        </pc:spChg>
        <pc:picChg chg="add mod">
          <ac:chgData name="Leonie Smith" userId="fed1330f33f5650e" providerId="LiveId" clId="{1273395C-E248-4912-B300-3EA0D79FB941}" dt="2022-04-19T08:30:19.775" v="83" actId="1076"/>
          <ac:picMkLst>
            <pc:docMk/>
            <pc:sldMk cId="3725052395" sldId="311"/>
            <ac:picMk id="3" creationId="{F6AC81C8-2151-46EA-A44C-42D4B06EF672}"/>
          </ac:picMkLst>
        </pc:picChg>
      </pc:sldChg>
      <pc:sldChg chg="addSp modSp mod">
        <pc:chgData name="Leonie Smith" userId="fed1330f33f5650e" providerId="LiveId" clId="{1273395C-E248-4912-B300-3EA0D79FB941}" dt="2022-04-19T08:54:51.730" v="277" actId="20577"/>
        <pc:sldMkLst>
          <pc:docMk/>
          <pc:sldMk cId="2407495584" sldId="312"/>
        </pc:sldMkLst>
        <pc:spChg chg="add mod">
          <ac:chgData name="Leonie Smith" userId="fed1330f33f5650e" providerId="LiveId" clId="{1273395C-E248-4912-B300-3EA0D79FB941}" dt="2022-04-19T08:54:51.730" v="277" actId="20577"/>
          <ac:spMkLst>
            <pc:docMk/>
            <pc:sldMk cId="2407495584" sldId="312"/>
            <ac:spMk id="4" creationId="{DD47E054-19A6-4BFD-ADEB-64A81D350E55}"/>
          </ac:spMkLst>
        </pc:spChg>
        <pc:picChg chg="add mod">
          <ac:chgData name="Leonie Smith" userId="fed1330f33f5650e" providerId="LiveId" clId="{1273395C-E248-4912-B300-3EA0D79FB941}" dt="2022-04-19T08:31:05.809" v="86" actId="14100"/>
          <ac:picMkLst>
            <pc:docMk/>
            <pc:sldMk cId="2407495584" sldId="312"/>
            <ac:picMk id="3" creationId="{3D0EB3D8-3164-4D7D-B3CA-5A5CF49D2A4C}"/>
          </ac:picMkLst>
        </pc:picChg>
      </pc:sldChg>
      <pc:sldChg chg="addSp modSp mod">
        <pc:chgData name="Leonie Smith" userId="fed1330f33f5650e" providerId="LiveId" clId="{1273395C-E248-4912-B300-3EA0D79FB941}" dt="2022-04-19T08:54:59.942" v="278" actId="20577"/>
        <pc:sldMkLst>
          <pc:docMk/>
          <pc:sldMk cId="3083095230" sldId="313"/>
        </pc:sldMkLst>
        <pc:spChg chg="add mod">
          <ac:chgData name="Leonie Smith" userId="fed1330f33f5650e" providerId="LiveId" clId="{1273395C-E248-4912-B300-3EA0D79FB941}" dt="2022-04-19T08:54:59.942" v="278" actId="20577"/>
          <ac:spMkLst>
            <pc:docMk/>
            <pc:sldMk cId="3083095230" sldId="313"/>
            <ac:spMk id="4" creationId="{FD560296-572B-4EEA-9DEF-31238CC0C2A8}"/>
          </ac:spMkLst>
        </pc:spChg>
        <pc:picChg chg="add mod">
          <ac:chgData name="Leonie Smith" userId="fed1330f33f5650e" providerId="LiveId" clId="{1273395C-E248-4912-B300-3EA0D79FB941}" dt="2022-04-19T08:32:20.668" v="89" actId="14100"/>
          <ac:picMkLst>
            <pc:docMk/>
            <pc:sldMk cId="3083095230" sldId="313"/>
            <ac:picMk id="3" creationId="{833B5BB0-CCA8-4617-BC15-A1A81C313F72}"/>
          </ac:picMkLst>
        </pc:picChg>
      </pc:sldChg>
      <pc:sldChg chg="addSp modSp mod">
        <pc:chgData name="Leonie Smith" userId="fed1330f33f5650e" providerId="LiveId" clId="{1273395C-E248-4912-B300-3EA0D79FB941}" dt="2022-04-19T08:55:09.956" v="279" actId="20577"/>
        <pc:sldMkLst>
          <pc:docMk/>
          <pc:sldMk cId="3985148115" sldId="314"/>
        </pc:sldMkLst>
        <pc:spChg chg="add mod">
          <ac:chgData name="Leonie Smith" userId="fed1330f33f5650e" providerId="LiveId" clId="{1273395C-E248-4912-B300-3EA0D79FB941}" dt="2022-04-19T08:55:09.956" v="279" actId="20577"/>
          <ac:spMkLst>
            <pc:docMk/>
            <pc:sldMk cId="3985148115" sldId="314"/>
            <ac:spMk id="4" creationId="{729F6D05-7A71-4AB4-BCF9-C8C299D5AD6A}"/>
          </ac:spMkLst>
        </pc:spChg>
        <pc:picChg chg="add mod">
          <ac:chgData name="Leonie Smith" userId="fed1330f33f5650e" providerId="LiveId" clId="{1273395C-E248-4912-B300-3EA0D79FB941}" dt="2022-04-19T08:33:01.597" v="92" actId="14100"/>
          <ac:picMkLst>
            <pc:docMk/>
            <pc:sldMk cId="3985148115" sldId="314"/>
            <ac:picMk id="3" creationId="{A06F3BFE-9F69-43AF-AD0D-B8C9CDB8846A}"/>
          </ac:picMkLst>
        </pc:picChg>
      </pc:sldChg>
      <pc:sldChg chg="addSp modSp mod">
        <pc:chgData name="Leonie Smith" userId="fed1330f33f5650e" providerId="LiveId" clId="{1273395C-E248-4912-B300-3EA0D79FB941}" dt="2022-04-19T08:55:16.656" v="280" actId="20577"/>
        <pc:sldMkLst>
          <pc:docMk/>
          <pc:sldMk cId="1532666943" sldId="315"/>
        </pc:sldMkLst>
        <pc:spChg chg="add mod">
          <ac:chgData name="Leonie Smith" userId="fed1330f33f5650e" providerId="LiveId" clId="{1273395C-E248-4912-B300-3EA0D79FB941}" dt="2022-04-19T08:55:16.656" v="280" actId="20577"/>
          <ac:spMkLst>
            <pc:docMk/>
            <pc:sldMk cId="1532666943" sldId="315"/>
            <ac:spMk id="4" creationId="{733C48EC-71B9-441D-B751-BC069CAE003D}"/>
          </ac:spMkLst>
        </pc:spChg>
        <pc:picChg chg="add mod">
          <ac:chgData name="Leonie Smith" userId="fed1330f33f5650e" providerId="LiveId" clId="{1273395C-E248-4912-B300-3EA0D79FB941}" dt="2022-04-19T08:33:52.504" v="96" actId="1076"/>
          <ac:picMkLst>
            <pc:docMk/>
            <pc:sldMk cId="1532666943" sldId="315"/>
            <ac:picMk id="3" creationId="{F7A0F6F6-D455-4EAC-B9AA-6D7530324A25}"/>
          </ac:picMkLst>
        </pc:picChg>
      </pc:sldChg>
      <pc:sldChg chg="addSp modSp mod">
        <pc:chgData name="Leonie Smith" userId="fed1330f33f5650e" providerId="LiveId" clId="{1273395C-E248-4912-B300-3EA0D79FB941}" dt="2022-04-19T08:55:22.070" v="281" actId="20577"/>
        <pc:sldMkLst>
          <pc:docMk/>
          <pc:sldMk cId="3846883872" sldId="316"/>
        </pc:sldMkLst>
        <pc:spChg chg="add mod">
          <ac:chgData name="Leonie Smith" userId="fed1330f33f5650e" providerId="LiveId" clId="{1273395C-E248-4912-B300-3EA0D79FB941}" dt="2022-04-19T08:55:22.070" v="281" actId="20577"/>
          <ac:spMkLst>
            <pc:docMk/>
            <pc:sldMk cId="3846883872" sldId="316"/>
            <ac:spMk id="4" creationId="{3D97F49A-18AB-4B71-801B-2E784C696610}"/>
          </ac:spMkLst>
        </pc:spChg>
        <pc:picChg chg="add mod">
          <ac:chgData name="Leonie Smith" userId="fed1330f33f5650e" providerId="LiveId" clId="{1273395C-E248-4912-B300-3EA0D79FB941}" dt="2022-04-19T08:34:33.671" v="99" actId="14100"/>
          <ac:picMkLst>
            <pc:docMk/>
            <pc:sldMk cId="3846883872" sldId="316"/>
            <ac:picMk id="3" creationId="{3B7B727B-FEBD-4D67-A53B-91BDBAF69B65}"/>
          </ac:picMkLst>
        </pc:picChg>
      </pc:sldChg>
      <pc:sldChg chg="addSp modSp mod">
        <pc:chgData name="Leonie Smith" userId="fed1330f33f5650e" providerId="LiveId" clId="{1273395C-E248-4912-B300-3EA0D79FB941}" dt="2022-04-19T08:55:29.725" v="283" actId="20577"/>
        <pc:sldMkLst>
          <pc:docMk/>
          <pc:sldMk cId="1161560639" sldId="317"/>
        </pc:sldMkLst>
        <pc:spChg chg="add mod">
          <ac:chgData name="Leonie Smith" userId="fed1330f33f5650e" providerId="LiveId" clId="{1273395C-E248-4912-B300-3EA0D79FB941}" dt="2022-04-19T08:55:29.725" v="283" actId="20577"/>
          <ac:spMkLst>
            <pc:docMk/>
            <pc:sldMk cId="1161560639" sldId="317"/>
            <ac:spMk id="4" creationId="{808438FF-3BB8-445C-81CF-B41247CA3DE1}"/>
          </ac:spMkLst>
        </pc:spChg>
        <pc:picChg chg="add mod">
          <ac:chgData name="Leonie Smith" userId="fed1330f33f5650e" providerId="LiveId" clId="{1273395C-E248-4912-B300-3EA0D79FB941}" dt="2022-04-19T08:35:52.623" v="106" actId="1076"/>
          <ac:picMkLst>
            <pc:docMk/>
            <pc:sldMk cId="1161560639" sldId="317"/>
            <ac:picMk id="3" creationId="{3E9978C1-98C6-4663-A5BF-3255E08346C9}"/>
          </ac:picMkLst>
        </pc:picChg>
      </pc:sldChg>
      <pc:sldChg chg="addSp modSp mod">
        <pc:chgData name="Leonie Smith" userId="fed1330f33f5650e" providerId="LiveId" clId="{1273395C-E248-4912-B300-3EA0D79FB941}" dt="2022-04-19T08:55:38.939" v="285" actId="20577"/>
        <pc:sldMkLst>
          <pc:docMk/>
          <pc:sldMk cId="3927665099" sldId="318"/>
        </pc:sldMkLst>
        <pc:spChg chg="add mod">
          <ac:chgData name="Leonie Smith" userId="fed1330f33f5650e" providerId="LiveId" clId="{1273395C-E248-4912-B300-3EA0D79FB941}" dt="2022-04-19T08:55:38.939" v="285" actId="20577"/>
          <ac:spMkLst>
            <pc:docMk/>
            <pc:sldMk cId="3927665099" sldId="318"/>
            <ac:spMk id="4" creationId="{291F2BE5-9A1E-462D-8A19-172AC90B0D2A}"/>
          </ac:spMkLst>
        </pc:spChg>
        <pc:picChg chg="add mod">
          <ac:chgData name="Leonie Smith" userId="fed1330f33f5650e" providerId="LiveId" clId="{1273395C-E248-4912-B300-3EA0D79FB941}" dt="2022-04-19T08:36:48.755" v="109" actId="14100"/>
          <ac:picMkLst>
            <pc:docMk/>
            <pc:sldMk cId="3927665099" sldId="318"/>
            <ac:picMk id="3" creationId="{65E21376-E804-49A7-944E-142330479AE0}"/>
          </ac:picMkLst>
        </pc:picChg>
      </pc:sldChg>
      <pc:sldChg chg="addSp modSp mod">
        <pc:chgData name="Leonie Smith" userId="fed1330f33f5650e" providerId="LiveId" clId="{1273395C-E248-4912-B300-3EA0D79FB941}" dt="2022-04-19T08:55:43.866" v="287" actId="20577"/>
        <pc:sldMkLst>
          <pc:docMk/>
          <pc:sldMk cId="3219427267" sldId="319"/>
        </pc:sldMkLst>
        <pc:spChg chg="add mod">
          <ac:chgData name="Leonie Smith" userId="fed1330f33f5650e" providerId="LiveId" clId="{1273395C-E248-4912-B300-3EA0D79FB941}" dt="2022-04-19T08:55:43.866" v="287" actId="20577"/>
          <ac:spMkLst>
            <pc:docMk/>
            <pc:sldMk cId="3219427267" sldId="319"/>
            <ac:spMk id="4" creationId="{AC21805A-3F59-4DD1-85F0-D7780BC9F34D}"/>
          </ac:spMkLst>
        </pc:spChg>
        <pc:picChg chg="add mod">
          <ac:chgData name="Leonie Smith" userId="fed1330f33f5650e" providerId="LiveId" clId="{1273395C-E248-4912-B300-3EA0D79FB941}" dt="2022-04-19T08:37:29.378" v="112" actId="14100"/>
          <ac:picMkLst>
            <pc:docMk/>
            <pc:sldMk cId="3219427267" sldId="319"/>
            <ac:picMk id="3" creationId="{52B0B543-20D9-481F-BDA8-856D369A087E}"/>
          </ac:picMkLst>
        </pc:picChg>
      </pc:sldChg>
      <pc:sldChg chg="addSp modSp mod">
        <pc:chgData name="Leonie Smith" userId="fed1330f33f5650e" providerId="LiveId" clId="{1273395C-E248-4912-B300-3EA0D79FB941}" dt="2022-04-19T08:55:52.926" v="289" actId="20577"/>
        <pc:sldMkLst>
          <pc:docMk/>
          <pc:sldMk cId="2533844583" sldId="320"/>
        </pc:sldMkLst>
        <pc:spChg chg="add mod">
          <ac:chgData name="Leonie Smith" userId="fed1330f33f5650e" providerId="LiveId" clId="{1273395C-E248-4912-B300-3EA0D79FB941}" dt="2022-04-19T08:55:52.926" v="289" actId="20577"/>
          <ac:spMkLst>
            <pc:docMk/>
            <pc:sldMk cId="2533844583" sldId="320"/>
            <ac:spMk id="4" creationId="{E7A083E6-8C4F-42C3-B64B-C9BD2719097E}"/>
          </ac:spMkLst>
        </pc:spChg>
        <pc:picChg chg="add mod">
          <ac:chgData name="Leonie Smith" userId="fed1330f33f5650e" providerId="LiveId" clId="{1273395C-E248-4912-B300-3EA0D79FB941}" dt="2022-04-19T08:38:40.575" v="116" actId="1076"/>
          <ac:picMkLst>
            <pc:docMk/>
            <pc:sldMk cId="2533844583" sldId="320"/>
            <ac:picMk id="3" creationId="{FA11DF1B-0877-4598-85AF-59EC73420811}"/>
          </ac:picMkLst>
        </pc:picChg>
      </pc:sldChg>
      <pc:sldChg chg="addSp modSp mod">
        <pc:chgData name="Leonie Smith" userId="fed1330f33f5650e" providerId="LiveId" clId="{1273395C-E248-4912-B300-3EA0D79FB941}" dt="2022-04-19T08:55:58.674" v="291" actId="20577"/>
        <pc:sldMkLst>
          <pc:docMk/>
          <pc:sldMk cId="1313493342" sldId="321"/>
        </pc:sldMkLst>
        <pc:spChg chg="add mod">
          <ac:chgData name="Leonie Smith" userId="fed1330f33f5650e" providerId="LiveId" clId="{1273395C-E248-4912-B300-3EA0D79FB941}" dt="2022-04-19T08:55:58.674" v="291" actId="20577"/>
          <ac:spMkLst>
            <pc:docMk/>
            <pc:sldMk cId="1313493342" sldId="321"/>
            <ac:spMk id="4" creationId="{98BEF8AD-EB03-40D8-B276-8E3B9D091374}"/>
          </ac:spMkLst>
        </pc:spChg>
        <pc:picChg chg="add mod">
          <ac:chgData name="Leonie Smith" userId="fed1330f33f5650e" providerId="LiveId" clId="{1273395C-E248-4912-B300-3EA0D79FB941}" dt="2022-04-19T08:40:48.660" v="122" actId="1076"/>
          <ac:picMkLst>
            <pc:docMk/>
            <pc:sldMk cId="1313493342" sldId="321"/>
            <ac:picMk id="3" creationId="{08385402-B9A1-4BF2-8EC5-2D0A5D535BD5}"/>
          </ac:picMkLst>
        </pc:picChg>
      </pc:sldChg>
      <pc:sldChg chg="addSp modSp mod">
        <pc:chgData name="Leonie Smith" userId="fed1330f33f5650e" providerId="LiveId" clId="{1273395C-E248-4912-B300-3EA0D79FB941}" dt="2022-04-19T08:56:05.412" v="293" actId="20577"/>
        <pc:sldMkLst>
          <pc:docMk/>
          <pc:sldMk cId="2196808343" sldId="322"/>
        </pc:sldMkLst>
        <pc:spChg chg="add mod">
          <ac:chgData name="Leonie Smith" userId="fed1330f33f5650e" providerId="LiveId" clId="{1273395C-E248-4912-B300-3EA0D79FB941}" dt="2022-04-19T08:56:05.412" v="293" actId="20577"/>
          <ac:spMkLst>
            <pc:docMk/>
            <pc:sldMk cId="2196808343" sldId="322"/>
            <ac:spMk id="4" creationId="{74B1F3D5-1AF4-44BE-9E13-8AE87C9990A0}"/>
          </ac:spMkLst>
        </pc:spChg>
        <pc:picChg chg="add mod">
          <ac:chgData name="Leonie Smith" userId="fed1330f33f5650e" providerId="LiveId" clId="{1273395C-E248-4912-B300-3EA0D79FB941}" dt="2022-04-19T08:41:45.965" v="125" actId="14100"/>
          <ac:picMkLst>
            <pc:docMk/>
            <pc:sldMk cId="2196808343" sldId="322"/>
            <ac:picMk id="3" creationId="{1AD0DCC8-A16F-4D19-B178-06767C164CAF}"/>
          </ac:picMkLst>
        </pc:picChg>
      </pc:sldChg>
      <pc:sldChg chg="addSp modSp mod">
        <pc:chgData name="Leonie Smith" userId="fed1330f33f5650e" providerId="LiveId" clId="{1273395C-E248-4912-B300-3EA0D79FB941}" dt="2022-04-19T08:56:20.450" v="297" actId="20577"/>
        <pc:sldMkLst>
          <pc:docMk/>
          <pc:sldMk cId="186922154" sldId="323"/>
        </pc:sldMkLst>
        <pc:spChg chg="add mod">
          <ac:chgData name="Leonie Smith" userId="fed1330f33f5650e" providerId="LiveId" clId="{1273395C-E248-4912-B300-3EA0D79FB941}" dt="2022-04-19T08:56:20.450" v="297" actId="20577"/>
          <ac:spMkLst>
            <pc:docMk/>
            <pc:sldMk cId="186922154" sldId="323"/>
            <ac:spMk id="4" creationId="{A8F4EE8E-FB31-405F-85D2-261FE12F11C8}"/>
          </ac:spMkLst>
        </pc:spChg>
        <pc:picChg chg="add mod">
          <ac:chgData name="Leonie Smith" userId="fed1330f33f5650e" providerId="LiveId" clId="{1273395C-E248-4912-B300-3EA0D79FB941}" dt="2022-04-19T08:43:05.494" v="130" actId="14100"/>
          <ac:picMkLst>
            <pc:docMk/>
            <pc:sldMk cId="186922154" sldId="323"/>
            <ac:picMk id="3" creationId="{C1DEE0BC-72B4-4A8C-93A1-64D3BBB7AFF3}"/>
          </ac:picMkLst>
        </pc:picChg>
      </pc:sldChg>
      <pc:sldChg chg="addSp delSp modSp new mod modTransition modAnim">
        <pc:chgData name="Leonie Smith" userId="fed1330f33f5650e" providerId="LiveId" clId="{1273395C-E248-4912-B300-3EA0D79FB941}" dt="2022-04-19T08:45:29.422" v="248" actId="20577"/>
        <pc:sldMkLst>
          <pc:docMk/>
          <pc:sldMk cId="3133137838" sldId="324"/>
        </pc:sldMkLst>
        <pc:spChg chg="mod">
          <ac:chgData name="Leonie Smith" userId="fed1330f33f5650e" providerId="LiveId" clId="{1273395C-E248-4912-B300-3EA0D79FB941}" dt="2022-04-19T08:45:29.422" v="248" actId="20577"/>
          <ac:spMkLst>
            <pc:docMk/>
            <pc:sldMk cId="3133137838" sldId="324"/>
            <ac:spMk id="3" creationId="{778B585F-2527-47B1-B4D2-9C970E325ADB}"/>
          </ac:spMkLst>
        </pc:spChg>
        <pc:picChg chg="add del mod">
          <ac:chgData name="Leonie Smith" userId="fed1330f33f5650e" providerId="LiveId" clId="{1273395C-E248-4912-B300-3EA0D79FB941}" dt="2022-03-25T05:58:44.011" v="4"/>
          <ac:picMkLst>
            <pc:docMk/>
            <pc:sldMk cId="3133137838" sldId="324"/>
            <ac:picMk id="4" creationId="{2FBBFF29-4035-43D0-BAA1-7C0843BB5F25}"/>
          </ac:picMkLst>
        </pc:picChg>
        <pc:picChg chg="add del mod">
          <ac:chgData name="Leonie Smith" userId="fed1330f33f5650e" providerId="LiveId" clId="{1273395C-E248-4912-B300-3EA0D79FB941}" dt="2022-03-25T05:58:56.202" v="6"/>
          <ac:picMkLst>
            <pc:docMk/>
            <pc:sldMk cId="3133137838" sldId="324"/>
            <ac:picMk id="5" creationId="{BCD93E06-420C-4B97-9D5E-31BC8C784CCD}"/>
          </ac:picMkLst>
        </pc:picChg>
        <pc:picChg chg="add mod">
          <ac:chgData name="Leonie Smith" userId="fed1330f33f5650e" providerId="LiveId" clId="{1273395C-E248-4912-B300-3EA0D79FB941}" dt="2022-03-25T05:59:09.526" v="7"/>
          <ac:picMkLst>
            <pc:docMk/>
            <pc:sldMk cId="3133137838" sldId="324"/>
            <ac:picMk id="6" creationId="{CD797B16-97F8-46AF-8702-509DB5C19B14}"/>
          </ac:picMkLst>
        </pc:picChg>
      </pc:sldChg>
      <pc:sldChg chg="addSp modSp add mod ord">
        <pc:chgData name="Leonie Smith" userId="fed1330f33f5650e" providerId="LiveId" clId="{1273395C-E248-4912-B300-3EA0D79FB941}" dt="2022-04-19T08:29:18.142" v="79" actId="14100"/>
        <pc:sldMkLst>
          <pc:docMk/>
          <pc:sldMk cId="2452793444" sldId="325"/>
        </pc:sldMkLst>
        <pc:picChg chg="add mod">
          <ac:chgData name="Leonie Smith" userId="fed1330f33f5650e" providerId="LiveId" clId="{1273395C-E248-4912-B300-3EA0D79FB941}" dt="2022-04-19T08:29:18.142" v="79" actId="14100"/>
          <ac:picMkLst>
            <pc:docMk/>
            <pc:sldMk cId="2452793444" sldId="325"/>
            <ac:picMk id="3" creationId="{C1DE221A-35C0-4487-A557-1E7B3655DAB0}"/>
          </ac:picMkLst>
        </pc:picChg>
      </pc:sldChg>
      <pc:sldChg chg="add del">
        <pc:chgData name="Leonie Smith" userId="fed1330f33f5650e" providerId="LiveId" clId="{1273395C-E248-4912-B300-3EA0D79FB941}" dt="2022-04-19T08:42:47.816" v="127"/>
        <pc:sldMkLst>
          <pc:docMk/>
          <pc:sldMk cId="1200861574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  <a:endParaRPr lang="en-IN" sz="1800" b="1" i="0" u="none" strike="noStrike" baseline="0" dirty="0">
              <a:latin typeface="TimesNewRomanPS-BoldMT"/>
            </a:endParaRP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13 Gideon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Gideon’s Call – Judges 6:1-18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Offering – Judges 6:19-24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Pulling down Altar – Judges 6:25-32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Fleece – Judges 6:33-40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Thinning the Army – Judges 7:1-8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Midianite’s dream – Judges 7:9-15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Trumpets and Torches – Judges 7:16-22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850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13-1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408428-A316-D12E-53E6-3BB70A525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"/>
    </mc:Choice>
    <mc:Fallback xmlns="">
      <p:transition spd="slow" advTm="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EB3D8-3164-4D7D-B3CA-5A5CF49D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188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7E054-19A6-4BFD-ADEB-64A81D350E5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6:2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9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Whenever the Israelites would plant their crops, the Midianites, Amalekites, and other people of the east would come up and invade them, </a:t>
            </a:r>
            <a:r>
              <a:rPr lang="en-US" sz="3200" dirty="0">
                <a:solidFill>
                  <a:srgbClr val="121212"/>
                </a:solidFill>
                <a:latin typeface="ArialMT"/>
              </a:rPr>
              <a:t>5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the Midianites came with their livestock and their tents like a great swarm of locusts. They and their camels were innumerable, and they entered the land to ravage it.</a:t>
            </a:r>
            <a:endParaRPr lang="en-Z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ཡེས་ར་ཨེལ་པ་རྣམས་ཀྱིས་ས་བོན་བཏབ་ཟིན་པའི་དུས་སུ། མིད་ཡཱན་པ་དང་ཨ་མཱད་ལེག་པ། ཤར་ཕྱོགས་པ་ཐམས་ཅད་ཡར་ཁོ་རྣམས་ལ་འཐབ་ཏུ་འོངས་པ་དང་། </a:t>
            </a:r>
            <a:endParaRPr lang="en-ZA" sz="54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6661043-382B-7F1C-4232-FBF8FC488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2"/>
    </mc:Choice>
    <mc:Fallback xmlns="">
      <p:transition spd="slow" advTm="1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B5BB0-CCA8-4617-BC15-A1A81C31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33"/>
            <a:ext cx="12990786" cy="6886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560296-572B-4EEA-9DEF-31238CC0C2A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6:3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5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Israel was greatly impoverished by Midian, and the Israelites cried out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མིད་ཡཱན་པའི་རྐྱེན་གྱིས་དབུལ་ཞིང་ཕོངས་པར་གྱུར་པས་དཀོན་མཆོག་ཡ་ཝཱེ་ལ་འོ་དོད་བོས་སོ། །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C5E6932-8DD2-B0E0-4438-DAE778B1B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9"/>
    </mc:Choice>
    <mc:Fallback xmlns="">
      <p:transition spd="slow" advTm="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F3BFE-9F69-43AF-AD0D-B8C9CDB8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023" y="1"/>
            <a:ext cx="122680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F6D05-7A71-4AB4-BCF9-C8C299D5AD6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6:6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sent them a prophet, who told them, “This is what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Israel, says: I brought you up out of Egypt, out of the house of slavery.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དཀོན་མཆོག་ཡ་ཝཱེས་ལུང་སྟོན་པ་ཞིག་ཡེས་ར་ཨེལ་པ་རྣམས་ཀྱི་རྩར་མངགས་ཏེ་འདི་ལྟར། ཡེས་ར་ཨེལ་གྱི་དཀོན་མཆོག་ཡ་ཝཱེས་འདི་སྐད་དུ། བདག་གིས་སྔར་ཁྱོད་རྣམས་ཨེ་ཅིབ་ཡུལ་ནས་ཡར་ཁྲིད་འོངས་ཤིང་། བྲན་དུ་བཀོལ་བའི་གནས་ནས་ཕྱི་རུ་བཏོན་པ་དང་། </a:t>
            </a:r>
            <a:endParaRPr lang="en-ZA" sz="1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DE5E69F-A604-89E0-C21F-C2F76A46D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7"/>
    </mc:Choice>
    <mc:Fallback xmlns="">
      <p:transition spd="slow" advTm="1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0F6F6-D455-4EAC-B9AA-6D7530324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0857" y="0"/>
            <a:ext cx="143328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C48EC-71B9-441D-B751-BC069CAE003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6:8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6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delivered you out of the hands of Egypt and all your oppressors. I drove them out before you and gave you their land.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ཨེ་ཅིབ་པའི་ལག་དང་ཁྱོད་རྣམས་ལ་གཉའ་གནོན་བྱེད་པ་ཀུན་ལས་བསྐྱབས་ནས་ཐར་དུ་བཅུག དེ་དག་ཁྱོད་རྣམས་ཀྱི་མདུན་ནས་བསྐྲད་ཅིང་ཁོ་རྣམས་ཀྱི་ཡུལ་ཁྱོད་ཅག་ལ་གནང་བ་ཡིན་ཞེས་དང་།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DD2F39E-8A66-DFC3-E060-E209E0B34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7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2"/>
    </mc:Choice>
    <mc:Fallback xmlns="">
      <p:transition spd="slow" advTm="1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B727B-FEBD-4D67-A53B-91BDBAF69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2814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7F49A-18AB-4B71-801B-2E784C69661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6:9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8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 said to you: ‘I am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your God. You must not fear  the gods of the Amorites, in whose land you dwell.’ But you did not obey Me.”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ཡང་ཁྱོད་རྣམས་ལ། ང་རང་ཁྱོད་ཅག་གི་དཀོན་མཆོག་ཡ་ཝཱེ་ཡིན། ཁྱོད་རྣམས་ཨེ་མོར་པའི་ཡུལ་དུ་གནས་པ་དང་། ཁོ་ཚོའི་ལྷ་རྣམས་ལ་བསྙེན་བཀུར་བྱེད་མི་རུང་ཞེས་སྨྲས་ནའང་། ཁྱོད་རྣམས་ཀྱིས་ངའི་གཏམ་ལ་མཉན་མ་སོང་ཞེས་གསུངས་ཞེས་སྨྲས་སོ། 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F019B1-6F14-22FE-7E89-2F46EF812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2"/>
    </mc:Choice>
    <mc:Fallback xmlns="">
      <p:transition spd="slow" advTm="1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DCE27-CA6A-4D42-B4A7-367F855E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287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61076-AEBD-4D35-9DB6-83289EA8279B}"/>
              </a:ext>
            </a:extLst>
          </p:cNvPr>
          <p:cNvSpPr txBox="1"/>
          <p:nvPr/>
        </p:nvSpPr>
        <p:spPr>
          <a:xfrm>
            <a:off x="7131271" y="3847616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6</a:t>
            </a:r>
          </a:p>
          <a:p>
            <a:r>
              <a:rPr lang="en-IN" sz="8000" b="1" dirty="0">
                <a:solidFill>
                  <a:schemeClr val="bg1"/>
                </a:solidFill>
                <a:latin typeface="ArialMT"/>
              </a:rPr>
              <a:t>    </a:t>
            </a:r>
            <a:r>
              <a:rPr lang="bo-CN" sz="8000" b="1" dirty="0">
                <a:solidFill>
                  <a:schemeClr val="bg1"/>
                </a:solidFill>
                <a:latin typeface="ArialMT"/>
              </a:rPr>
              <a:t>གྷིད་ཨོན།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9575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978C1-98C6-4663-A5BF-3255E083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39994" y="-2825688"/>
            <a:ext cx="8788715" cy="13668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438FF-3BB8-445C-81CF-B41247CA3DE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6:10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60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angel  of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and sat down under the oak  in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Ophrah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that belonged to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Joash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the Abiezrite, where his son Gideon was threshing wheat in a winepress to hide it from the Midianites.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དཀོན་མཆོག་ཡ་ཝཱེའི་ཕོ་ཉ་ཨོབ་རཱ་ཡུལ་དུ་སླེབས་ནས། ཨ་བི་ཨེ་ཟེར་པ་ཡོ་ཨ་སི་ཞེས་བྱ་བའི་བེ་ཤིང་འོག་ཏུ་བཞུགས་པ་ལ། ཡོ་ཨ་སིའི་བུ་གིད་ཡོན་གྱིས་མིད་ཡཱན་པ་རྣམས་ལ་སྦས་པའི་ཆེད་དུ་རྒུན་འབྲུམ་འཚིར་གཞོང་ཡོད་སར་གྲོ་རྡུང་བཞིན་བསྡད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7B7105-03DD-6A86-E5F0-F6A514BC3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21376-E804-49A7-944E-142330479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9448"/>
            <a:ext cx="12192000" cy="7567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F2BE5-9A1E-462D-8A19-172AC90B0D2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65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angel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appeared to Gideon and said, “The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with you, O mighty man of valor.”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དཀོན་མཆོག་ཡ་ཝཱེའི་ཕོ་ཉ་གིད་ཡོན་ལ་མངོན་པར་གྱུར་ཏེ་ཁོ་ལ་འདི་ལྟར་སྨྲས་པ་སྟེ། ཀྱེ་སྙིང་སྟོབས་ཅན་གྱི་དཔའ་རྒོད་ལགས། དཀོན་མཆོག་ཡ་ཝཱེ་ནི་ཁྱོད་དང་མཉམ་དུ་བཞུགས་ཞེས་པ་ལ།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8132A2-D1AD-4899-67F1-255E3B02B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3"/>
    </mc:Choice>
    <mc:Fallback xmlns="">
      <p:transition spd="slow" advTm="1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0B543-20D9-481F-BDA8-856D369A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007"/>
            <a:ext cx="12192000" cy="6892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1805A-3F59-4DD1-85F0-D7780BC9F34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6:12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2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482923" y="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“Please, my Lord,” Gideon replied, “if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with us, why has all this happened to us? And where are all His wonders of which our fathers told us, saying, ‘Has not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brought us up out of Egypt?’ But now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forsaken us and delivered us into the hand of Midian.”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གིད་ཡོན་ན་རེ། ཀྱེ་གཙོ་བོ་ལགས། གལ་ཏེ་དཀོན་མཆོག་ཡ་ཝཱེ་ངེད་དང་མཉམ་དུ་བཞུགས་ན། ངེད་རྣམས་དོན་འདི་ཐམས་ཅད་ལ་ཕྲད་དོན་ཅི། ཡང་བདག་ཅག་གི་ཕ་མེས་ཡང་མེས་རྣམས་ཀྱིས་དཀོན་མཆོག་ཡ་ཝཱེས་ངེད་རྣམས་ཨེ་ཅིབ་ཡུལ་ནས་ཡར་ཁྲིད་འོངས་པ་ཡིན་ཞེས་སྨྲས་པ་མ་ཡིན་ནམ། ཁོང་གི་ངོ་མཚར་བའི་འཕྲིན་ལས་རྣམས་གང་དུ་མཆིས་སམ། ད་ནི་ཁོང་གིས་བདག་ཅག་དོར་ནས་མིད་ཡཱན་པའི་ལག་ཏུ་སྤྲད་པ་ཡིན་ཞེས་ཞུས་སོ། །</a:t>
            </a:r>
            <a:endParaRPr lang="en-ZA" sz="12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F4985D1-1852-8CEB-76F0-D028CCD55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8"/>
    </mc:Choice>
    <mc:Fallback xmlns="">
      <p:transition spd="slow" advTm="1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1DF1B-0877-4598-85AF-59EC7342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806" y="-277906"/>
            <a:ext cx="14252028" cy="8523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83E6-8C4F-42C3-B64B-C9BD2719097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613: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44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 turned to him and said, “Go in the strength you have and save Israel from the hand of Midian. Am I not sending you?”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དཀོན་མཆོག་ཡ་ཝཱེས་གིད་ཡོན་ལ་གཟིགས་ཏེ་འདི་སྐད་དུ། ཁྱོད་ཀྱིས་རང་གི་མཐུ་སྟོབས་འདི་ལ་བརྟེན་ནས་མིད་ཡཱན་པའི་ལག་ནས་ཡེས་ར་ཨེལ་པ་རྣམས་སྐྱོབས་ཤིག བདག་གིས་ཁྱོད་རང་མངགས་པ་མ་ཡིན་ནམ་ཞེས་གསུངས་པ་དང་།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787BDE-F384-FA33-9199-4C44552E0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9"/>
    </mc:Choice>
    <mc:Fallback xmlns="">
      <p:transition spd="slow" advTm="1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85402-B9A1-4BF2-8EC5-2D0A5D53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61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EF8AD-EB03-40D8-B276-8E3B9D09137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6:14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93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“Please, my Lord,” Gideon replied, “how can I save Israel? Indeed, my clan is the weakest in Manasseh, and I am the youngest in my father’s house.”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334395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གིད་ཡོན་ན་རེ། ཀྱེ་གཙོ་བོ་ལགས། བདག་གིས་ཡེས་ར་ཨེལ་པ་རྣམས་ཅི་ལྟར་སྐྱོབ་ནུས་སམ། གཟིགས་དང་། བདག་གི་ཁྱིམ་རྒྱུད་ནི་མཱ་ན་ཤེའི་ཚོ་པའི་ཁྲོད་ཆེས་དབུལ་ཞིང་ཕོངས་པ་དང་། ང་རང་བདག་གི་ཕ་ཁྱིམ་དུ་ཆེས་ཆུང་ཤོས་ཡིན་ཞེས་ཞུས། </a:t>
            </a:r>
            <a:endParaRPr lang="en-ZA" sz="16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98BF818-1A1C-46C8-6518-B5CCD3EDC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5"/>
    </mc:Choice>
    <mc:Fallback xmlns="">
      <p:transition spd="slow" advTm="1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1. Gideon’s Call – Judges 6:1-18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ཁྲིམས་དཔོན 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གྷིད་ཨོན།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19F6A3-5BFA-AEB8-D5AF-CE127725A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"/>
    </mc:Choice>
    <mc:Fallback xmlns="">
      <p:transition spd="slow" advTm="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0DCC8-A16F-4D19-B178-06767C16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27243"/>
            <a:ext cx="12555415" cy="7985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1F3D5-1AF4-44BE-9E13-8AE87C9990A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6:15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0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“Surely I will be with you,”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replied, “and you will strike down all the Midianites as one man.”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334395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60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དཀོན་མཆོག་ཡ་ཝཱེས་ཁོ་ལ་འདི་སྐད་དུ། ང་རང་ཁྱོད་དང་མཉམ་དུ་གནས་པས། ཁྱོད་ཀྱིས་མིད་ཡཱན་པ་རྣམས་མི་གཅིག་དང་འདྲ་བར་ཕམ་པར་རྒྱག་ངེས་ཡིན་ཞེས་གསུངས།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0830209-F4B4-4727-408C-8FD23BD48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1"/>
    </mc:Choice>
    <mc:Fallback xmlns="">
      <p:transition spd="slow" advTm="1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EE0BC-72B4-4A8C-93A1-64D3BBB7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840"/>
            <a:ext cx="12924692" cy="6905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4EE8E-FB31-405F-85D2-261FE12F11C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>
                <a:solidFill>
                  <a:schemeClr val="bg1"/>
                </a:solidFill>
                <a:latin typeface="ArialMT"/>
              </a:rPr>
              <a:t>6:16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722A5-355D-488E-8A00-D9B2B506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287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5629D-62FE-4D49-85C3-0C87C2A7D5C2}"/>
              </a:ext>
            </a:extLst>
          </p:cNvPr>
          <p:cNvSpPr txBox="1"/>
          <p:nvPr/>
        </p:nvSpPr>
        <p:spPr>
          <a:xfrm>
            <a:off x="7131271" y="3847616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6</a:t>
            </a:r>
          </a:p>
          <a:p>
            <a:r>
              <a:rPr lang="en-IN" sz="8000" b="1" dirty="0">
                <a:solidFill>
                  <a:schemeClr val="bg1"/>
                </a:solidFill>
                <a:latin typeface="ArialMT"/>
              </a:rPr>
              <a:t>    </a:t>
            </a:r>
            <a:r>
              <a:rPr lang="bo-CN" sz="8000" b="1" dirty="0">
                <a:solidFill>
                  <a:schemeClr val="bg1"/>
                </a:solidFill>
                <a:latin typeface="ArialMT"/>
              </a:rPr>
              <a:t>གྷིད་ཨོན།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DAD412F-379D-E260-AA1F-B10835741A7E}"/>
              </a:ext>
            </a:extLst>
          </p:cNvPr>
          <p:cNvSpPr txBox="1"/>
          <p:nvPr/>
        </p:nvSpPr>
        <p:spPr>
          <a:xfrm>
            <a:off x="270730" y="626168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5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879F5-89F0-4F66-B7C0-6965B2FD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B585F-2527-47B1-B4D2-9C970E325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Israelites conquered many cities and lived in the promised land. About 100 years passed.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EBBAD16-446E-1EE0-B163-CB5CF8F39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"/>
    </mc:Choice>
    <mc:Fallback xmlns="">
      <p:transition spd="slow" advTm="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E221A-35C0-4487-A557-1E7B3655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68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9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6:1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Again the Israelites did evil in the sight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; so He delivered them into the hand of Midian for seven years,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6:</a:t>
            </a: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ཡེས་ར་ཨེལ་པ་རྣམས་ཀྱིས་ཡང་དཀོན་མཆོག་ཡ་ཝཱེའི་སྤྱན་སྔར་ངན་པ་གང་ཡིན་དེ་སྤྱད་པས། དཀོན་མཆོག་ཡ་ཝཱེས་དེ་དག་ལོ་ངོ་བདུན་གྱི་རིང་ལ་མིད༌ཡཱན་པའི་ལག་ཏུ་སྤྲད་ཅིང་།</a:t>
            </a:r>
            <a:endParaRPr lang="en-ZA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F8EC98D-EB08-34CE-6508-5122A09B1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1"/>
    </mc:Choice>
    <mc:Fallback xmlns="">
      <p:transition spd="slow" advTm="1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C81C8-2151-46EA-A44C-42D4B06E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482848" cy="7110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49862-8F2F-45A3-AF82-013DB5B470C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52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hand of Midian prevailed against Israel. Because of the Midianites, the Israelites prepared shelters for themselves in the mountains, caves, and strongholds.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མིད་ཡཱན་པས་ཡེས་ར་ཨེལ་པ་རྣམས་ལ་བཙན་གནོན་བྱས་པ་དང་། ཡང་མིད༌ཡཱན་པའི་རྐྱེན་གྱིས་ཡེས་ར་ཨེལ་པ་རྣམས་ཀྱིས་རི་ཁྲོད་དུ་བྲག་ཕུག་དང་བྲག་ཁུང་། མཁར་རྫོང་བཅས་པ་བཟོས་སོ། ། 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4310FA-02BB-D5B4-7F77-92B04230A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6"/>
    </mc:Choice>
    <mc:Fallback xmlns="">
      <p:transition spd="slow" advTm="1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1461</Words>
  <Application>Microsoft Office PowerPoint</Application>
  <PresentationFormat>Widescreen</PresentationFormat>
  <Paragraphs>68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TimesNewRomanPS-BoldMT</vt:lpstr>
      <vt:lpstr>TimesNewRomanPSMT</vt:lpstr>
      <vt:lpstr>Office Theme</vt:lpstr>
      <vt:lpstr>13-1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15</cp:revision>
  <dcterms:created xsi:type="dcterms:W3CDTF">2021-07-20T09:23:46Z</dcterms:created>
  <dcterms:modified xsi:type="dcterms:W3CDTF">2024-07-04T11:46:03Z</dcterms:modified>
</cp:coreProperties>
</file>