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299" r:id="rId3"/>
    <p:sldId id="289" r:id="rId4"/>
    <p:sldId id="312" r:id="rId5"/>
    <p:sldId id="301" r:id="rId6"/>
    <p:sldId id="302" r:id="rId7"/>
    <p:sldId id="297" r:id="rId8"/>
    <p:sldId id="309" r:id="rId9"/>
    <p:sldId id="311" r:id="rId10"/>
    <p:sldId id="310" r:id="rId11"/>
    <p:sldId id="303" r:id="rId12"/>
    <p:sldId id="304" r:id="rId13"/>
    <p:sldId id="305" r:id="rId14"/>
    <p:sldId id="306" r:id="rId15"/>
    <p:sldId id="307" r:id="rId16"/>
    <p:sldId id="290" r:id="rId17"/>
    <p:sldId id="291" r:id="rId18"/>
    <p:sldId id="292" r:id="rId19"/>
    <p:sldId id="293" r:id="rId20"/>
    <p:sldId id="294" r:id="rId21"/>
    <p:sldId id="295" r:id="rId22"/>
    <p:sldId id="29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CC2FAC-27C7-4D63-896C-D25C65FE011E}" v="2" dt="2024-07-04T11:32:56.2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63" autoAdjust="0"/>
    <p:restoredTop sz="72179" autoAdjust="0"/>
  </p:normalViewPr>
  <p:slideViewPr>
    <p:cSldViewPr snapToGrid="0">
      <p:cViewPr varScale="1">
        <p:scale>
          <a:sx n="84" d="100"/>
          <a:sy n="84" d="100"/>
        </p:scale>
        <p:origin x="1338"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285727B6-9076-4EF5-A3CB-5E16720A754D}"/>
    <pc:docChg chg="undo custSel modSld">
      <pc:chgData name="Leonie Smith" userId="fed1330f33f5650e" providerId="LiveId" clId="{285727B6-9076-4EF5-A3CB-5E16720A754D}" dt="2022-04-19T09:09:37.214" v="89" actId="1076"/>
      <pc:docMkLst>
        <pc:docMk/>
      </pc:docMkLst>
      <pc:sldChg chg="addSp modSp mod">
        <pc:chgData name="Leonie Smith" userId="fed1330f33f5650e" providerId="LiveId" clId="{285727B6-9076-4EF5-A3CB-5E16720A754D}" dt="2022-04-19T09:09:37.214" v="89" actId="1076"/>
        <pc:sldMkLst>
          <pc:docMk/>
          <pc:sldMk cId="1206678836" sldId="289"/>
        </pc:sldMkLst>
        <pc:spChg chg="mod">
          <ac:chgData name="Leonie Smith" userId="fed1330f33f5650e" providerId="LiveId" clId="{285727B6-9076-4EF5-A3CB-5E16720A754D}" dt="2022-04-19T09:09:37.214" v="89" actId="1076"/>
          <ac:spMkLst>
            <pc:docMk/>
            <pc:sldMk cId="1206678836" sldId="289"/>
            <ac:spMk id="6" creationId="{416C064E-628E-47C0-A712-DB178FE9901E}"/>
          </ac:spMkLst>
        </pc:spChg>
        <pc:picChg chg="add mod">
          <ac:chgData name="Leonie Smith" userId="fed1330f33f5650e" providerId="LiveId" clId="{285727B6-9076-4EF5-A3CB-5E16720A754D}" dt="2022-03-29T04:44:37.972" v="1"/>
          <ac:picMkLst>
            <pc:docMk/>
            <pc:sldMk cId="1206678836" sldId="289"/>
            <ac:picMk id="2" creationId="{69DE7042-5627-4898-9A64-C3FD8481294F}"/>
          </ac:picMkLst>
        </pc:picChg>
      </pc:sldChg>
      <pc:sldChg chg="addSp modSp mod">
        <pc:chgData name="Leonie Smith" userId="fed1330f33f5650e" providerId="LiveId" clId="{285727B6-9076-4EF5-A3CB-5E16720A754D}" dt="2022-04-19T09:08:11.471" v="82" actId="20577"/>
        <pc:sldMkLst>
          <pc:docMk/>
          <pc:sldMk cId="3289899634" sldId="290"/>
        </pc:sldMkLst>
        <pc:spChg chg="add mod">
          <ac:chgData name="Leonie Smith" userId="fed1330f33f5650e" providerId="LiveId" clId="{285727B6-9076-4EF5-A3CB-5E16720A754D}" dt="2022-04-19T09:08:11.471" v="82" actId="20577"/>
          <ac:spMkLst>
            <pc:docMk/>
            <pc:sldMk cId="3289899634" sldId="290"/>
            <ac:spMk id="5" creationId="{EA523482-F1A8-42B3-AB58-EC4CD288A3B9}"/>
          </ac:spMkLst>
        </pc:spChg>
      </pc:sldChg>
      <pc:sldChg chg="addSp delSp modSp modTransition modAnim">
        <pc:chgData name="Leonie Smith" userId="fed1330f33f5650e" providerId="LiveId" clId="{285727B6-9076-4EF5-A3CB-5E16720A754D}" dt="2022-03-29T05:37:03.039" v="50"/>
        <pc:sldMkLst>
          <pc:docMk/>
          <pc:sldMk cId="66364055" sldId="291"/>
        </pc:sldMkLst>
        <pc:picChg chg="add del mod">
          <ac:chgData name="Leonie Smith" userId="fed1330f33f5650e" providerId="LiveId" clId="{285727B6-9076-4EF5-A3CB-5E16720A754D}" dt="2022-03-29T05:16:13.358" v="33"/>
          <ac:picMkLst>
            <pc:docMk/>
            <pc:sldMk cId="66364055" sldId="291"/>
            <ac:picMk id="2" creationId="{722C27BB-DB4F-46F5-8402-3EF3A1F19DFA}"/>
          </ac:picMkLst>
        </pc:picChg>
        <pc:picChg chg="add del mod">
          <ac:chgData name="Leonie Smith" userId="fed1330f33f5650e" providerId="LiveId" clId="{285727B6-9076-4EF5-A3CB-5E16720A754D}" dt="2022-03-29T05:16:48.812" v="35"/>
          <ac:picMkLst>
            <pc:docMk/>
            <pc:sldMk cId="66364055" sldId="291"/>
            <ac:picMk id="3" creationId="{6804BEDF-3459-41F9-8F2D-3E3376FF0A75}"/>
          </ac:picMkLst>
        </pc:picChg>
        <pc:picChg chg="add del mod">
          <ac:chgData name="Leonie Smith" userId="fed1330f33f5650e" providerId="LiveId" clId="{285727B6-9076-4EF5-A3CB-5E16720A754D}" dt="2022-03-29T05:36:31.137" v="47"/>
          <ac:picMkLst>
            <pc:docMk/>
            <pc:sldMk cId="66364055" sldId="291"/>
            <ac:picMk id="5" creationId="{46D436DC-9325-49AF-85A5-E29A5E7B05A2}"/>
          </ac:picMkLst>
        </pc:picChg>
        <pc:picChg chg="add del mod">
          <ac:chgData name="Leonie Smith" userId="fed1330f33f5650e" providerId="LiveId" clId="{285727B6-9076-4EF5-A3CB-5E16720A754D}" dt="2022-03-29T05:36:50.206" v="49"/>
          <ac:picMkLst>
            <pc:docMk/>
            <pc:sldMk cId="66364055" sldId="291"/>
            <ac:picMk id="7" creationId="{3A1A9001-35E6-453E-8DBF-BE4D83B67B63}"/>
          </ac:picMkLst>
        </pc:picChg>
        <pc:picChg chg="add mod">
          <ac:chgData name="Leonie Smith" userId="fed1330f33f5650e" providerId="LiveId" clId="{285727B6-9076-4EF5-A3CB-5E16720A754D}" dt="2022-03-29T05:37:03.039" v="50"/>
          <ac:picMkLst>
            <pc:docMk/>
            <pc:sldMk cId="66364055" sldId="291"/>
            <ac:picMk id="8" creationId="{ADF24304-657B-4E93-A318-B2C05190B373}"/>
          </ac:picMkLst>
        </pc:picChg>
      </pc:sldChg>
      <pc:sldChg chg="addSp modSp mod">
        <pc:chgData name="Leonie Smith" userId="fed1330f33f5650e" providerId="LiveId" clId="{285727B6-9076-4EF5-A3CB-5E16720A754D}" dt="2022-04-19T09:08:20.964" v="84" actId="20577"/>
        <pc:sldMkLst>
          <pc:docMk/>
          <pc:sldMk cId="768309068" sldId="292"/>
        </pc:sldMkLst>
        <pc:spChg chg="add mod">
          <ac:chgData name="Leonie Smith" userId="fed1330f33f5650e" providerId="LiveId" clId="{285727B6-9076-4EF5-A3CB-5E16720A754D}" dt="2022-04-19T09:08:20.964" v="84" actId="20577"/>
          <ac:spMkLst>
            <pc:docMk/>
            <pc:sldMk cId="768309068" sldId="292"/>
            <ac:spMk id="5" creationId="{92B70397-63E0-4352-AB99-FF110F80E441}"/>
          </ac:spMkLst>
        </pc:spChg>
      </pc:sldChg>
      <pc:sldChg chg="addSp delSp modSp modTransition modAnim">
        <pc:chgData name="Leonie Smith" userId="fed1330f33f5650e" providerId="LiveId" clId="{285727B6-9076-4EF5-A3CB-5E16720A754D}" dt="2022-03-29T05:40:57.897" v="52"/>
        <pc:sldMkLst>
          <pc:docMk/>
          <pc:sldMk cId="1272472953" sldId="293"/>
        </pc:sldMkLst>
        <pc:picChg chg="add del mod">
          <ac:chgData name="Leonie Smith" userId="fed1330f33f5650e" providerId="LiveId" clId="{285727B6-9076-4EF5-A3CB-5E16720A754D}" dt="2022-03-29T05:19:09.869" v="38"/>
          <ac:picMkLst>
            <pc:docMk/>
            <pc:sldMk cId="1272472953" sldId="293"/>
            <ac:picMk id="2" creationId="{B44B8DE6-B8CB-4B19-9ECE-6CBB80E27BB6}"/>
          </ac:picMkLst>
        </pc:picChg>
        <pc:picChg chg="add del mod">
          <ac:chgData name="Leonie Smith" userId="fed1330f33f5650e" providerId="LiveId" clId="{285727B6-9076-4EF5-A3CB-5E16720A754D}" dt="2022-03-29T05:20:10.472" v="40"/>
          <ac:picMkLst>
            <pc:docMk/>
            <pc:sldMk cId="1272472953" sldId="293"/>
            <ac:picMk id="3" creationId="{20374C5D-20DA-433F-8CA8-A125C47E321A}"/>
          </ac:picMkLst>
        </pc:picChg>
        <pc:picChg chg="add del mod">
          <ac:chgData name="Leonie Smith" userId="fed1330f33f5650e" providerId="LiveId" clId="{285727B6-9076-4EF5-A3CB-5E16720A754D}" dt="2022-03-29T05:40:46.597" v="51"/>
          <ac:picMkLst>
            <pc:docMk/>
            <pc:sldMk cId="1272472953" sldId="293"/>
            <ac:picMk id="5" creationId="{72D1EECE-3E31-4A0C-AEE2-BA51F34EAA2B}"/>
          </ac:picMkLst>
        </pc:picChg>
        <pc:picChg chg="add mod">
          <ac:chgData name="Leonie Smith" userId="fed1330f33f5650e" providerId="LiveId" clId="{285727B6-9076-4EF5-A3CB-5E16720A754D}" dt="2022-03-29T05:40:57.897" v="52"/>
          <ac:picMkLst>
            <pc:docMk/>
            <pc:sldMk cId="1272472953" sldId="293"/>
            <ac:picMk id="7" creationId="{37E7F400-9636-49C4-A274-3A8567992F5C}"/>
          </ac:picMkLst>
        </pc:picChg>
      </pc:sldChg>
      <pc:sldChg chg="addSp modSp mod">
        <pc:chgData name="Leonie Smith" userId="fed1330f33f5650e" providerId="LiveId" clId="{285727B6-9076-4EF5-A3CB-5E16720A754D}" dt="2022-04-19T09:08:29.097" v="86" actId="20577"/>
        <pc:sldMkLst>
          <pc:docMk/>
          <pc:sldMk cId="3592805693" sldId="294"/>
        </pc:sldMkLst>
        <pc:spChg chg="add mod">
          <ac:chgData name="Leonie Smith" userId="fed1330f33f5650e" providerId="LiveId" clId="{285727B6-9076-4EF5-A3CB-5E16720A754D}" dt="2022-04-19T09:08:29.097" v="86" actId="20577"/>
          <ac:spMkLst>
            <pc:docMk/>
            <pc:sldMk cId="3592805693" sldId="294"/>
            <ac:spMk id="5" creationId="{5E462DAC-794E-485D-B167-9FF6C0DCB926}"/>
          </ac:spMkLst>
        </pc:spChg>
      </pc:sldChg>
      <pc:sldChg chg="addSp modSp">
        <pc:chgData name="Leonie Smith" userId="fed1330f33f5650e" providerId="LiveId" clId="{285727B6-9076-4EF5-A3CB-5E16720A754D}" dt="2022-03-29T05:23:03.748" v="42"/>
        <pc:sldMkLst>
          <pc:docMk/>
          <pc:sldMk cId="3256631608" sldId="295"/>
        </pc:sldMkLst>
        <pc:picChg chg="add mod">
          <ac:chgData name="Leonie Smith" userId="fed1330f33f5650e" providerId="LiveId" clId="{285727B6-9076-4EF5-A3CB-5E16720A754D}" dt="2022-03-29T05:23:03.748" v="42"/>
          <ac:picMkLst>
            <pc:docMk/>
            <pc:sldMk cId="3256631608" sldId="295"/>
            <ac:picMk id="2" creationId="{85F1019E-A19C-409A-AD4B-9A40A031B6C8}"/>
          </ac:picMkLst>
        </pc:picChg>
      </pc:sldChg>
      <pc:sldChg chg="addSp modSp mod">
        <pc:chgData name="Leonie Smith" userId="fed1330f33f5650e" providerId="LiveId" clId="{285727B6-9076-4EF5-A3CB-5E16720A754D}" dt="2022-04-19T09:08:36.727" v="88" actId="20577"/>
        <pc:sldMkLst>
          <pc:docMk/>
          <pc:sldMk cId="105009278" sldId="296"/>
        </pc:sldMkLst>
        <pc:spChg chg="add mod">
          <ac:chgData name="Leonie Smith" userId="fed1330f33f5650e" providerId="LiveId" clId="{285727B6-9076-4EF5-A3CB-5E16720A754D}" dt="2022-04-19T09:08:36.727" v="88" actId="20577"/>
          <ac:spMkLst>
            <pc:docMk/>
            <pc:sldMk cId="105009278" sldId="296"/>
            <ac:spMk id="5" creationId="{C168C1BB-EEB7-4F51-9B2A-482C18CB6F72}"/>
          </ac:spMkLst>
        </pc:spChg>
      </pc:sldChg>
      <pc:sldChg chg="addSp delSp modSp modTransition modAnim">
        <pc:chgData name="Leonie Smith" userId="fed1330f33f5650e" providerId="LiveId" clId="{285727B6-9076-4EF5-A3CB-5E16720A754D}" dt="2022-03-29T05:34:51.728" v="46"/>
        <pc:sldMkLst>
          <pc:docMk/>
          <pc:sldMk cId="75638394" sldId="297"/>
        </pc:sldMkLst>
        <pc:picChg chg="add del mod">
          <ac:chgData name="Leonie Smith" userId="fed1330f33f5650e" providerId="LiveId" clId="{285727B6-9076-4EF5-A3CB-5E16720A754D}" dt="2022-03-29T04:57:17.013" v="12"/>
          <ac:picMkLst>
            <pc:docMk/>
            <pc:sldMk cId="75638394" sldId="297"/>
            <ac:picMk id="2" creationId="{145B447C-1AF9-46C6-B686-9CFCA4AEE180}"/>
          </ac:picMkLst>
        </pc:picChg>
        <pc:picChg chg="add del mod">
          <ac:chgData name="Leonie Smith" userId="fed1330f33f5650e" providerId="LiveId" clId="{285727B6-9076-4EF5-A3CB-5E16720A754D}" dt="2022-03-29T05:30:02.553" v="43"/>
          <ac:picMkLst>
            <pc:docMk/>
            <pc:sldMk cId="75638394" sldId="297"/>
            <ac:picMk id="3" creationId="{F1FB4D49-381C-42F7-B934-4488D727A6B0}"/>
          </ac:picMkLst>
        </pc:picChg>
        <pc:picChg chg="add del mod">
          <ac:chgData name="Leonie Smith" userId="fed1330f33f5650e" providerId="LiveId" clId="{285727B6-9076-4EF5-A3CB-5E16720A754D}" dt="2022-03-29T05:34:42.336" v="45"/>
          <ac:picMkLst>
            <pc:docMk/>
            <pc:sldMk cId="75638394" sldId="297"/>
            <ac:picMk id="5" creationId="{C09EABFD-6F80-4052-B5D8-8B167F41D5C4}"/>
          </ac:picMkLst>
        </pc:picChg>
        <pc:picChg chg="add mod">
          <ac:chgData name="Leonie Smith" userId="fed1330f33f5650e" providerId="LiveId" clId="{285727B6-9076-4EF5-A3CB-5E16720A754D}" dt="2022-03-29T05:34:51.728" v="46"/>
          <ac:picMkLst>
            <pc:docMk/>
            <pc:sldMk cId="75638394" sldId="297"/>
            <ac:picMk id="7" creationId="{BD18E96F-7378-4BFB-807E-E50E590906B1}"/>
          </ac:picMkLst>
        </pc:picChg>
      </pc:sldChg>
      <pc:sldChg chg="addSp modSp mod">
        <pc:chgData name="Leonie Smith" userId="fed1330f33f5650e" providerId="LiveId" clId="{285727B6-9076-4EF5-A3CB-5E16720A754D}" dt="2022-04-19T09:06:16.274" v="62" actId="207"/>
        <pc:sldMkLst>
          <pc:docMk/>
          <pc:sldMk cId="3807423840" sldId="299"/>
        </pc:sldMkLst>
        <pc:spChg chg="add mod">
          <ac:chgData name="Leonie Smith" userId="fed1330f33f5650e" providerId="LiveId" clId="{285727B6-9076-4EF5-A3CB-5E16720A754D}" dt="2022-04-19T09:06:16.274" v="62" actId="207"/>
          <ac:spMkLst>
            <pc:docMk/>
            <pc:sldMk cId="3807423840" sldId="299"/>
            <ac:spMk id="5" creationId="{8D099273-32C6-4764-99A1-AD38EB8DA2C9}"/>
          </ac:spMkLst>
        </pc:spChg>
      </pc:sldChg>
      <pc:sldChg chg="addSp delSp modSp modTransition modAnim">
        <pc:chgData name="Leonie Smith" userId="fed1330f33f5650e" providerId="LiveId" clId="{285727B6-9076-4EF5-A3CB-5E16720A754D}" dt="2022-03-29T04:56:38.018" v="11"/>
        <pc:sldMkLst>
          <pc:docMk/>
          <pc:sldMk cId="44033720" sldId="301"/>
        </pc:sldMkLst>
        <pc:picChg chg="add del mod">
          <ac:chgData name="Leonie Smith" userId="fed1330f33f5650e" providerId="LiveId" clId="{285727B6-9076-4EF5-A3CB-5E16720A754D}" dt="2022-03-29T04:46:19.720" v="3"/>
          <ac:picMkLst>
            <pc:docMk/>
            <pc:sldMk cId="44033720" sldId="301"/>
            <ac:picMk id="2" creationId="{B1BF9EA9-A1E2-4BA7-AA42-3BEEA052D24C}"/>
          </ac:picMkLst>
        </pc:picChg>
        <pc:picChg chg="add del mod">
          <ac:chgData name="Leonie Smith" userId="fed1330f33f5650e" providerId="LiveId" clId="{285727B6-9076-4EF5-A3CB-5E16720A754D}" dt="2022-03-29T04:49:12.062" v="5"/>
          <ac:picMkLst>
            <pc:docMk/>
            <pc:sldMk cId="44033720" sldId="301"/>
            <ac:picMk id="3" creationId="{8AB8D2C7-D23B-4779-B02B-D531FCD41B3E}"/>
          </ac:picMkLst>
        </pc:picChg>
        <pc:picChg chg="add del mod">
          <ac:chgData name="Leonie Smith" userId="fed1330f33f5650e" providerId="LiveId" clId="{285727B6-9076-4EF5-A3CB-5E16720A754D}" dt="2022-03-29T04:55:09.256" v="8"/>
          <ac:picMkLst>
            <pc:docMk/>
            <pc:sldMk cId="44033720" sldId="301"/>
            <ac:picMk id="5" creationId="{3F41644D-ACBC-43CF-89C0-5B12EE5EA355}"/>
          </ac:picMkLst>
        </pc:picChg>
        <pc:picChg chg="add del mod">
          <ac:chgData name="Leonie Smith" userId="fed1330f33f5650e" providerId="LiveId" clId="{285727B6-9076-4EF5-A3CB-5E16720A754D}" dt="2022-03-29T04:56:21.965" v="10"/>
          <ac:picMkLst>
            <pc:docMk/>
            <pc:sldMk cId="44033720" sldId="301"/>
            <ac:picMk id="7" creationId="{CBA1C422-2BBB-4740-A4E9-34D2980CE8A6}"/>
          </ac:picMkLst>
        </pc:picChg>
        <pc:picChg chg="add mod">
          <ac:chgData name="Leonie Smith" userId="fed1330f33f5650e" providerId="LiveId" clId="{285727B6-9076-4EF5-A3CB-5E16720A754D}" dt="2022-03-29T04:56:38.018" v="11"/>
          <ac:picMkLst>
            <pc:docMk/>
            <pc:sldMk cId="44033720" sldId="301"/>
            <ac:picMk id="8" creationId="{F8963A88-EC16-4BBC-91F2-DCC175052711}"/>
          </ac:picMkLst>
        </pc:picChg>
      </pc:sldChg>
      <pc:sldChg chg="addSp delSp modSp modTransition modAnim">
        <pc:chgData name="Leonie Smith" userId="fed1330f33f5650e" providerId="LiveId" clId="{285727B6-9076-4EF5-A3CB-5E16720A754D}" dt="2022-03-29T05:06:33.273" v="23"/>
        <pc:sldMkLst>
          <pc:docMk/>
          <pc:sldMk cId="3083548194" sldId="303"/>
        </pc:sldMkLst>
        <pc:picChg chg="add del mod">
          <ac:chgData name="Leonie Smith" userId="fed1330f33f5650e" providerId="LiveId" clId="{285727B6-9076-4EF5-A3CB-5E16720A754D}" dt="2022-03-29T05:05:51.739" v="20"/>
          <ac:picMkLst>
            <pc:docMk/>
            <pc:sldMk cId="3083548194" sldId="303"/>
            <ac:picMk id="2" creationId="{A34D86A5-B782-4267-AE9E-2C78DA60BC75}"/>
          </ac:picMkLst>
        </pc:picChg>
        <pc:picChg chg="add del mod">
          <ac:chgData name="Leonie Smith" userId="fed1330f33f5650e" providerId="LiveId" clId="{285727B6-9076-4EF5-A3CB-5E16720A754D}" dt="2022-03-29T05:06:11.134" v="22"/>
          <ac:picMkLst>
            <pc:docMk/>
            <pc:sldMk cId="3083548194" sldId="303"/>
            <ac:picMk id="3" creationId="{2B411843-B00D-4BE4-A874-34960DC58A73}"/>
          </ac:picMkLst>
        </pc:picChg>
        <pc:picChg chg="add mod">
          <ac:chgData name="Leonie Smith" userId="fed1330f33f5650e" providerId="LiveId" clId="{285727B6-9076-4EF5-A3CB-5E16720A754D}" dt="2022-03-29T05:06:33.273" v="23"/>
          <ac:picMkLst>
            <pc:docMk/>
            <pc:sldMk cId="3083548194" sldId="303"/>
            <ac:picMk id="5" creationId="{15838123-DC37-4272-8FE0-95D394CCEC12}"/>
          </ac:picMkLst>
        </pc:picChg>
      </pc:sldChg>
      <pc:sldChg chg="addSp modSp mod">
        <pc:chgData name="Leonie Smith" userId="fed1330f33f5650e" providerId="LiveId" clId="{285727B6-9076-4EF5-A3CB-5E16720A754D}" dt="2022-04-19T09:07:57.062" v="78" actId="20577"/>
        <pc:sldMkLst>
          <pc:docMk/>
          <pc:sldMk cId="4156979830" sldId="304"/>
        </pc:sldMkLst>
        <pc:spChg chg="add mod">
          <ac:chgData name="Leonie Smith" userId="fed1330f33f5650e" providerId="LiveId" clId="{285727B6-9076-4EF5-A3CB-5E16720A754D}" dt="2022-04-19T09:07:57.062" v="78" actId="20577"/>
          <ac:spMkLst>
            <pc:docMk/>
            <pc:sldMk cId="4156979830" sldId="304"/>
            <ac:spMk id="5" creationId="{31CD69BD-E884-4787-BDD7-68FC3F4D2683}"/>
          </ac:spMkLst>
        </pc:spChg>
      </pc:sldChg>
      <pc:sldChg chg="addSp delSp modSp modTransition modAnim">
        <pc:chgData name="Leonie Smith" userId="fed1330f33f5650e" providerId="LiveId" clId="{285727B6-9076-4EF5-A3CB-5E16720A754D}" dt="2022-03-29T05:08:46.680" v="26"/>
        <pc:sldMkLst>
          <pc:docMk/>
          <pc:sldMk cId="323532496" sldId="305"/>
        </pc:sldMkLst>
        <pc:picChg chg="add del mod">
          <ac:chgData name="Leonie Smith" userId="fed1330f33f5650e" providerId="LiveId" clId="{285727B6-9076-4EF5-A3CB-5E16720A754D}" dt="2022-03-29T05:08:30.725" v="25"/>
          <ac:picMkLst>
            <pc:docMk/>
            <pc:sldMk cId="323532496" sldId="305"/>
            <ac:picMk id="2" creationId="{3773F968-D032-45D0-ABE6-683EC483D3D4}"/>
          </ac:picMkLst>
        </pc:picChg>
        <pc:picChg chg="add mod">
          <ac:chgData name="Leonie Smith" userId="fed1330f33f5650e" providerId="LiveId" clId="{285727B6-9076-4EF5-A3CB-5E16720A754D}" dt="2022-03-29T05:08:46.680" v="26"/>
          <ac:picMkLst>
            <pc:docMk/>
            <pc:sldMk cId="323532496" sldId="305"/>
            <ac:picMk id="3" creationId="{84AC0650-C489-45F6-A5EA-69769DAAEBDB}"/>
          </ac:picMkLst>
        </pc:picChg>
      </pc:sldChg>
      <pc:sldChg chg="addSp modSp mod">
        <pc:chgData name="Leonie Smith" userId="fed1330f33f5650e" providerId="LiveId" clId="{285727B6-9076-4EF5-A3CB-5E16720A754D}" dt="2022-04-19T09:08:03.727" v="80" actId="20577"/>
        <pc:sldMkLst>
          <pc:docMk/>
          <pc:sldMk cId="3577620259" sldId="306"/>
        </pc:sldMkLst>
        <pc:spChg chg="add mod">
          <ac:chgData name="Leonie Smith" userId="fed1330f33f5650e" providerId="LiveId" clId="{285727B6-9076-4EF5-A3CB-5E16720A754D}" dt="2022-04-19T09:08:03.727" v="80" actId="20577"/>
          <ac:spMkLst>
            <pc:docMk/>
            <pc:sldMk cId="3577620259" sldId="306"/>
            <ac:spMk id="5" creationId="{3079E72E-51CB-4397-81C1-712E2561596C}"/>
          </ac:spMkLst>
        </pc:spChg>
      </pc:sldChg>
      <pc:sldChg chg="addSp delSp modSp modTransition modAnim">
        <pc:chgData name="Leonie Smith" userId="fed1330f33f5650e" providerId="LiveId" clId="{285727B6-9076-4EF5-A3CB-5E16720A754D}" dt="2022-03-29T05:12:47.691" v="31"/>
        <pc:sldMkLst>
          <pc:docMk/>
          <pc:sldMk cId="286612964" sldId="307"/>
        </pc:sldMkLst>
        <pc:picChg chg="add del mod">
          <ac:chgData name="Leonie Smith" userId="fed1330f33f5650e" providerId="LiveId" clId="{285727B6-9076-4EF5-A3CB-5E16720A754D}" dt="2022-03-29T05:11:41.568" v="28"/>
          <ac:picMkLst>
            <pc:docMk/>
            <pc:sldMk cId="286612964" sldId="307"/>
            <ac:picMk id="2" creationId="{71BFE432-4BA2-47F8-800B-2EF933B7FA4E}"/>
          </ac:picMkLst>
        </pc:picChg>
        <pc:picChg chg="add del mod">
          <ac:chgData name="Leonie Smith" userId="fed1330f33f5650e" providerId="LiveId" clId="{285727B6-9076-4EF5-A3CB-5E16720A754D}" dt="2022-03-29T05:12:33.454" v="30"/>
          <ac:picMkLst>
            <pc:docMk/>
            <pc:sldMk cId="286612964" sldId="307"/>
            <ac:picMk id="3" creationId="{0800137E-5AC9-4F54-80B4-036F886C0C3A}"/>
          </ac:picMkLst>
        </pc:picChg>
        <pc:picChg chg="add mod">
          <ac:chgData name="Leonie Smith" userId="fed1330f33f5650e" providerId="LiveId" clId="{285727B6-9076-4EF5-A3CB-5E16720A754D}" dt="2022-03-29T05:12:47.691" v="31"/>
          <ac:picMkLst>
            <pc:docMk/>
            <pc:sldMk cId="286612964" sldId="307"/>
            <ac:picMk id="5" creationId="{0EE7BA28-71EC-4987-8DC4-49C6F21EBE8E}"/>
          </ac:picMkLst>
        </pc:picChg>
      </pc:sldChg>
      <pc:sldChg chg="addSp modSp modNotesTx">
        <pc:chgData name="Leonie Smith" userId="fed1330f33f5650e" providerId="LiveId" clId="{285727B6-9076-4EF5-A3CB-5E16720A754D}" dt="2022-04-18T08:15:49.749" v="54" actId="20577"/>
        <pc:sldMkLst>
          <pc:docMk/>
          <pc:sldMk cId="2869461528" sldId="308"/>
        </pc:sldMkLst>
        <pc:picChg chg="add mod">
          <ac:chgData name="Leonie Smith" userId="fed1330f33f5650e" providerId="LiveId" clId="{285727B6-9076-4EF5-A3CB-5E16720A754D}" dt="2022-03-29T04:40:55.752" v="0"/>
          <ac:picMkLst>
            <pc:docMk/>
            <pc:sldMk cId="2869461528" sldId="308"/>
            <ac:picMk id="4" creationId="{AB606266-4325-46E8-BF2B-33021F894D2F}"/>
          </ac:picMkLst>
        </pc:picChg>
      </pc:sldChg>
      <pc:sldChg chg="addSp modSp mod">
        <pc:chgData name="Leonie Smith" userId="fed1330f33f5650e" providerId="LiveId" clId="{285727B6-9076-4EF5-A3CB-5E16720A754D}" dt="2022-04-19T09:07:38.634" v="74" actId="20577"/>
        <pc:sldMkLst>
          <pc:docMk/>
          <pc:sldMk cId="2486017114" sldId="309"/>
        </pc:sldMkLst>
        <pc:spChg chg="add mod">
          <ac:chgData name="Leonie Smith" userId="fed1330f33f5650e" providerId="LiveId" clId="{285727B6-9076-4EF5-A3CB-5E16720A754D}" dt="2022-04-19T09:07:38.634" v="74" actId="20577"/>
          <ac:spMkLst>
            <pc:docMk/>
            <pc:sldMk cId="2486017114" sldId="309"/>
            <ac:spMk id="5" creationId="{FF274F97-B7E9-4094-A3FD-070F7A75F1BC}"/>
          </ac:spMkLst>
        </pc:spChg>
      </pc:sldChg>
      <pc:sldChg chg="addSp modSp mod">
        <pc:chgData name="Leonie Smith" userId="fed1330f33f5650e" providerId="LiveId" clId="{285727B6-9076-4EF5-A3CB-5E16720A754D}" dt="2022-04-19T09:07:48.674" v="76" actId="20577"/>
        <pc:sldMkLst>
          <pc:docMk/>
          <pc:sldMk cId="1368920758" sldId="310"/>
        </pc:sldMkLst>
        <pc:spChg chg="add mod">
          <ac:chgData name="Leonie Smith" userId="fed1330f33f5650e" providerId="LiveId" clId="{285727B6-9076-4EF5-A3CB-5E16720A754D}" dt="2022-04-19T09:07:48.674" v="76" actId="20577"/>
          <ac:spMkLst>
            <pc:docMk/>
            <pc:sldMk cId="1368920758" sldId="310"/>
            <ac:spMk id="5" creationId="{4231EE5B-9F2F-4D16-9F62-5508E9457A3A}"/>
          </ac:spMkLst>
        </pc:spChg>
      </pc:sldChg>
      <pc:sldChg chg="addSp delSp modSp modTransition modAnim">
        <pc:chgData name="Leonie Smith" userId="fed1330f33f5650e" providerId="LiveId" clId="{285727B6-9076-4EF5-A3CB-5E16720A754D}" dt="2022-03-29T05:01:30.390" v="18"/>
        <pc:sldMkLst>
          <pc:docMk/>
          <pc:sldMk cId="2662897169" sldId="311"/>
        </pc:sldMkLst>
        <pc:picChg chg="add del mod">
          <ac:chgData name="Leonie Smith" userId="fed1330f33f5650e" providerId="LiveId" clId="{285727B6-9076-4EF5-A3CB-5E16720A754D}" dt="2022-03-29T05:00:06.633" v="15"/>
          <ac:picMkLst>
            <pc:docMk/>
            <pc:sldMk cId="2662897169" sldId="311"/>
            <ac:picMk id="2" creationId="{8D4602C0-37A4-43C9-980D-0E5BC02A6628}"/>
          </ac:picMkLst>
        </pc:picChg>
        <pc:picChg chg="add del mod">
          <ac:chgData name="Leonie Smith" userId="fed1330f33f5650e" providerId="LiveId" clId="{285727B6-9076-4EF5-A3CB-5E16720A754D}" dt="2022-03-29T05:01:16.246" v="17"/>
          <ac:picMkLst>
            <pc:docMk/>
            <pc:sldMk cId="2662897169" sldId="311"/>
            <ac:picMk id="3" creationId="{CEFA1C7B-CD19-41DA-8994-95B3677E9169}"/>
          </ac:picMkLst>
        </pc:picChg>
        <pc:picChg chg="add mod">
          <ac:chgData name="Leonie Smith" userId="fed1330f33f5650e" providerId="LiveId" clId="{285727B6-9076-4EF5-A3CB-5E16720A754D}" dt="2022-03-29T05:01:30.390" v="18"/>
          <ac:picMkLst>
            <pc:docMk/>
            <pc:sldMk cId="2662897169" sldId="311"/>
            <ac:picMk id="5" creationId="{DC756A8D-E4FA-4AAC-9CE0-EA15F04B4D8B}"/>
          </ac:picMkLst>
        </pc:picChg>
      </pc:sldChg>
      <pc:sldChg chg="addSp modSp">
        <pc:chgData name="Leonie Smith" userId="fed1330f33f5650e" providerId="LiveId" clId="{285727B6-9076-4EF5-A3CB-5E16720A754D}" dt="2022-04-19T09:06:27.562" v="63"/>
        <pc:sldMkLst>
          <pc:docMk/>
          <pc:sldMk cId="3803157053" sldId="312"/>
        </pc:sldMkLst>
        <pc:spChg chg="add mod">
          <ac:chgData name="Leonie Smith" userId="fed1330f33f5650e" providerId="LiveId" clId="{285727B6-9076-4EF5-A3CB-5E16720A754D}" dt="2022-04-19T09:06:27.562" v="63"/>
          <ac:spMkLst>
            <pc:docMk/>
            <pc:sldMk cId="3803157053" sldId="312"/>
            <ac:spMk id="7" creationId="{3881330C-BCC1-40DD-8BB9-ABA59D775B41}"/>
          </ac:spMkLst>
        </pc:spChg>
      </pc:sldChg>
    </pc:docChg>
  </pc:docChgLst>
  <pc:docChgLst>
    <pc:chgData name="Alfred Smith" userId="3c60a3631c0db8ad" providerId="LiveId" clId="{CECC2FAC-27C7-4D63-896C-D25C65FE011E}"/>
    <pc:docChg chg="custSel modSld">
      <pc:chgData name="Alfred Smith" userId="3c60a3631c0db8ad" providerId="LiveId" clId="{CECC2FAC-27C7-4D63-896C-D25C65FE011E}" dt="2024-07-05T07:27:57.242" v="40"/>
      <pc:docMkLst>
        <pc:docMk/>
      </pc:docMkLst>
      <pc:sldChg chg="modSp mod">
        <pc:chgData name="Alfred Smith" userId="3c60a3631c0db8ad" providerId="LiveId" clId="{CECC2FAC-27C7-4D63-896C-D25C65FE011E}" dt="2024-07-05T07:27:31.540" v="38"/>
        <pc:sldMkLst>
          <pc:docMk/>
          <pc:sldMk cId="66364055" sldId="291"/>
        </pc:sldMkLst>
        <pc:spChg chg="mod">
          <ac:chgData name="Alfred Smith" userId="3c60a3631c0db8ad" providerId="LiveId" clId="{CECC2FAC-27C7-4D63-896C-D25C65FE011E}" dt="2024-07-05T07:25:09.905" v="26"/>
          <ac:spMkLst>
            <pc:docMk/>
            <pc:sldMk cId="66364055" sldId="291"/>
            <ac:spMk id="4" creationId="{9A13E2D8-2F59-44C1-B1D2-79C300C26DD4}"/>
          </ac:spMkLst>
        </pc:spChg>
        <pc:spChg chg="mod">
          <ac:chgData name="Alfred Smith" userId="3c60a3631c0db8ad" providerId="LiveId" clId="{CECC2FAC-27C7-4D63-896C-D25C65FE011E}" dt="2024-07-05T07:27:31.540" v="38"/>
          <ac:spMkLst>
            <pc:docMk/>
            <pc:sldMk cId="66364055" sldId="291"/>
            <ac:spMk id="6" creationId="{416C064E-628E-47C0-A712-DB178FE9901E}"/>
          </ac:spMkLst>
        </pc:spChg>
      </pc:sldChg>
      <pc:sldChg chg="modSp mod">
        <pc:chgData name="Alfred Smith" userId="3c60a3631c0db8ad" providerId="LiveId" clId="{CECC2FAC-27C7-4D63-896C-D25C65FE011E}" dt="2024-07-05T07:27:42.902" v="39"/>
        <pc:sldMkLst>
          <pc:docMk/>
          <pc:sldMk cId="1272472953" sldId="293"/>
        </pc:sldMkLst>
        <pc:spChg chg="mod">
          <ac:chgData name="Alfred Smith" userId="3c60a3631c0db8ad" providerId="LiveId" clId="{CECC2FAC-27C7-4D63-896C-D25C65FE011E}" dt="2024-07-05T07:25:28.127" v="27"/>
          <ac:spMkLst>
            <pc:docMk/>
            <pc:sldMk cId="1272472953" sldId="293"/>
            <ac:spMk id="4" creationId="{9A13E2D8-2F59-44C1-B1D2-79C300C26DD4}"/>
          </ac:spMkLst>
        </pc:spChg>
        <pc:spChg chg="mod">
          <ac:chgData name="Alfred Smith" userId="3c60a3631c0db8ad" providerId="LiveId" clId="{CECC2FAC-27C7-4D63-896C-D25C65FE011E}" dt="2024-07-05T07:27:42.902" v="39"/>
          <ac:spMkLst>
            <pc:docMk/>
            <pc:sldMk cId="1272472953" sldId="293"/>
            <ac:spMk id="6" creationId="{416C064E-628E-47C0-A712-DB178FE9901E}"/>
          </ac:spMkLst>
        </pc:spChg>
      </pc:sldChg>
      <pc:sldChg chg="modSp mod">
        <pc:chgData name="Alfred Smith" userId="3c60a3631c0db8ad" providerId="LiveId" clId="{CECC2FAC-27C7-4D63-896C-D25C65FE011E}" dt="2024-07-05T07:27:57.242" v="40"/>
        <pc:sldMkLst>
          <pc:docMk/>
          <pc:sldMk cId="3256631608" sldId="295"/>
        </pc:sldMkLst>
        <pc:spChg chg="mod">
          <ac:chgData name="Alfred Smith" userId="3c60a3631c0db8ad" providerId="LiveId" clId="{CECC2FAC-27C7-4D63-896C-D25C65FE011E}" dt="2024-07-05T07:25:43.924" v="28"/>
          <ac:spMkLst>
            <pc:docMk/>
            <pc:sldMk cId="3256631608" sldId="295"/>
            <ac:spMk id="4" creationId="{9A13E2D8-2F59-44C1-B1D2-79C300C26DD4}"/>
          </ac:spMkLst>
        </pc:spChg>
        <pc:spChg chg="mod">
          <ac:chgData name="Alfred Smith" userId="3c60a3631c0db8ad" providerId="LiveId" clId="{CECC2FAC-27C7-4D63-896C-D25C65FE011E}" dt="2024-07-05T07:27:57.242" v="40"/>
          <ac:spMkLst>
            <pc:docMk/>
            <pc:sldMk cId="3256631608" sldId="295"/>
            <ac:spMk id="6" creationId="{416C064E-628E-47C0-A712-DB178FE9901E}"/>
          </ac:spMkLst>
        </pc:spChg>
      </pc:sldChg>
      <pc:sldChg chg="modSp mod">
        <pc:chgData name="Alfred Smith" userId="3c60a3631c0db8ad" providerId="LiveId" clId="{CECC2FAC-27C7-4D63-896C-D25C65FE011E}" dt="2024-07-05T07:26:12.152" v="30" actId="404"/>
        <pc:sldMkLst>
          <pc:docMk/>
          <pc:sldMk cId="75638394" sldId="297"/>
        </pc:sldMkLst>
        <pc:spChg chg="mod">
          <ac:chgData name="Alfred Smith" userId="3c60a3631c0db8ad" providerId="LiveId" clId="{CECC2FAC-27C7-4D63-896C-D25C65FE011E}" dt="2024-07-05T07:23:33.805" v="3"/>
          <ac:spMkLst>
            <pc:docMk/>
            <pc:sldMk cId="75638394" sldId="297"/>
            <ac:spMk id="4" creationId="{9A13E2D8-2F59-44C1-B1D2-79C300C26DD4}"/>
          </ac:spMkLst>
        </pc:spChg>
        <pc:spChg chg="mod">
          <ac:chgData name="Alfred Smith" userId="3c60a3631c0db8ad" providerId="LiveId" clId="{CECC2FAC-27C7-4D63-896C-D25C65FE011E}" dt="2024-07-05T07:26:12.152" v="30" actId="404"/>
          <ac:spMkLst>
            <pc:docMk/>
            <pc:sldMk cId="75638394" sldId="297"/>
            <ac:spMk id="6" creationId="{416C064E-628E-47C0-A712-DB178FE9901E}"/>
          </ac:spMkLst>
        </pc:spChg>
      </pc:sldChg>
      <pc:sldChg chg="modSp mod">
        <pc:chgData name="Alfred Smith" userId="3c60a3631c0db8ad" providerId="LiveId" clId="{CECC2FAC-27C7-4D63-896C-D25C65FE011E}" dt="2024-07-05T07:26:40.846" v="33"/>
        <pc:sldMkLst>
          <pc:docMk/>
          <pc:sldMk cId="3083548194" sldId="303"/>
        </pc:sldMkLst>
        <pc:spChg chg="mod">
          <ac:chgData name="Alfred Smith" userId="3c60a3631c0db8ad" providerId="LiveId" clId="{CECC2FAC-27C7-4D63-896C-D25C65FE011E}" dt="2024-07-05T07:24:24.291" v="22" actId="20577"/>
          <ac:spMkLst>
            <pc:docMk/>
            <pc:sldMk cId="3083548194" sldId="303"/>
            <ac:spMk id="4" creationId="{9A13E2D8-2F59-44C1-B1D2-79C300C26DD4}"/>
          </ac:spMkLst>
        </pc:spChg>
        <pc:spChg chg="mod">
          <ac:chgData name="Alfred Smith" userId="3c60a3631c0db8ad" providerId="LiveId" clId="{CECC2FAC-27C7-4D63-896C-D25C65FE011E}" dt="2024-07-05T07:26:40.846" v="33"/>
          <ac:spMkLst>
            <pc:docMk/>
            <pc:sldMk cId="3083548194" sldId="303"/>
            <ac:spMk id="6" creationId="{416C064E-628E-47C0-A712-DB178FE9901E}"/>
          </ac:spMkLst>
        </pc:spChg>
      </pc:sldChg>
      <pc:sldChg chg="modSp mod">
        <pc:chgData name="Alfred Smith" userId="3c60a3631c0db8ad" providerId="LiveId" clId="{CECC2FAC-27C7-4D63-896C-D25C65FE011E}" dt="2024-07-05T07:27:04.898" v="35" actId="404"/>
        <pc:sldMkLst>
          <pc:docMk/>
          <pc:sldMk cId="323532496" sldId="305"/>
        </pc:sldMkLst>
        <pc:spChg chg="mod">
          <ac:chgData name="Alfred Smith" userId="3c60a3631c0db8ad" providerId="LiveId" clId="{CECC2FAC-27C7-4D63-896C-D25C65FE011E}" dt="2024-07-05T07:24:41.939" v="23"/>
          <ac:spMkLst>
            <pc:docMk/>
            <pc:sldMk cId="323532496" sldId="305"/>
            <ac:spMk id="4" creationId="{9A13E2D8-2F59-44C1-B1D2-79C300C26DD4}"/>
          </ac:spMkLst>
        </pc:spChg>
        <pc:spChg chg="mod">
          <ac:chgData name="Alfred Smith" userId="3c60a3631c0db8ad" providerId="LiveId" clId="{CECC2FAC-27C7-4D63-896C-D25C65FE011E}" dt="2024-07-05T07:27:04.898" v="35" actId="404"/>
          <ac:spMkLst>
            <pc:docMk/>
            <pc:sldMk cId="323532496" sldId="305"/>
            <ac:spMk id="6" creationId="{416C064E-628E-47C0-A712-DB178FE9901E}"/>
          </ac:spMkLst>
        </pc:spChg>
      </pc:sldChg>
      <pc:sldChg chg="modSp mod">
        <pc:chgData name="Alfred Smith" userId="3c60a3631c0db8ad" providerId="LiveId" clId="{CECC2FAC-27C7-4D63-896C-D25C65FE011E}" dt="2024-07-05T07:27:19.645" v="37" actId="404"/>
        <pc:sldMkLst>
          <pc:docMk/>
          <pc:sldMk cId="286612964" sldId="307"/>
        </pc:sldMkLst>
        <pc:spChg chg="mod">
          <ac:chgData name="Alfred Smith" userId="3c60a3631c0db8ad" providerId="LiveId" clId="{CECC2FAC-27C7-4D63-896C-D25C65FE011E}" dt="2024-07-05T07:24:58.693" v="25" actId="404"/>
          <ac:spMkLst>
            <pc:docMk/>
            <pc:sldMk cId="286612964" sldId="307"/>
            <ac:spMk id="4" creationId="{9A13E2D8-2F59-44C1-B1D2-79C300C26DD4}"/>
          </ac:spMkLst>
        </pc:spChg>
        <pc:spChg chg="mod">
          <ac:chgData name="Alfred Smith" userId="3c60a3631c0db8ad" providerId="LiveId" clId="{CECC2FAC-27C7-4D63-896C-D25C65FE011E}" dt="2024-07-05T07:27:19.645" v="37" actId="404"/>
          <ac:spMkLst>
            <pc:docMk/>
            <pc:sldMk cId="286612964" sldId="307"/>
            <ac:spMk id="6" creationId="{416C064E-628E-47C0-A712-DB178FE9901E}"/>
          </ac:spMkLst>
        </pc:spChg>
      </pc:sldChg>
      <pc:sldChg chg="addSp delSp modSp mod">
        <pc:chgData name="Alfred Smith" userId="3c60a3631c0db8ad" providerId="LiveId" clId="{CECC2FAC-27C7-4D63-896C-D25C65FE011E}" dt="2024-07-04T11:31:04.174" v="1"/>
        <pc:sldMkLst>
          <pc:docMk/>
          <pc:sldMk cId="2869461528" sldId="308"/>
        </pc:sldMkLst>
        <pc:spChg chg="del">
          <ac:chgData name="Alfred Smith" userId="3c60a3631c0db8ad" providerId="LiveId" clId="{CECC2FAC-27C7-4D63-896C-D25C65FE011E}" dt="2024-07-04T11:31:03.539" v="0" actId="478"/>
          <ac:spMkLst>
            <pc:docMk/>
            <pc:sldMk cId="2869461528" sldId="308"/>
            <ac:spMk id="3" creationId="{77C8C5EB-7063-4EFF-9206-9F831A363AF1}"/>
          </ac:spMkLst>
        </pc:spChg>
        <pc:spChg chg="add mod">
          <ac:chgData name="Alfred Smith" userId="3c60a3631c0db8ad" providerId="LiveId" clId="{CECC2FAC-27C7-4D63-896C-D25C65FE011E}" dt="2024-07-04T11:31:04.174" v="1"/>
          <ac:spMkLst>
            <pc:docMk/>
            <pc:sldMk cId="2869461528" sldId="308"/>
            <ac:spMk id="4" creationId="{820B7AE8-7B54-912B-AB65-DB3E23622876}"/>
          </ac:spMkLst>
        </pc:spChg>
      </pc:sldChg>
      <pc:sldChg chg="modSp mod">
        <pc:chgData name="Alfred Smith" userId="3c60a3631c0db8ad" providerId="LiveId" clId="{CECC2FAC-27C7-4D63-896C-D25C65FE011E}" dt="2024-07-05T07:26:30.145" v="32" actId="404"/>
        <pc:sldMkLst>
          <pc:docMk/>
          <pc:sldMk cId="2662897169" sldId="311"/>
        </pc:sldMkLst>
        <pc:spChg chg="mod">
          <ac:chgData name="Alfred Smith" userId="3c60a3631c0db8ad" providerId="LiveId" clId="{CECC2FAC-27C7-4D63-896C-D25C65FE011E}" dt="2024-07-05T07:23:45.008" v="4"/>
          <ac:spMkLst>
            <pc:docMk/>
            <pc:sldMk cId="2662897169" sldId="311"/>
            <ac:spMk id="4" creationId="{9A13E2D8-2F59-44C1-B1D2-79C300C26DD4}"/>
          </ac:spMkLst>
        </pc:spChg>
        <pc:spChg chg="mod">
          <ac:chgData name="Alfred Smith" userId="3c60a3631c0db8ad" providerId="LiveId" clId="{CECC2FAC-27C7-4D63-896C-D25C65FE011E}" dt="2024-07-05T07:26:30.145" v="32" actId="404"/>
          <ac:spMkLst>
            <pc:docMk/>
            <pc:sldMk cId="2662897169" sldId="311"/>
            <ac:spMk id="6" creationId="{416C064E-628E-47C0-A712-DB178FE9901E}"/>
          </ac:spMkLst>
        </pc:spChg>
      </pc:sldChg>
      <pc:sldChg chg="addSp modSp">
        <pc:chgData name="Alfred Smith" userId="3c60a3631c0db8ad" providerId="LiveId" clId="{CECC2FAC-27C7-4D63-896C-D25C65FE011E}" dt="2024-07-04T11:32:56.221" v="2"/>
        <pc:sldMkLst>
          <pc:docMk/>
          <pc:sldMk cId="3803157053" sldId="312"/>
        </pc:sldMkLst>
        <pc:spChg chg="add mod">
          <ac:chgData name="Alfred Smith" userId="3c60a3631c0db8ad" providerId="LiveId" clId="{CECC2FAC-27C7-4D63-896C-D25C65FE011E}" dt="2024-07-04T11:32:56.221" v="2"/>
          <ac:spMkLst>
            <pc:docMk/>
            <pc:sldMk cId="3803157053" sldId="312"/>
            <ac:spMk id="2" creationId="{6BD042A7-D33E-D189-ADDE-F26F3346E411}"/>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Chected</a:t>
            </a:r>
            <a:r>
              <a:rPr lang="en-IN"/>
              <a:t>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22647417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22</a:t>
            </a:fld>
            <a:endParaRPr lang="en-ZA"/>
          </a:p>
        </p:txBody>
      </p:sp>
    </p:spTree>
    <p:extLst>
      <p:ext uri="{BB962C8B-B14F-4D97-AF65-F5344CB8AC3E}">
        <p14:creationId xmlns:p14="http://schemas.microsoft.com/office/powerpoint/2010/main" val="1298277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13-2</a:t>
            </a:r>
            <a:endParaRPr lang="en-IN" dirty="0"/>
          </a:p>
        </p:txBody>
      </p:sp>
      <p:pic>
        <p:nvPicPr>
          <p:cNvPr id="8" name="Audio 7">
            <a:hlinkClick r:id="" action="ppaction://media"/>
            <a:extLst>
              <a:ext uri="{FF2B5EF4-FFF2-40B4-BE49-F238E27FC236}">
                <a16:creationId xmlns:a16="http://schemas.microsoft.com/office/drawing/2014/main" id="{7BF0A8BD-E7E5-EA57-B099-8446EEA65065}"/>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820B7AE8-7B54-912B-AB65-DB3E23622876}"/>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3005"/>
    </mc:Choice>
    <mc:Fallback xmlns="">
      <p:transition spd="slow" advTm="30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4BC1B462-E556-4A12-8F19-AF09E00B07F6}"/>
              </a:ext>
            </a:extLst>
          </p:cNvPr>
          <p:cNvPicPr>
            <a:picLocks noChangeAspect="1"/>
          </p:cNvPicPr>
          <p:nvPr/>
        </p:nvPicPr>
        <p:blipFill>
          <a:blip r:embed="rId2"/>
          <a:stretch>
            <a:fillRect/>
          </a:stretch>
        </p:blipFill>
        <p:spPr>
          <a:xfrm>
            <a:off x="0" y="-1518183"/>
            <a:ext cx="12192000" cy="8376183"/>
          </a:xfrm>
          <a:prstGeom prst="rect">
            <a:avLst/>
          </a:prstGeom>
        </p:spPr>
      </p:pic>
      <p:sp>
        <p:nvSpPr>
          <p:cNvPr id="5" name="TextBox 4">
            <a:extLst>
              <a:ext uri="{FF2B5EF4-FFF2-40B4-BE49-F238E27FC236}">
                <a16:creationId xmlns:a16="http://schemas.microsoft.com/office/drawing/2014/main" id="{4231EE5B-9F2F-4D16-9F62-5508E9457A3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6:18</a:t>
            </a:r>
            <a:endParaRPr lang="en-ZA" sz="3200" dirty="0">
              <a:solidFill>
                <a:schemeClr val="bg1"/>
              </a:solidFill>
            </a:endParaRPr>
          </a:p>
        </p:txBody>
      </p:sp>
    </p:spTree>
    <p:extLst>
      <p:ext uri="{BB962C8B-B14F-4D97-AF65-F5344CB8AC3E}">
        <p14:creationId xmlns:p14="http://schemas.microsoft.com/office/powerpoint/2010/main" val="13689207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482923" y="791596"/>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19</a:t>
            </a:r>
            <a:r>
              <a:rPr lang="en-US" sz="3200" b="0" i="0" dirty="0">
                <a:solidFill>
                  <a:srgbClr val="121212"/>
                </a:solidFill>
                <a:effectLst/>
                <a:highlight>
                  <a:srgbClr val="FFFFFF"/>
                </a:highlight>
                <a:latin typeface="Inter"/>
              </a:rPr>
              <a:t>So Gideon went in and prepared a young goat and unleavened bread and an ephah (11.6 kilograms) of flour. He placed the meat in a basket and the broth in a pot and brought them out to present to Him under the oak.</a:t>
            </a:r>
            <a:endParaRPr lang="en-ZA" sz="32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4800" b="0" i="0" dirty="0">
                <a:solidFill>
                  <a:srgbClr val="777A7B"/>
                </a:solidFill>
                <a:effectLst/>
                <a:highlight>
                  <a:srgbClr val="FFFFFF"/>
                </a:highlight>
                <a:latin typeface="Inter"/>
              </a:rPr>
              <a:t>19</a:t>
            </a:r>
            <a:r>
              <a:rPr lang="bo-CN" sz="4800" b="0" i="0" dirty="0">
                <a:solidFill>
                  <a:srgbClr val="121212"/>
                </a:solidFill>
                <a:effectLst/>
                <a:highlight>
                  <a:srgbClr val="FFFFFF"/>
                </a:highlight>
                <a:latin typeface="Inter"/>
              </a:rPr>
              <a:t>གིད་ཡོན་སོང་ནས་རེའུ་གཅིག་སྟ་གོན་བྱས་པ་དང་། གྲོ་ཕྱེ་ཨེ་ཕཱ་གང་གིས་སྐྱུར་མེད་བག་ལེབ་བཟོས་ཤིང་། ཤ་སླེ་བོ་ནང་དུ་བཞག་ནས་ཁུ་བ་སྣོད་ཀྱི་ནང་དུ་བླུགས་ཏེ། བེ་ཤིང་འོག་ཏུ་ཁྱེར་ནས་ཕོ་ཉའི་དྲུང་དུ་ཕུལ་ཏོ། །</a:t>
            </a:r>
            <a:endParaRPr lang="en-ZA" dirty="0"/>
          </a:p>
        </p:txBody>
      </p:sp>
      <p:pic>
        <p:nvPicPr>
          <p:cNvPr id="7" name="Audio 6">
            <a:hlinkClick r:id="" action="ppaction://media"/>
            <a:extLst>
              <a:ext uri="{FF2B5EF4-FFF2-40B4-BE49-F238E27FC236}">
                <a16:creationId xmlns:a16="http://schemas.microsoft.com/office/drawing/2014/main" id="{58B0C74C-7832-ABF0-9065-72EF27FC23A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083548194"/>
      </p:ext>
    </p:extLst>
  </p:cSld>
  <p:clrMapOvr>
    <a:masterClrMapping/>
  </p:clrMapOvr>
  <mc:AlternateContent xmlns:mc="http://schemas.openxmlformats.org/markup-compatibility/2006" xmlns:p14="http://schemas.microsoft.com/office/powerpoint/2010/main">
    <mc:Choice Requires="p14">
      <p:transition spd="slow" p14:dur="2000" advTm="21108"/>
    </mc:Choice>
    <mc:Fallback xmlns="">
      <p:transition spd="slow" advTm="211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5D5BC61-C5C3-4E99-8F1E-08D8556C5149}"/>
              </a:ext>
            </a:extLst>
          </p:cNvPr>
          <p:cNvPicPr>
            <a:picLocks noChangeAspect="1"/>
          </p:cNvPicPr>
          <p:nvPr/>
        </p:nvPicPr>
        <p:blipFill>
          <a:blip r:embed="rId2"/>
          <a:stretch>
            <a:fillRect/>
          </a:stretch>
        </p:blipFill>
        <p:spPr>
          <a:xfrm>
            <a:off x="0" y="-303734"/>
            <a:ext cx="12192000" cy="7161734"/>
          </a:xfrm>
          <a:prstGeom prst="rect">
            <a:avLst/>
          </a:prstGeom>
        </p:spPr>
      </p:pic>
      <p:sp>
        <p:nvSpPr>
          <p:cNvPr id="5" name="TextBox 4">
            <a:extLst>
              <a:ext uri="{FF2B5EF4-FFF2-40B4-BE49-F238E27FC236}">
                <a16:creationId xmlns:a16="http://schemas.microsoft.com/office/drawing/2014/main" id="{31CD69BD-E884-4787-BDD7-68FC3F4D2683}"/>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6:19</a:t>
            </a:r>
            <a:endParaRPr lang="en-ZA" sz="3200" dirty="0">
              <a:solidFill>
                <a:schemeClr val="bg1"/>
              </a:solidFill>
            </a:endParaRPr>
          </a:p>
        </p:txBody>
      </p:sp>
    </p:spTree>
    <p:extLst>
      <p:ext uri="{BB962C8B-B14F-4D97-AF65-F5344CB8AC3E}">
        <p14:creationId xmlns:p14="http://schemas.microsoft.com/office/powerpoint/2010/main" val="41569798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20</a:t>
            </a:r>
            <a:r>
              <a:rPr lang="en-US" sz="4400" b="0" i="0" dirty="0">
                <a:solidFill>
                  <a:srgbClr val="121212"/>
                </a:solidFill>
                <a:effectLst/>
                <a:highlight>
                  <a:srgbClr val="FFFFFF"/>
                </a:highlight>
                <a:latin typeface="Inter"/>
              </a:rPr>
              <a:t>And the angel of God said to him, “Take the meat and the unleavened bread, lay them on this rock, and pour out the broth.” And Gideon did so.</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190016"/>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20</a:t>
            </a:r>
            <a:r>
              <a:rPr lang="bo-CN" sz="6600" b="0" i="0" dirty="0">
                <a:solidFill>
                  <a:srgbClr val="121212"/>
                </a:solidFill>
                <a:effectLst/>
                <a:highlight>
                  <a:srgbClr val="FFFFFF"/>
                </a:highlight>
                <a:latin typeface="Inter"/>
              </a:rPr>
              <a:t>དཀོན་མཆོག་གི་ཕོ་ཉས་གིད་ཡོན་ལ་འདི་སྐད་དུ། ཤ་དང་སྐྱུར་མེད་བག་ལེབ་ཕ་བོང་འདིའི་སྟེང་དུ་བཞག་ནས་ཁུ་བ་བླུགས་ཤིག་ཅེས་གསུངས་པ་ལ། ཁོས་དེ་ལྟར་བྱས་སོ། །</a:t>
            </a:r>
            <a:endParaRPr lang="en-ZA" sz="1600" dirty="0"/>
          </a:p>
        </p:txBody>
      </p:sp>
      <p:pic>
        <p:nvPicPr>
          <p:cNvPr id="11" name="Audio 10">
            <a:hlinkClick r:id="" action="ppaction://media"/>
            <a:extLst>
              <a:ext uri="{FF2B5EF4-FFF2-40B4-BE49-F238E27FC236}">
                <a16:creationId xmlns:a16="http://schemas.microsoft.com/office/drawing/2014/main" id="{DBE8ED44-14C1-8619-B70C-702E53891F8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3532496"/>
      </p:ext>
    </p:extLst>
  </p:cSld>
  <p:clrMapOvr>
    <a:masterClrMapping/>
  </p:clrMapOvr>
  <mc:AlternateContent xmlns:mc="http://schemas.openxmlformats.org/markup-compatibility/2006" xmlns:p14="http://schemas.microsoft.com/office/powerpoint/2010/main">
    <mc:Choice Requires="p14">
      <p:transition spd="slow" p14:dur="2000" advTm="9377"/>
    </mc:Choice>
    <mc:Fallback xmlns="">
      <p:transition spd="slow" advTm="9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B6CD412-FFA0-4C3A-B98C-CF4D6B140B1F}"/>
              </a:ext>
            </a:extLst>
          </p:cNvPr>
          <p:cNvPicPr>
            <a:picLocks noChangeAspect="1"/>
          </p:cNvPicPr>
          <p:nvPr/>
        </p:nvPicPr>
        <p:blipFill>
          <a:blip r:embed="rId2"/>
          <a:stretch>
            <a:fillRect/>
          </a:stretch>
        </p:blipFill>
        <p:spPr>
          <a:xfrm>
            <a:off x="-1" y="0"/>
            <a:ext cx="12876245" cy="6858000"/>
          </a:xfrm>
          <a:prstGeom prst="rect">
            <a:avLst/>
          </a:prstGeom>
        </p:spPr>
      </p:pic>
      <p:sp>
        <p:nvSpPr>
          <p:cNvPr id="5" name="TextBox 4">
            <a:extLst>
              <a:ext uri="{FF2B5EF4-FFF2-40B4-BE49-F238E27FC236}">
                <a16:creationId xmlns:a16="http://schemas.microsoft.com/office/drawing/2014/main" id="{3079E72E-51CB-4397-81C1-712E2561596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6:20</a:t>
            </a:r>
            <a:endParaRPr lang="en-ZA" sz="3200" dirty="0">
              <a:solidFill>
                <a:schemeClr val="bg1"/>
              </a:solidFill>
            </a:endParaRPr>
          </a:p>
        </p:txBody>
      </p:sp>
    </p:spTree>
    <p:extLst>
      <p:ext uri="{BB962C8B-B14F-4D97-AF65-F5344CB8AC3E}">
        <p14:creationId xmlns:p14="http://schemas.microsoft.com/office/powerpoint/2010/main" val="35776202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3200" b="0" i="0" dirty="0">
                <a:solidFill>
                  <a:srgbClr val="777A7B"/>
                </a:solidFill>
                <a:effectLst/>
                <a:highlight>
                  <a:srgbClr val="FFFFFF"/>
                </a:highlight>
                <a:latin typeface="Inter"/>
              </a:rPr>
              <a:t>21</a:t>
            </a:r>
            <a:r>
              <a:rPr lang="en-US" sz="3200" b="0" i="0" dirty="0">
                <a:solidFill>
                  <a:srgbClr val="121212"/>
                </a:solidFill>
                <a:effectLst/>
                <a:highlight>
                  <a:srgbClr val="FFFFFF"/>
                </a:highlight>
                <a:latin typeface="Inter"/>
              </a:rPr>
              <a:t>Then the angel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extended the tip of the staff that was in his hand and touched the meat and the unleavened bread. And fire flared from the rock and consumed the meat and the unleavened bread. Then the angel of the </a:t>
            </a:r>
            <a:r>
              <a:rPr lang="en-US" sz="3200" b="0" i="0" cap="small" dirty="0">
                <a:solidFill>
                  <a:srgbClr val="121212"/>
                </a:solidFill>
                <a:effectLst/>
                <a:highlight>
                  <a:srgbClr val="FFFFFF"/>
                </a:highlight>
                <a:latin typeface="Inter"/>
              </a:rPr>
              <a:t>Lord</a:t>
            </a:r>
            <a:r>
              <a:rPr lang="en-US" sz="3200" b="0" i="0" dirty="0">
                <a:solidFill>
                  <a:srgbClr val="121212"/>
                </a:solidFill>
                <a:effectLst/>
                <a:highlight>
                  <a:srgbClr val="FFFFFF"/>
                </a:highlight>
                <a:latin typeface="Inter"/>
              </a:rPr>
              <a:t> vanished from his sight.</a:t>
            </a:r>
            <a:endParaRPr lang="en-ZA" sz="16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1" y="93764"/>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21</a:t>
            </a:r>
            <a:r>
              <a:rPr lang="bo-CN" sz="5400" b="0" i="0" dirty="0">
                <a:solidFill>
                  <a:srgbClr val="121212"/>
                </a:solidFill>
                <a:effectLst/>
                <a:highlight>
                  <a:srgbClr val="FFFFFF"/>
                </a:highlight>
                <a:latin typeface="Inter"/>
              </a:rPr>
              <a:t>དཀོན་མཆོག་ཡ་ཝཱེའི་ཕོ་ཉས་ཕྱག་གི་འཁར་བ་བརྐྱངས་ནས་འཁར་བའི་སྣེ་མོས་ཤ་དང་སྐྱུར་མེད་བག་ལེབ་ལ་རེག་པ་ན། ཕ་བོང་ལས་མེ་འཕྱུར་ཏེ་ཤ་དང་སྐྱུར་མེད་བག་ལེབ་ཡོངས་རྫོགས་རྩ་མེད་བཏང་ཞིང་། དཀོན་མཆོག་ཡ་ཝཱེའི་ཕོ་ཉའང་མི་མཐོང་བར་གྱུར། </a:t>
            </a:r>
            <a:endParaRPr lang="en-ZA" sz="1600" dirty="0"/>
          </a:p>
        </p:txBody>
      </p:sp>
      <p:pic>
        <p:nvPicPr>
          <p:cNvPr id="7" name="Audio 6">
            <a:hlinkClick r:id="" action="ppaction://media"/>
            <a:extLst>
              <a:ext uri="{FF2B5EF4-FFF2-40B4-BE49-F238E27FC236}">
                <a16:creationId xmlns:a16="http://schemas.microsoft.com/office/drawing/2014/main" id="{443E1010-93DE-3C99-6D65-B988419F3AD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86612964"/>
      </p:ext>
    </p:extLst>
  </p:cSld>
  <p:clrMapOvr>
    <a:masterClrMapping/>
  </p:clrMapOvr>
  <mc:AlternateContent xmlns:mc="http://schemas.openxmlformats.org/markup-compatibility/2006" xmlns:p14="http://schemas.microsoft.com/office/powerpoint/2010/main">
    <mc:Choice Requires="p14">
      <p:transition spd="slow" p14:dur="2000" advTm="14825"/>
    </mc:Choice>
    <mc:Fallback xmlns="">
      <p:transition spd="slow" advTm="14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C9BDE02-97DE-4951-A7A8-7411AC2CD616}"/>
              </a:ext>
            </a:extLst>
          </p:cNvPr>
          <p:cNvPicPr>
            <a:picLocks noChangeAspect="1"/>
          </p:cNvPicPr>
          <p:nvPr/>
        </p:nvPicPr>
        <p:blipFill>
          <a:blip r:embed="rId2"/>
          <a:stretch>
            <a:fillRect/>
          </a:stretch>
        </p:blipFill>
        <p:spPr>
          <a:xfrm>
            <a:off x="0" y="-527484"/>
            <a:ext cx="12192000" cy="7685288"/>
          </a:xfrm>
          <a:prstGeom prst="rect">
            <a:avLst/>
          </a:prstGeom>
        </p:spPr>
      </p:pic>
      <p:sp>
        <p:nvSpPr>
          <p:cNvPr id="5" name="TextBox 4">
            <a:extLst>
              <a:ext uri="{FF2B5EF4-FFF2-40B4-BE49-F238E27FC236}">
                <a16:creationId xmlns:a16="http://schemas.microsoft.com/office/drawing/2014/main" id="{EA523482-F1A8-42B3-AB58-EC4CD288A3B9}"/>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6:21</a:t>
            </a:r>
            <a:endParaRPr lang="en-ZA" sz="3200" dirty="0">
              <a:solidFill>
                <a:schemeClr val="bg1"/>
              </a:solidFill>
            </a:endParaRPr>
          </a:p>
        </p:txBody>
      </p:sp>
    </p:spTree>
    <p:extLst>
      <p:ext uri="{BB962C8B-B14F-4D97-AF65-F5344CB8AC3E}">
        <p14:creationId xmlns:p14="http://schemas.microsoft.com/office/powerpoint/2010/main" val="32898996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22</a:t>
            </a:r>
            <a:r>
              <a:rPr lang="en-US" sz="4000" b="0" i="0" dirty="0">
                <a:solidFill>
                  <a:srgbClr val="121212"/>
                </a:solidFill>
                <a:effectLst/>
                <a:highlight>
                  <a:srgbClr val="FFFFFF"/>
                </a:highlight>
                <a:latin typeface="Inter"/>
              </a:rPr>
              <a:t>When Gideon realized that it was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he said, “Oh no, Lord GOD! I have seen the angel of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face to face!”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975130" y="0"/>
            <a:ext cx="6216869" cy="627467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22</a:t>
            </a:r>
            <a:r>
              <a:rPr lang="bo-CN" sz="6600" b="0" i="0" dirty="0">
                <a:solidFill>
                  <a:srgbClr val="121212"/>
                </a:solidFill>
                <a:effectLst/>
                <a:highlight>
                  <a:srgbClr val="FFFFFF"/>
                </a:highlight>
                <a:latin typeface="Inter"/>
              </a:rPr>
              <a:t>གིད་ཡོན་གྱིས་ཁོང་ནི་དཀོན་མཆོག་ཡ་ཝཱེའི་ཕོ་ཉ་ཡིན་པ་ཤེས་ཏེ་ན་རེ། ཀྱེ་ཧུད་གཙོ་བོ་ཡ་ཝཱེ། བདག་གིས་དཀོན་མཆོག་ཡ་ཝཱེའི་ཕོ་ཉ་ཁ་རི་ཁ་ཐུག་ཏུ་མཇལ་བྱུང་ཞེས་ཞུས་པ་ལ། </a:t>
            </a:r>
            <a:endParaRPr lang="en-ZA" dirty="0"/>
          </a:p>
        </p:txBody>
      </p:sp>
      <p:pic>
        <p:nvPicPr>
          <p:cNvPr id="5" name="Audio 4">
            <a:hlinkClick r:id="" action="ppaction://media"/>
            <a:extLst>
              <a:ext uri="{FF2B5EF4-FFF2-40B4-BE49-F238E27FC236}">
                <a16:creationId xmlns:a16="http://schemas.microsoft.com/office/drawing/2014/main" id="{29863122-439E-05CE-288F-9677544ED0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2550"/>
    </mc:Choice>
    <mc:Fallback xmlns="">
      <p:transition spd="slow" advTm="12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BF626A38-AB7B-4D0A-A930-32C744B69B21}"/>
              </a:ext>
            </a:extLst>
          </p:cNvPr>
          <p:cNvPicPr>
            <a:picLocks noChangeAspect="1"/>
          </p:cNvPicPr>
          <p:nvPr/>
        </p:nvPicPr>
        <p:blipFill>
          <a:blip r:embed="rId2"/>
          <a:stretch>
            <a:fillRect/>
          </a:stretch>
        </p:blipFill>
        <p:spPr>
          <a:xfrm>
            <a:off x="0" y="1"/>
            <a:ext cx="12542206" cy="6858000"/>
          </a:xfrm>
          <a:prstGeom prst="rect">
            <a:avLst/>
          </a:prstGeom>
        </p:spPr>
      </p:pic>
      <p:sp>
        <p:nvSpPr>
          <p:cNvPr id="5" name="TextBox 4">
            <a:extLst>
              <a:ext uri="{FF2B5EF4-FFF2-40B4-BE49-F238E27FC236}">
                <a16:creationId xmlns:a16="http://schemas.microsoft.com/office/drawing/2014/main" id="{92B70397-63E0-4352-AB99-FF110F80E441}"/>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6:22</a:t>
            </a:r>
            <a:endParaRPr lang="en-ZA" sz="3200" dirty="0">
              <a:solidFill>
                <a:schemeClr val="bg1"/>
              </a:solidFill>
            </a:endParaRPr>
          </a:p>
        </p:txBody>
      </p:sp>
    </p:spTree>
    <p:extLst>
      <p:ext uri="{BB962C8B-B14F-4D97-AF65-F5344CB8AC3E}">
        <p14:creationId xmlns:p14="http://schemas.microsoft.com/office/powerpoint/2010/main" val="768309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23</a:t>
            </a:r>
            <a:r>
              <a:rPr lang="en-US" sz="4000" b="0" i="0" dirty="0">
                <a:solidFill>
                  <a:srgbClr val="121212"/>
                </a:solidFill>
                <a:effectLst/>
                <a:highlight>
                  <a:srgbClr val="FFFFFF"/>
                </a:highlight>
                <a:latin typeface="Inter"/>
              </a:rPr>
              <a:t>But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said to him, “Peace be with you. Do not be afraid, for you will not die.”</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23</a:t>
            </a:r>
            <a:r>
              <a:rPr lang="bo-CN" sz="6600" b="0" i="0" dirty="0">
                <a:solidFill>
                  <a:srgbClr val="121212"/>
                </a:solidFill>
                <a:effectLst/>
                <a:highlight>
                  <a:srgbClr val="FFFFFF"/>
                </a:highlight>
                <a:latin typeface="Inter"/>
              </a:rPr>
              <a:t>དཀོན་མཆོག་ཡ་ཝཱེས་ཁོ་ལ་འདི་སྐད་དུ། ཁྱོད་ཀྱི་སེམས་བདེ་བར་གྱིས་དང་མ་འཇིགས་ཤིག ཁྱོད་རང་འཆི་བར་མི་འགྱུར་ཞེས་གསུངས། </a:t>
            </a:r>
            <a:endParaRPr lang="en-ZA" dirty="0"/>
          </a:p>
        </p:txBody>
      </p:sp>
      <p:pic>
        <p:nvPicPr>
          <p:cNvPr id="5" name="Audio 4">
            <a:hlinkClick r:id="" action="ppaction://media"/>
            <a:extLst>
              <a:ext uri="{FF2B5EF4-FFF2-40B4-BE49-F238E27FC236}">
                <a16:creationId xmlns:a16="http://schemas.microsoft.com/office/drawing/2014/main" id="{152753CB-035B-7070-3842-B0E0381AF1F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9041"/>
    </mc:Choice>
    <mc:Fallback xmlns="">
      <p:transition spd="slow" advTm="90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9A0ED663-9851-4026-A789-B2E24A0F1E39}"/>
              </a:ext>
            </a:extLst>
          </p:cNvPr>
          <p:cNvPicPr>
            <a:picLocks noChangeAspect="1"/>
          </p:cNvPicPr>
          <p:nvPr/>
        </p:nvPicPr>
        <p:blipFill>
          <a:blip r:embed="rId2"/>
          <a:stretch>
            <a:fillRect/>
          </a:stretch>
        </p:blipFill>
        <p:spPr>
          <a:xfrm>
            <a:off x="-60114" y="7881"/>
            <a:ext cx="12341776" cy="7403571"/>
          </a:xfrm>
          <a:prstGeom prst="rect">
            <a:avLst/>
          </a:prstGeom>
        </p:spPr>
      </p:pic>
      <p:sp>
        <p:nvSpPr>
          <p:cNvPr id="5" name="TextBox 4">
            <a:extLst>
              <a:ext uri="{FF2B5EF4-FFF2-40B4-BE49-F238E27FC236}">
                <a16:creationId xmlns:a16="http://schemas.microsoft.com/office/drawing/2014/main" id="{8D099273-32C6-4764-99A1-AD38EB8DA2C9}"/>
              </a:ext>
            </a:extLst>
          </p:cNvPr>
          <p:cNvSpPr txBox="1"/>
          <p:nvPr/>
        </p:nvSpPr>
        <p:spPr>
          <a:xfrm>
            <a:off x="468161" y="3147737"/>
            <a:ext cx="5748708" cy="5675586"/>
          </a:xfrm>
          <a:prstGeom prst="rect">
            <a:avLst/>
          </a:prstGeom>
          <a:noFill/>
        </p:spPr>
        <p:txBody>
          <a:bodyPr wrap="square" rtlCol="0">
            <a:noAutofit/>
          </a:bodyPr>
          <a:lstStyle/>
          <a:p>
            <a:r>
              <a:rPr lang="bo-CN" sz="8000" b="1" i="0" cap="all" dirty="0">
                <a:solidFill>
                  <a:schemeClr val="bg1"/>
                </a:solidFill>
                <a:effectLst/>
                <a:latin typeface="ArialMT"/>
              </a:rPr>
              <a:t>ཁྲིམས་དཔོན 6</a:t>
            </a:r>
          </a:p>
          <a:p>
            <a:r>
              <a:rPr lang="bo-CN" sz="8000" b="1" dirty="0">
                <a:solidFill>
                  <a:schemeClr val="bg1"/>
                </a:solidFill>
                <a:latin typeface="ArialMT"/>
              </a:rPr>
              <a:t>ཁ་ཟས་ཀྱི་འབུལ་བ</a:t>
            </a:r>
            <a:r>
              <a:rPr lang="bo-CN" sz="8000" b="1" i="0" dirty="0">
                <a:solidFill>
                  <a:schemeClr val="bg1"/>
                </a:solidFill>
                <a:effectLst/>
                <a:latin typeface="ArialMT"/>
              </a:rPr>
              <a:t>།</a:t>
            </a:r>
            <a:endParaRPr lang="en-ZA" sz="8000" b="1" dirty="0">
              <a:solidFill>
                <a:schemeClr val="bg1"/>
              </a:solidFill>
            </a:endParaRPr>
          </a:p>
        </p:txBody>
      </p:sp>
    </p:spTree>
    <p:extLst>
      <p:ext uri="{BB962C8B-B14F-4D97-AF65-F5344CB8AC3E}">
        <p14:creationId xmlns:p14="http://schemas.microsoft.com/office/powerpoint/2010/main" val="38074238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28EBBC0-B373-4C23-8109-D53B090EAB3A}"/>
              </a:ext>
            </a:extLst>
          </p:cNvPr>
          <p:cNvPicPr>
            <a:picLocks noChangeAspect="1"/>
          </p:cNvPicPr>
          <p:nvPr/>
        </p:nvPicPr>
        <p:blipFill>
          <a:blip r:embed="rId2"/>
          <a:stretch>
            <a:fillRect/>
          </a:stretch>
        </p:blipFill>
        <p:spPr>
          <a:xfrm>
            <a:off x="0" y="-364240"/>
            <a:ext cx="12192000" cy="7222240"/>
          </a:xfrm>
          <a:prstGeom prst="rect">
            <a:avLst/>
          </a:prstGeom>
        </p:spPr>
      </p:pic>
      <p:sp>
        <p:nvSpPr>
          <p:cNvPr id="5" name="TextBox 4">
            <a:extLst>
              <a:ext uri="{FF2B5EF4-FFF2-40B4-BE49-F238E27FC236}">
                <a16:creationId xmlns:a16="http://schemas.microsoft.com/office/drawing/2014/main" id="{5E462DAC-794E-485D-B167-9FF6C0DCB926}"/>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6:23</a:t>
            </a:r>
            <a:endParaRPr lang="en-ZA" sz="3200" dirty="0">
              <a:solidFill>
                <a:schemeClr val="bg1"/>
              </a:solidFill>
            </a:endParaRPr>
          </a:p>
        </p:txBody>
      </p:sp>
    </p:spTree>
    <p:extLst>
      <p:ext uri="{BB962C8B-B14F-4D97-AF65-F5344CB8AC3E}">
        <p14:creationId xmlns:p14="http://schemas.microsoft.com/office/powerpoint/2010/main" val="35928056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24</a:t>
            </a:r>
            <a:r>
              <a:rPr lang="en-US" sz="4400" b="0" i="0" dirty="0">
                <a:solidFill>
                  <a:srgbClr val="121212"/>
                </a:solidFill>
                <a:effectLst/>
                <a:highlight>
                  <a:srgbClr val="FFFFFF"/>
                </a:highlight>
                <a:latin typeface="Inter"/>
              </a:rPr>
              <a:t>So Gideon built an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there and called it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Is Peace. To this day it stands in </a:t>
            </a:r>
            <a:r>
              <a:rPr lang="en-US" sz="4400" b="0" i="0" dirty="0" err="1">
                <a:solidFill>
                  <a:srgbClr val="121212"/>
                </a:solidFill>
                <a:effectLst/>
                <a:highlight>
                  <a:srgbClr val="FFFFFF"/>
                </a:highlight>
                <a:latin typeface="Inter"/>
              </a:rPr>
              <a:t>Ophrah</a:t>
            </a:r>
            <a:r>
              <a:rPr lang="en-US" sz="4400" b="0" i="0" dirty="0">
                <a:solidFill>
                  <a:srgbClr val="121212"/>
                </a:solidFill>
                <a:effectLst/>
                <a:highlight>
                  <a:srgbClr val="FFFFFF"/>
                </a:highlight>
                <a:latin typeface="Inter"/>
              </a:rPr>
              <a:t> of the Abiezrites.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5751095" y="0"/>
            <a:ext cx="6214482" cy="5675586"/>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24</a:t>
            </a:r>
            <a:r>
              <a:rPr lang="bo-CN" sz="6000" b="0" i="0" dirty="0">
                <a:solidFill>
                  <a:srgbClr val="121212"/>
                </a:solidFill>
                <a:effectLst/>
                <a:highlight>
                  <a:srgbClr val="FFFFFF"/>
                </a:highlight>
                <a:latin typeface="Inter"/>
              </a:rPr>
              <a:t>དེ་ནས་གིད་ཡོན་གྱིས་དེར་དཀོན་མཆོག་ཡ་ཝཱེ་ལ་མཆོད་ཁྲི་ཞིག་བརྩིགས་པ་དང་མིང་ལ་ཡ་ཝཱེ་ཤཱ་ལོམ་ཞེས་བཏགས་པ་དང་། མཆོད་ཁྲི་དེ་ནི་ད་ལྟའི་བར་དུ་ཨ་བི་ཨེ་ཟེར་པ་རྣམས་ཀྱི་ཨོབ་རཱ་ཞེས་པར་གནས་སོ། ། </a:t>
            </a:r>
            <a:endParaRPr lang="en-ZA" dirty="0"/>
          </a:p>
        </p:txBody>
      </p:sp>
      <p:pic>
        <p:nvPicPr>
          <p:cNvPr id="17" name="Audio 16">
            <a:hlinkClick r:id="" action="ppaction://media"/>
            <a:extLst>
              <a:ext uri="{FF2B5EF4-FFF2-40B4-BE49-F238E27FC236}">
                <a16:creationId xmlns:a16="http://schemas.microsoft.com/office/drawing/2014/main" id="{7A32301C-25FD-A345-3C1A-F7CB882BB4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256631608"/>
      </p:ext>
    </p:extLst>
  </p:cSld>
  <p:clrMapOvr>
    <a:masterClrMapping/>
  </p:clrMapOvr>
  <mc:AlternateContent xmlns:mc="http://schemas.openxmlformats.org/markup-compatibility/2006" xmlns:p14="http://schemas.microsoft.com/office/powerpoint/2010/main">
    <mc:Choice Requires="p14">
      <p:transition spd="slow" p14:dur="2000" advTm="17261"/>
    </mc:Choice>
    <mc:Fallback xmlns="">
      <p:transition spd="slow" advTm="17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7156B-9DFD-4D5F-8E7B-87DA5930107D}"/>
              </a:ext>
            </a:extLst>
          </p:cNvPr>
          <p:cNvPicPr>
            <a:picLocks noChangeAspect="1"/>
          </p:cNvPicPr>
          <p:nvPr/>
        </p:nvPicPr>
        <p:blipFill>
          <a:blip r:embed="rId3"/>
          <a:stretch>
            <a:fillRect/>
          </a:stretch>
        </p:blipFill>
        <p:spPr>
          <a:xfrm>
            <a:off x="-164892" y="-46126"/>
            <a:ext cx="12356892" cy="6904126"/>
          </a:xfrm>
          <a:prstGeom prst="rect">
            <a:avLst/>
          </a:prstGeom>
        </p:spPr>
      </p:pic>
      <p:sp>
        <p:nvSpPr>
          <p:cNvPr id="5" name="TextBox 4">
            <a:extLst>
              <a:ext uri="{FF2B5EF4-FFF2-40B4-BE49-F238E27FC236}">
                <a16:creationId xmlns:a16="http://schemas.microsoft.com/office/drawing/2014/main" id="{C168C1BB-EEB7-4F51-9B2A-482C18CB6F72}"/>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6:24</a:t>
            </a:r>
            <a:endParaRPr lang="en-ZA" sz="3200" dirty="0">
              <a:solidFill>
                <a:schemeClr val="bg1"/>
              </a:solidFill>
            </a:endParaRPr>
          </a:p>
        </p:txBody>
      </p:sp>
    </p:spTree>
    <p:extLst>
      <p:ext uri="{BB962C8B-B14F-4D97-AF65-F5344CB8AC3E}">
        <p14:creationId xmlns:p14="http://schemas.microsoft.com/office/powerpoint/2010/main" val="105009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pPr algn="l"/>
            <a:r>
              <a:rPr lang="en-US" sz="5400" b="0" i="0" u="none" strike="noStrike" baseline="0" dirty="0">
                <a:latin typeface="TimesNewRomanPSMT"/>
              </a:rPr>
              <a:t>2. Offering – Judges 6:16-24 (Center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443292" y="661714"/>
            <a:ext cx="5748708" cy="5675586"/>
          </a:xfrm>
          <a:prstGeom prst="rect">
            <a:avLst/>
          </a:prstGeom>
          <a:noFill/>
        </p:spPr>
        <p:txBody>
          <a:bodyPr wrap="square" rtlCol="0">
            <a:noAutofit/>
          </a:bodyPr>
          <a:lstStyle/>
          <a:p>
            <a:r>
              <a:rPr lang="bo-CN" sz="8000" b="1" i="0" cap="all" dirty="0">
                <a:solidFill>
                  <a:srgbClr val="121212"/>
                </a:solidFill>
                <a:effectLst/>
                <a:latin typeface="ArialMT"/>
              </a:rPr>
              <a:t>ཁྲིམས་དཔོན 6</a:t>
            </a:r>
          </a:p>
          <a:p>
            <a:r>
              <a:rPr lang="bo-CN" sz="8000" b="1" dirty="0">
                <a:solidFill>
                  <a:srgbClr val="121212"/>
                </a:solidFill>
                <a:latin typeface="ArialMT"/>
              </a:rPr>
              <a:t>ཁ་ཟས་ཀྱི་འབུལ་བ</a:t>
            </a:r>
            <a:r>
              <a:rPr lang="bo-CN" sz="8000" b="1" i="0" dirty="0">
                <a:solidFill>
                  <a:srgbClr val="121212"/>
                </a:solidFill>
                <a:effectLst/>
                <a:latin typeface="ArialMT"/>
              </a:rPr>
              <a:t>།</a:t>
            </a:r>
            <a:endParaRPr lang="en-ZA" sz="8000" b="1" dirty="0"/>
          </a:p>
        </p:txBody>
      </p:sp>
      <p:pic>
        <p:nvPicPr>
          <p:cNvPr id="7" name="Audio 6">
            <a:hlinkClick r:id="" action="ppaction://media"/>
            <a:extLst>
              <a:ext uri="{FF2B5EF4-FFF2-40B4-BE49-F238E27FC236}">
                <a16:creationId xmlns:a16="http://schemas.microsoft.com/office/drawing/2014/main" id="{F4263651-FB57-ABAC-F8A9-139531D5A7D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2500"/>
    </mc:Choice>
    <mc:Fallback xmlns="">
      <p:transition spd="slow"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85CB3D5A-D0FD-4F24-AD2C-35EA700126B3}"/>
              </a:ext>
            </a:extLst>
          </p:cNvPr>
          <p:cNvPicPr>
            <a:picLocks noChangeAspect="1"/>
          </p:cNvPicPr>
          <p:nvPr/>
        </p:nvPicPr>
        <p:blipFill>
          <a:blip r:embed="rId2"/>
          <a:stretch>
            <a:fillRect/>
          </a:stretch>
        </p:blipFill>
        <p:spPr>
          <a:xfrm>
            <a:off x="-60114" y="7881"/>
            <a:ext cx="12341776" cy="7403571"/>
          </a:xfrm>
          <a:prstGeom prst="rect">
            <a:avLst/>
          </a:prstGeom>
        </p:spPr>
      </p:pic>
      <p:sp>
        <p:nvSpPr>
          <p:cNvPr id="7" name="TextBox 6">
            <a:extLst>
              <a:ext uri="{FF2B5EF4-FFF2-40B4-BE49-F238E27FC236}">
                <a16:creationId xmlns:a16="http://schemas.microsoft.com/office/drawing/2014/main" id="{3881330C-BCC1-40DD-8BB9-ABA59D775B41}"/>
              </a:ext>
            </a:extLst>
          </p:cNvPr>
          <p:cNvSpPr txBox="1"/>
          <p:nvPr/>
        </p:nvSpPr>
        <p:spPr>
          <a:xfrm>
            <a:off x="468161" y="3147737"/>
            <a:ext cx="5748708" cy="5675586"/>
          </a:xfrm>
          <a:prstGeom prst="rect">
            <a:avLst/>
          </a:prstGeom>
          <a:noFill/>
        </p:spPr>
        <p:txBody>
          <a:bodyPr wrap="square" rtlCol="0">
            <a:noAutofit/>
          </a:bodyPr>
          <a:lstStyle/>
          <a:p>
            <a:r>
              <a:rPr lang="bo-CN" sz="8000" b="1" i="0" cap="all" dirty="0">
                <a:solidFill>
                  <a:schemeClr val="bg1"/>
                </a:solidFill>
                <a:effectLst/>
                <a:latin typeface="ArialMT"/>
              </a:rPr>
              <a:t>ཁྲིམས་དཔོན 6</a:t>
            </a:r>
          </a:p>
          <a:p>
            <a:r>
              <a:rPr lang="bo-CN" sz="8000" b="1" dirty="0">
                <a:solidFill>
                  <a:schemeClr val="bg1"/>
                </a:solidFill>
                <a:latin typeface="ArialMT"/>
              </a:rPr>
              <a:t>ཁ་ཟས་ཀྱི་འབུལ་བ</a:t>
            </a:r>
            <a:r>
              <a:rPr lang="bo-CN" sz="8000" b="1" i="0" dirty="0">
                <a:solidFill>
                  <a:schemeClr val="bg1"/>
                </a:solidFill>
                <a:effectLst/>
                <a:latin typeface="ArialMT"/>
              </a:rPr>
              <a:t>།</a:t>
            </a:r>
            <a:endParaRPr lang="en-ZA" sz="8000" b="1" dirty="0">
              <a:solidFill>
                <a:schemeClr val="bg1"/>
              </a:solidFill>
            </a:endParaRPr>
          </a:p>
        </p:txBody>
      </p:sp>
      <p:sp>
        <p:nvSpPr>
          <p:cNvPr id="2" name="TextBox 2">
            <a:extLst>
              <a:ext uri="{FF2B5EF4-FFF2-40B4-BE49-F238E27FC236}">
                <a16:creationId xmlns:a16="http://schemas.microsoft.com/office/drawing/2014/main" id="{6BD042A7-D33E-D189-ADDE-F26F3346E411}"/>
              </a:ext>
            </a:extLst>
          </p:cNvPr>
          <p:cNvSpPr txBox="1"/>
          <p:nvPr/>
        </p:nvSpPr>
        <p:spPr>
          <a:xfrm>
            <a:off x="270730" y="62616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80315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288758"/>
            <a:ext cx="5155324" cy="6328610"/>
          </a:xfrm>
          <a:prstGeom prst="rect">
            <a:avLst/>
          </a:prstGeom>
          <a:noFill/>
        </p:spPr>
        <p:txBody>
          <a:bodyPr wrap="square" rtlCol="0">
            <a:noAutofit/>
          </a:bodyPr>
          <a:lstStyle/>
          <a:p>
            <a:r>
              <a:rPr lang="en-ZA" sz="4400" dirty="0"/>
              <a:t>Gideon still did not believe that God would use him to defeat the Midianites. So he asked god for a special sign.</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25" name="Audio 24">
            <a:hlinkClick r:id="" action="ppaction://media"/>
            <a:extLst>
              <a:ext uri="{FF2B5EF4-FFF2-40B4-BE49-F238E27FC236}">
                <a16:creationId xmlns:a16="http://schemas.microsoft.com/office/drawing/2014/main" id="{912A494E-011A-B9C2-EC6A-E6CFB71F096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44033720"/>
      </p:ext>
    </p:extLst>
  </p:cSld>
  <p:clrMapOvr>
    <a:masterClrMapping/>
  </p:clrMapOvr>
  <mc:AlternateContent xmlns:mc="http://schemas.openxmlformats.org/markup-compatibility/2006" xmlns:p14="http://schemas.microsoft.com/office/powerpoint/2010/main">
    <mc:Choice Requires="p14">
      <p:transition spd="slow" p14:dur="2000" advTm="12744"/>
    </mc:Choice>
    <mc:Fallback xmlns="">
      <p:transition spd="slow" advTm="12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11C61CC-B087-46FA-9F99-DF65A2DF5A74}"/>
              </a:ext>
            </a:extLst>
          </p:cNvPr>
          <p:cNvPicPr>
            <a:picLocks noChangeAspect="1"/>
          </p:cNvPicPr>
          <p:nvPr/>
        </p:nvPicPr>
        <p:blipFill>
          <a:blip r:embed="rId2"/>
          <a:stretch>
            <a:fillRect/>
          </a:stretch>
        </p:blipFill>
        <p:spPr>
          <a:xfrm>
            <a:off x="0" y="-567038"/>
            <a:ext cx="12192000" cy="7425038"/>
          </a:xfrm>
          <a:prstGeom prst="rect">
            <a:avLst/>
          </a:prstGeom>
        </p:spPr>
      </p:pic>
    </p:spTree>
    <p:extLst>
      <p:ext uri="{BB962C8B-B14F-4D97-AF65-F5344CB8AC3E}">
        <p14:creationId xmlns:p14="http://schemas.microsoft.com/office/powerpoint/2010/main" val="1393075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17</a:t>
            </a:r>
            <a:r>
              <a:rPr lang="en-US" sz="4000" b="0" i="0" dirty="0">
                <a:solidFill>
                  <a:srgbClr val="121212"/>
                </a:solidFill>
                <a:effectLst/>
                <a:highlight>
                  <a:srgbClr val="FFFFFF"/>
                </a:highlight>
                <a:latin typeface="Inter"/>
              </a:rPr>
              <a:t>Gideon answered, “If I have found favor in Your sight, give me a sign that it is You speaking with me.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214079"/>
            <a:ext cx="5975131" cy="5675586"/>
          </a:xfrm>
          <a:prstGeom prst="rect">
            <a:avLst/>
          </a:prstGeom>
          <a:noFill/>
        </p:spPr>
        <p:txBody>
          <a:bodyPr wrap="square" rtlCol="0">
            <a:noAutofit/>
          </a:bodyPr>
          <a:lstStyle/>
          <a:p>
            <a:r>
              <a:rPr lang="bo-CN" sz="6600" b="0" i="0" dirty="0">
                <a:solidFill>
                  <a:srgbClr val="777A7B"/>
                </a:solidFill>
                <a:effectLst/>
                <a:highlight>
                  <a:srgbClr val="FFFFFF"/>
                </a:highlight>
                <a:latin typeface="Inter"/>
              </a:rPr>
              <a:t>17</a:t>
            </a:r>
            <a:r>
              <a:rPr lang="bo-CN" sz="6600" b="0" i="0" dirty="0">
                <a:solidFill>
                  <a:srgbClr val="121212"/>
                </a:solidFill>
                <a:effectLst/>
                <a:highlight>
                  <a:srgbClr val="FFFFFF"/>
                </a:highlight>
                <a:latin typeface="Inter"/>
              </a:rPr>
              <a:t>གིད་ཡོན་ན་རེ། གལ་ཏེ་ཁྱེད་ཀྱི་སྤྱན་སྔར་ང་རང་ལ་ཐུགས་རྗེ་ཐོབ་པ་ཡིན་ན། ང་ལ་བཀའ་གནང་མཁན་ནི་ཁྱེད་རང་ཡིན་པའི་རྟགས་ཤིག་བདག་ལ་གནང་བར་མཛོད།</a:t>
            </a:r>
            <a:endParaRPr lang="en-ZA" dirty="0"/>
          </a:p>
        </p:txBody>
      </p:sp>
      <p:pic>
        <p:nvPicPr>
          <p:cNvPr id="13" name="Audio 12">
            <a:hlinkClick r:id="" action="ppaction://media"/>
            <a:extLst>
              <a:ext uri="{FF2B5EF4-FFF2-40B4-BE49-F238E27FC236}">
                <a16:creationId xmlns:a16="http://schemas.microsoft.com/office/drawing/2014/main" id="{F8265175-B10A-6FF6-2C70-2258F19B2A5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75638394"/>
      </p:ext>
    </p:extLst>
  </p:cSld>
  <p:clrMapOvr>
    <a:masterClrMapping/>
  </p:clrMapOvr>
  <mc:AlternateContent xmlns:mc="http://schemas.openxmlformats.org/markup-compatibility/2006" xmlns:p14="http://schemas.microsoft.com/office/powerpoint/2010/main">
    <mc:Choice Requires="p14">
      <p:transition spd="slow" p14:dur="2000" advTm="9933"/>
    </mc:Choice>
    <mc:Fallback xmlns="">
      <p:transition spd="slow" advTm="99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E26A763-7C48-468D-A7D2-4835D0039B80}"/>
              </a:ext>
            </a:extLst>
          </p:cNvPr>
          <p:cNvPicPr>
            <a:picLocks noChangeAspect="1"/>
          </p:cNvPicPr>
          <p:nvPr/>
        </p:nvPicPr>
        <p:blipFill>
          <a:blip r:embed="rId2"/>
          <a:stretch>
            <a:fillRect/>
          </a:stretch>
        </p:blipFill>
        <p:spPr>
          <a:xfrm>
            <a:off x="0" y="-141111"/>
            <a:ext cx="12192000" cy="6999111"/>
          </a:xfrm>
          <a:prstGeom prst="rect">
            <a:avLst/>
          </a:prstGeom>
        </p:spPr>
      </p:pic>
      <p:sp>
        <p:nvSpPr>
          <p:cNvPr id="5" name="TextBox 4">
            <a:extLst>
              <a:ext uri="{FF2B5EF4-FFF2-40B4-BE49-F238E27FC236}">
                <a16:creationId xmlns:a16="http://schemas.microsoft.com/office/drawing/2014/main" id="{FF274F97-B7E9-4094-A3FD-070F7A75F1B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6:17</a:t>
            </a:r>
            <a:endParaRPr lang="en-ZA" sz="3200" dirty="0">
              <a:solidFill>
                <a:schemeClr val="bg1"/>
              </a:solidFill>
            </a:endParaRPr>
          </a:p>
        </p:txBody>
      </p:sp>
    </p:spTree>
    <p:extLst>
      <p:ext uri="{BB962C8B-B14F-4D97-AF65-F5344CB8AC3E}">
        <p14:creationId xmlns:p14="http://schemas.microsoft.com/office/powerpoint/2010/main" val="2486017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819807" y="599090"/>
            <a:ext cx="5155324" cy="5675585"/>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18</a:t>
            </a:r>
            <a:r>
              <a:rPr lang="en-US" sz="4400" b="0" i="0" dirty="0">
                <a:solidFill>
                  <a:srgbClr val="121212"/>
                </a:solidFill>
                <a:effectLst/>
                <a:highlight>
                  <a:srgbClr val="FFFFFF"/>
                </a:highlight>
                <a:latin typeface="Inter"/>
              </a:rPr>
              <a:t>Please do not depart from this place until I return to You. Let me bring my offering and set it before You.”</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69" y="599090"/>
            <a:ext cx="5748708" cy="5675586"/>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18</a:t>
            </a:r>
            <a:r>
              <a:rPr lang="bo-CN" sz="5400" b="0" i="0" dirty="0">
                <a:solidFill>
                  <a:srgbClr val="121212"/>
                </a:solidFill>
                <a:effectLst/>
                <a:highlight>
                  <a:srgbClr val="FFFFFF"/>
                </a:highlight>
                <a:latin typeface="Inter"/>
              </a:rPr>
              <a:t>བདག་གིས་འབུལ་བ་འཁྱེར་ཡོང་སྟེ་ཁྱེད་ཀྱི་དྲུང་དུ་འབུལ་བའི་བར་དུ། ཁྱེད་རང་འདི་དང་མི་འབྲལ་བར་ཞུ་ཞེས་ཞུས་པ་ལ། གཙོ་བོས་འདི་སྐད་དུ། བདག་གིས་ཁྱོད་རང་ཕྱིར་ལོག་པར་སྒུག་ངེས་ཡིན་ཞེས་གསུངས།</a:t>
            </a:r>
            <a:endParaRPr lang="en-ZA" sz="1600" dirty="0"/>
          </a:p>
        </p:txBody>
      </p:sp>
      <p:pic>
        <p:nvPicPr>
          <p:cNvPr id="12" name="Audio 11">
            <a:hlinkClick r:id="" action="ppaction://media"/>
            <a:extLst>
              <a:ext uri="{FF2B5EF4-FFF2-40B4-BE49-F238E27FC236}">
                <a16:creationId xmlns:a16="http://schemas.microsoft.com/office/drawing/2014/main" id="{78691022-8E2B-5EC1-9F3E-4CCFF260CA5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662897169"/>
      </p:ext>
    </p:extLst>
  </p:cSld>
  <p:clrMapOvr>
    <a:masterClrMapping/>
  </p:clrMapOvr>
  <mc:AlternateContent xmlns:mc="http://schemas.openxmlformats.org/markup-compatibility/2006" xmlns:p14="http://schemas.microsoft.com/office/powerpoint/2010/main">
    <mc:Choice Requires="p14">
      <p:transition spd="slow" p14:dur="2000" advTm="12973"/>
    </mc:Choice>
    <mc:Fallback xmlns="">
      <p:transition spd="slow" advTm="129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560</TotalTime>
  <Words>900</Words>
  <Application>Microsoft Office PowerPoint</Application>
  <PresentationFormat>Widescreen</PresentationFormat>
  <Paragraphs>46</Paragraphs>
  <Slides>22</Slides>
  <Notes>2</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13-2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2024-07-05T07:28:06Z</dcterms:modified>
</cp:coreProperties>
</file>