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
  </p:notesMasterIdLst>
  <p:sldIdLst>
    <p:sldId id="308" r:id="rId2"/>
    <p:sldId id="289" r:id="rId3"/>
    <p:sldId id="309" r:id="rId4"/>
    <p:sldId id="310" r:id="rId5"/>
    <p:sldId id="342" r:id="rId6"/>
    <p:sldId id="343" r:id="rId7"/>
    <p:sldId id="311" r:id="rId8"/>
    <p:sldId id="337" r:id="rId9"/>
    <p:sldId id="312" r:id="rId10"/>
    <p:sldId id="313" r:id="rId11"/>
    <p:sldId id="314" r:id="rId12"/>
    <p:sldId id="315" r:id="rId13"/>
    <p:sldId id="338" r:id="rId14"/>
    <p:sldId id="317" r:id="rId15"/>
    <p:sldId id="316" r:id="rId16"/>
    <p:sldId id="339" r:id="rId17"/>
    <p:sldId id="340" r:id="rId18"/>
    <p:sldId id="341" r:id="rId19"/>
    <p:sldId id="318" r:id="rId20"/>
    <p:sldId id="319" r:id="rId21"/>
    <p:sldId id="324" r:id="rId22"/>
    <p:sldId id="32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EBD6A8-8D65-4CA0-9F6C-6DB4196BF1BD}" v="2" dt="2024-07-04T11:32:47.075"/>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063" autoAdjust="0"/>
    <p:restoredTop sz="76070" autoAdjust="0"/>
  </p:normalViewPr>
  <p:slideViewPr>
    <p:cSldViewPr snapToGrid="0">
      <p:cViewPr varScale="1">
        <p:scale>
          <a:sx n="89" d="100"/>
          <a:sy n="89" d="100"/>
        </p:scale>
        <p:origin x="1140" y="84"/>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lfred Smith" userId="3c60a3631c0db8ad" providerId="LiveId" clId="{FCEBD6A8-8D65-4CA0-9F6C-6DB4196BF1BD}"/>
    <pc:docChg chg="undo redo custSel modSld">
      <pc:chgData name="Alfred Smith" userId="3c60a3631c0db8ad" providerId="LiveId" clId="{FCEBD6A8-8D65-4CA0-9F6C-6DB4196BF1BD}" dt="2024-07-05T07:51:58.410" v="45"/>
      <pc:docMkLst>
        <pc:docMk/>
      </pc:docMkLst>
      <pc:sldChg chg="addSp delSp modSp mod">
        <pc:chgData name="Alfred Smith" userId="3c60a3631c0db8ad" providerId="LiveId" clId="{FCEBD6A8-8D65-4CA0-9F6C-6DB4196BF1BD}" dt="2024-07-04T11:31:11.790" v="1"/>
        <pc:sldMkLst>
          <pc:docMk/>
          <pc:sldMk cId="2869461528" sldId="308"/>
        </pc:sldMkLst>
        <pc:spChg chg="del">
          <ac:chgData name="Alfred Smith" userId="3c60a3631c0db8ad" providerId="LiveId" clId="{FCEBD6A8-8D65-4CA0-9F6C-6DB4196BF1BD}" dt="2024-07-04T11:31:11.102" v="0" actId="478"/>
          <ac:spMkLst>
            <pc:docMk/>
            <pc:sldMk cId="2869461528" sldId="308"/>
            <ac:spMk id="3" creationId="{77C8C5EB-7063-4EFF-9206-9F831A363AF1}"/>
          </ac:spMkLst>
        </pc:spChg>
        <pc:spChg chg="add mod">
          <ac:chgData name="Alfred Smith" userId="3c60a3631c0db8ad" providerId="LiveId" clId="{FCEBD6A8-8D65-4CA0-9F6C-6DB4196BF1BD}" dt="2024-07-04T11:31:11.790" v="1"/>
          <ac:spMkLst>
            <pc:docMk/>
            <pc:sldMk cId="2869461528" sldId="308"/>
            <ac:spMk id="4" creationId="{651073AF-7FF8-1C0B-CF80-FCF0C59140C9}"/>
          </ac:spMkLst>
        </pc:spChg>
      </pc:sldChg>
      <pc:sldChg chg="addSp modSp">
        <pc:chgData name="Alfred Smith" userId="3c60a3631c0db8ad" providerId="LiveId" clId="{FCEBD6A8-8D65-4CA0-9F6C-6DB4196BF1BD}" dt="2024-07-04T11:32:47.075" v="2"/>
        <pc:sldMkLst>
          <pc:docMk/>
          <pc:sldMk cId="1237137471" sldId="310"/>
        </pc:sldMkLst>
        <pc:spChg chg="add mod">
          <ac:chgData name="Alfred Smith" userId="3c60a3631c0db8ad" providerId="LiveId" clId="{FCEBD6A8-8D65-4CA0-9F6C-6DB4196BF1BD}" dt="2024-07-04T11:32:47.075" v="2"/>
          <ac:spMkLst>
            <pc:docMk/>
            <pc:sldMk cId="1237137471" sldId="310"/>
            <ac:spMk id="2" creationId="{B529E90C-B660-5E9A-B962-53DDFC89CF75}"/>
          </ac:spMkLst>
        </pc:spChg>
      </pc:sldChg>
      <pc:sldChg chg="modSp mod">
        <pc:chgData name="Alfred Smith" userId="3c60a3631c0db8ad" providerId="LiveId" clId="{FCEBD6A8-8D65-4CA0-9F6C-6DB4196BF1BD}" dt="2024-07-05T07:50:17.628" v="29" actId="404"/>
        <pc:sldMkLst>
          <pc:docMk/>
          <pc:sldMk cId="846181472" sldId="311"/>
        </pc:sldMkLst>
        <pc:spChg chg="mod">
          <ac:chgData name="Alfred Smith" userId="3c60a3631c0db8ad" providerId="LiveId" clId="{FCEBD6A8-8D65-4CA0-9F6C-6DB4196BF1BD}" dt="2024-07-05T07:47:08.741" v="8" actId="404"/>
          <ac:spMkLst>
            <pc:docMk/>
            <pc:sldMk cId="846181472" sldId="311"/>
            <ac:spMk id="4" creationId="{9A13E2D8-2F59-44C1-B1D2-79C300C26DD4}"/>
          </ac:spMkLst>
        </pc:spChg>
        <pc:spChg chg="mod">
          <ac:chgData name="Alfred Smith" userId="3c60a3631c0db8ad" providerId="LiveId" clId="{FCEBD6A8-8D65-4CA0-9F6C-6DB4196BF1BD}" dt="2024-07-05T07:50:17.628" v="29" actId="404"/>
          <ac:spMkLst>
            <pc:docMk/>
            <pc:sldMk cId="846181472" sldId="311"/>
            <ac:spMk id="6" creationId="{416C064E-628E-47C0-A712-DB178FE9901E}"/>
          </ac:spMkLst>
        </pc:spChg>
      </pc:sldChg>
      <pc:sldChg chg="modSp mod">
        <pc:chgData name="Alfred Smith" userId="3c60a3631c0db8ad" providerId="LiveId" clId="{FCEBD6A8-8D65-4CA0-9F6C-6DB4196BF1BD}" dt="2024-07-05T07:50:27.632" v="33" actId="404"/>
        <pc:sldMkLst>
          <pc:docMk/>
          <pc:sldMk cId="2181075397" sldId="312"/>
        </pc:sldMkLst>
        <pc:spChg chg="mod">
          <ac:chgData name="Alfred Smith" userId="3c60a3631c0db8ad" providerId="LiveId" clId="{FCEBD6A8-8D65-4CA0-9F6C-6DB4196BF1BD}" dt="2024-07-05T07:48:10.448" v="18" actId="20577"/>
          <ac:spMkLst>
            <pc:docMk/>
            <pc:sldMk cId="2181075397" sldId="312"/>
            <ac:spMk id="4" creationId="{9A13E2D8-2F59-44C1-B1D2-79C300C26DD4}"/>
          </ac:spMkLst>
        </pc:spChg>
        <pc:spChg chg="mod">
          <ac:chgData name="Alfred Smith" userId="3c60a3631c0db8ad" providerId="LiveId" clId="{FCEBD6A8-8D65-4CA0-9F6C-6DB4196BF1BD}" dt="2024-07-05T07:50:27.632" v="33" actId="404"/>
          <ac:spMkLst>
            <pc:docMk/>
            <pc:sldMk cId="2181075397" sldId="312"/>
            <ac:spMk id="6" creationId="{416C064E-628E-47C0-A712-DB178FE9901E}"/>
          </ac:spMkLst>
        </pc:spChg>
      </pc:sldChg>
      <pc:sldChg chg="modSp mod">
        <pc:chgData name="Alfred Smith" userId="3c60a3631c0db8ad" providerId="LiveId" clId="{FCEBD6A8-8D65-4CA0-9F6C-6DB4196BF1BD}" dt="2024-07-05T07:50:40.433" v="34"/>
        <pc:sldMkLst>
          <pc:docMk/>
          <pc:sldMk cId="687141736" sldId="314"/>
        </pc:sldMkLst>
        <pc:spChg chg="mod">
          <ac:chgData name="Alfred Smith" userId="3c60a3631c0db8ad" providerId="LiveId" clId="{FCEBD6A8-8D65-4CA0-9F6C-6DB4196BF1BD}" dt="2024-07-05T07:48:22.427" v="19"/>
          <ac:spMkLst>
            <pc:docMk/>
            <pc:sldMk cId="687141736" sldId="314"/>
            <ac:spMk id="4" creationId="{9A13E2D8-2F59-44C1-B1D2-79C300C26DD4}"/>
          </ac:spMkLst>
        </pc:spChg>
        <pc:spChg chg="mod">
          <ac:chgData name="Alfred Smith" userId="3c60a3631c0db8ad" providerId="LiveId" clId="{FCEBD6A8-8D65-4CA0-9F6C-6DB4196BF1BD}" dt="2024-07-05T07:50:40.433" v="34"/>
          <ac:spMkLst>
            <pc:docMk/>
            <pc:sldMk cId="687141736" sldId="314"/>
            <ac:spMk id="6" creationId="{416C064E-628E-47C0-A712-DB178FE9901E}"/>
          </ac:spMkLst>
        </pc:spChg>
      </pc:sldChg>
      <pc:sldChg chg="modSp mod">
        <pc:chgData name="Alfred Smith" userId="3c60a3631c0db8ad" providerId="LiveId" clId="{FCEBD6A8-8D65-4CA0-9F6C-6DB4196BF1BD}" dt="2024-07-05T07:51:12.673" v="40" actId="404"/>
        <pc:sldMkLst>
          <pc:docMk/>
          <pc:sldMk cId="233576304" sldId="316"/>
        </pc:sldMkLst>
        <pc:spChg chg="mod">
          <ac:chgData name="Alfred Smith" userId="3c60a3631c0db8ad" providerId="LiveId" clId="{FCEBD6A8-8D65-4CA0-9F6C-6DB4196BF1BD}" dt="2024-07-05T07:48:48.129" v="22"/>
          <ac:spMkLst>
            <pc:docMk/>
            <pc:sldMk cId="233576304" sldId="316"/>
            <ac:spMk id="4" creationId="{9A13E2D8-2F59-44C1-B1D2-79C300C26DD4}"/>
          </ac:spMkLst>
        </pc:spChg>
        <pc:spChg chg="mod">
          <ac:chgData name="Alfred Smith" userId="3c60a3631c0db8ad" providerId="LiveId" clId="{FCEBD6A8-8D65-4CA0-9F6C-6DB4196BF1BD}" dt="2024-07-05T07:51:12.673" v="40" actId="404"/>
          <ac:spMkLst>
            <pc:docMk/>
            <pc:sldMk cId="233576304" sldId="316"/>
            <ac:spMk id="6" creationId="{416C064E-628E-47C0-A712-DB178FE9901E}"/>
          </ac:spMkLst>
        </pc:spChg>
      </pc:sldChg>
      <pc:sldChg chg="modSp mod">
        <pc:chgData name="Alfred Smith" userId="3c60a3631c0db8ad" providerId="LiveId" clId="{FCEBD6A8-8D65-4CA0-9F6C-6DB4196BF1BD}" dt="2024-07-05T07:51:34.645" v="44"/>
        <pc:sldMkLst>
          <pc:docMk/>
          <pc:sldMk cId="3539988499" sldId="318"/>
        </pc:sldMkLst>
        <pc:spChg chg="mod">
          <ac:chgData name="Alfred Smith" userId="3c60a3631c0db8ad" providerId="LiveId" clId="{FCEBD6A8-8D65-4CA0-9F6C-6DB4196BF1BD}" dt="2024-07-05T07:49:14.648" v="24"/>
          <ac:spMkLst>
            <pc:docMk/>
            <pc:sldMk cId="3539988499" sldId="318"/>
            <ac:spMk id="4" creationId="{9A13E2D8-2F59-44C1-B1D2-79C300C26DD4}"/>
          </ac:spMkLst>
        </pc:spChg>
        <pc:spChg chg="mod">
          <ac:chgData name="Alfred Smith" userId="3c60a3631c0db8ad" providerId="LiveId" clId="{FCEBD6A8-8D65-4CA0-9F6C-6DB4196BF1BD}" dt="2024-07-05T07:51:34.645" v="44"/>
          <ac:spMkLst>
            <pc:docMk/>
            <pc:sldMk cId="3539988499" sldId="318"/>
            <ac:spMk id="6" creationId="{416C064E-628E-47C0-A712-DB178FE9901E}"/>
          </ac:spMkLst>
        </pc:spChg>
      </pc:sldChg>
      <pc:sldChg chg="modSp mod">
        <pc:chgData name="Alfred Smith" userId="3c60a3631c0db8ad" providerId="LiveId" clId="{FCEBD6A8-8D65-4CA0-9F6C-6DB4196BF1BD}" dt="2024-07-05T07:51:58.410" v="45"/>
        <pc:sldMkLst>
          <pc:docMk/>
          <pc:sldMk cId="681162013" sldId="324"/>
        </pc:sldMkLst>
        <pc:spChg chg="mod">
          <ac:chgData name="Alfred Smith" userId="3c60a3631c0db8ad" providerId="LiveId" clId="{FCEBD6A8-8D65-4CA0-9F6C-6DB4196BF1BD}" dt="2024-07-05T07:49:40.819" v="25"/>
          <ac:spMkLst>
            <pc:docMk/>
            <pc:sldMk cId="681162013" sldId="324"/>
            <ac:spMk id="4" creationId="{9A13E2D8-2F59-44C1-B1D2-79C300C26DD4}"/>
          </ac:spMkLst>
        </pc:spChg>
        <pc:spChg chg="mod">
          <ac:chgData name="Alfred Smith" userId="3c60a3631c0db8ad" providerId="LiveId" clId="{FCEBD6A8-8D65-4CA0-9F6C-6DB4196BF1BD}" dt="2024-07-05T07:51:58.410" v="45"/>
          <ac:spMkLst>
            <pc:docMk/>
            <pc:sldMk cId="681162013" sldId="324"/>
            <ac:spMk id="6" creationId="{416C064E-628E-47C0-A712-DB178FE9901E}"/>
          </ac:spMkLst>
        </pc:spChg>
      </pc:sldChg>
      <pc:sldChg chg="modSp mod">
        <pc:chgData name="Alfred Smith" userId="3c60a3631c0db8ad" providerId="LiveId" clId="{FCEBD6A8-8D65-4CA0-9F6C-6DB4196BF1BD}" dt="2024-07-05T07:51:00.423" v="37" actId="404"/>
        <pc:sldMkLst>
          <pc:docMk/>
          <pc:sldMk cId="2589281980" sldId="338"/>
        </pc:sldMkLst>
        <pc:spChg chg="mod">
          <ac:chgData name="Alfred Smith" userId="3c60a3631c0db8ad" providerId="LiveId" clId="{FCEBD6A8-8D65-4CA0-9F6C-6DB4196BF1BD}" dt="2024-07-05T07:48:33.546" v="21" actId="404"/>
          <ac:spMkLst>
            <pc:docMk/>
            <pc:sldMk cId="2589281980" sldId="338"/>
            <ac:spMk id="4" creationId="{9A13E2D8-2F59-44C1-B1D2-79C300C26DD4}"/>
          </ac:spMkLst>
        </pc:spChg>
        <pc:spChg chg="mod">
          <ac:chgData name="Alfred Smith" userId="3c60a3631c0db8ad" providerId="LiveId" clId="{FCEBD6A8-8D65-4CA0-9F6C-6DB4196BF1BD}" dt="2024-07-05T07:51:00.423" v="37" actId="404"/>
          <ac:spMkLst>
            <pc:docMk/>
            <pc:sldMk cId="2589281980" sldId="338"/>
            <ac:spMk id="6" creationId="{416C064E-628E-47C0-A712-DB178FE9901E}"/>
          </ac:spMkLst>
        </pc:spChg>
      </pc:sldChg>
      <pc:sldChg chg="modSp mod">
        <pc:chgData name="Alfred Smith" userId="3c60a3631c0db8ad" providerId="LiveId" clId="{FCEBD6A8-8D65-4CA0-9F6C-6DB4196BF1BD}" dt="2024-07-05T07:51:24.413" v="43" actId="404"/>
        <pc:sldMkLst>
          <pc:docMk/>
          <pc:sldMk cId="3513543824" sldId="340"/>
        </pc:sldMkLst>
        <pc:spChg chg="mod">
          <ac:chgData name="Alfred Smith" userId="3c60a3631c0db8ad" providerId="LiveId" clId="{FCEBD6A8-8D65-4CA0-9F6C-6DB4196BF1BD}" dt="2024-07-05T07:48:53.927" v="23"/>
          <ac:spMkLst>
            <pc:docMk/>
            <pc:sldMk cId="3513543824" sldId="340"/>
            <ac:spMk id="4" creationId="{9A13E2D8-2F59-44C1-B1D2-79C300C26DD4}"/>
          </ac:spMkLst>
        </pc:spChg>
        <pc:spChg chg="mod">
          <ac:chgData name="Alfred Smith" userId="3c60a3631c0db8ad" providerId="LiveId" clId="{FCEBD6A8-8D65-4CA0-9F6C-6DB4196BF1BD}" dt="2024-07-05T07:51:24.413" v="43" actId="404"/>
          <ac:spMkLst>
            <pc:docMk/>
            <pc:sldMk cId="3513543824" sldId="340"/>
            <ac:spMk id="6" creationId="{416C064E-628E-47C0-A712-DB178FE9901E}"/>
          </ac:spMkLst>
        </pc:spChg>
      </pc:sldChg>
    </pc:docChg>
  </pc:docChgLst>
  <pc:docChgLst>
    <pc:chgData name="Leonie Smith" userId="fed1330f33f5650e" providerId="LiveId" clId="{019E3860-A8DC-4842-AB4C-B599EC39B30D}"/>
    <pc:docChg chg="custSel addSld delSld modSld sldOrd">
      <pc:chgData name="Leonie Smith" userId="fed1330f33f5650e" providerId="LiveId" clId="{019E3860-A8DC-4842-AB4C-B599EC39B30D}" dt="2022-04-19T09:47:59.733" v="49" actId="20577"/>
      <pc:docMkLst>
        <pc:docMk/>
      </pc:docMkLst>
      <pc:sldChg chg="addSp modSp mod">
        <pc:chgData name="Leonie Smith" userId="fed1330f33f5650e" providerId="LiveId" clId="{019E3860-A8DC-4842-AB4C-B599EC39B30D}" dt="2022-04-19T09:20:15.157" v="18" actId="1076"/>
        <pc:sldMkLst>
          <pc:docMk/>
          <pc:sldMk cId="1206678836" sldId="289"/>
        </pc:sldMkLst>
        <pc:spChg chg="add mod">
          <ac:chgData name="Leonie Smith" userId="fed1330f33f5650e" providerId="LiveId" clId="{019E3860-A8DC-4842-AB4C-B599EC39B30D}" dt="2022-04-19T09:20:15.157" v="18" actId="1076"/>
          <ac:spMkLst>
            <pc:docMk/>
            <pc:sldMk cId="1206678836" sldId="289"/>
            <ac:spMk id="5" creationId="{852A1828-055B-4C8C-902D-F779CD5BF255}"/>
          </ac:spMkLst>
        </pc:spChg>
      </pc:sldChg>
      <pc:sldChg chg="addSp delSp modSp mod modTransition modAnim modNotesTx">
        <pc:chgData name="Leonie Smith" userId="fed1330f33f5650e" providerId="LiveId" clId="{019E3860-A8DC-4842-AB4C-B599EC39B30D}" dt="2022-04-18T08:19:59.489" v="4" actId="20577"/>
        <pc:sldMkLst>
          <pc:docMk/>
          <pc:sldMk cId="2869461528" sldId="308"/>
        </pc:sldMkLst>
        <pc:spChg chg="mod">
          <ac:chgData name="Leonie Smith" userId="fed1330f33f5650e" providerId="LiveId" clId="{019E3860-A8DC-4842-AB4C-B599EC39B30D}" dt="2022-04-18T08:16:49.219" v="0" actId="20577"/>
          <ac:spMkLst>
            <pc:docMk/>
            <pc:sldMk cId="2869461528" sldId="308"/>
            <ac:spMk id="2" creationId="{C8D3D1AE-C111-43F0-AD47-18572ADF5BCE}"/>
          </ac:spMkLst>
        </pc:spChg>
        <pc:picChg chg="add mod">
          <ac:chgData name="Leonie Smith" userId="fed1330f33f5650e" providerId="LiveId" clId="{019E3860-A8DC-4842-AB4C-B599EC39B30D}" dt="2022-04-18T08:17:21.225" v="2"/>
          <ac:picMkLst>
            <pc:docMk/>
            <pc:sldMk cId="2869461528" sldId="308"/>
            <ac:picMk id="4" creationId="{F76C9FAA-0AF0-459A-89C2-7B629B1E8243}"/>
          </ac:picMkLst>
        </pc:picChg>
        <pc:picChg chg="del">
          <ac:chgData name="Leonie Smith" userId="fed1330f33f5650e" providerId="LiveId" clId="{019E3860-A8DC-4842-AB4C-B599EC39B30D}" dt="2022-04-18T08:17:15.135" v="1"/>
          <ac:picMkLst>
            <pc:docMk/>
            <pc:sldMk cId="2869461528" sldId="308"/>
            <ac:picMk id="5" creationId="{18B2556C-2076-4C50-99DA-0E2306D429B1}"/>
          </ac:picMkLst>
        </pc:picChg>
      </pc:sldChg>
      <pc:sldChg chg="modSp mod">
        <pc:chgData name="Leonie Smith" userId="fed1330f33f5650e" providerId="LiveId" clId="{019E3860-A8DC-4842-AB4C-B599EC39B30D}" dt="2022-04-19T09:17:59.863" v="9" actId="113"/>
        <pc:sldMkLst>
          <pc:docMk/>
          <pc:sldMk cId="1384296988" sldId="309"/>
        </pc:sldMkLst>
        <pc:spChg chg="mod">
          <ac:chgData name="Leonie Smith" userId="fed1330f33f5650e" providerId="LiveId" clId="{019E3860-A8DC-4842-AB4C-B599EC39B30D}" dt="2022-04-19T09:17:59.863" v="9" actId="113"/>
          <ac:spMkLst>
            <pc:docMk/>
            <pc:sldMk cId="1384296988" sldId="309"/>
            <ac:spMk id="6" creationId="{416C064E-628E-47C0-A712-DB178FE9901E}"/>
          </ac:spMkLst>
        </pc:spChg>
      </pc:sldChg>
      <pc:sldChg chg="addSp modSp ord">
        <pc:chgData name="Leonie Smith" userId="fed1330f33f5650e" providerId="LiveId" clId="{019E3860-A8DC-4842-AB4C-B599EC39B30D}" dt="2022-04-19T09:18:39.015" v="13"/>
        <pc:sldMkLst>
          <pc:docMk/>
          <pc:sldMk cId="1237137471" sldId="310"/>
        </pc:sldMkLst>
        <pc:spChg chg="add mod">
          <ac:chgData name="Leonie Smith" userId="fed1330f33f5650e" providerId="LiveId" clId="{019E3860-A8DC-4842-AB4C-B599EC39B30D}" dt="2022-04-19T09:18:39.015" v="13"/>
          <ac:spMkLst>
            <pc:docMk/>
            <pc:sldMk cId="1237137471" sldId="310"/>
            <ac:spMk id="7" creationId="{73541898-3CC0-495E-95A1-9D20C716EC28}"/>
          </ac:spMkLst>
        </pc:spChg>
      </pc:sldChg>
      <pc:sldChg chg="addSp modSp mod">
        <pc:chgData name="Leonie Smith" userId="fed1330f33f5650e" providerId="LiveId" clId="{019E3860-A8DC-4842-AB4C-B599EC39B30D}" dt="2022-04-19T09:46:57.421" v="37" actId="20577"/>
        <pc:sldMkLst>
          <pc:docMk/>
          <pc:sldMk cId="618259692" sldId="313"/>
        </pc:sldMkLst>
        <pc:spChg chg="add mod">
          <ac:chgData name="Leonie Smith" userId="fed1330f33f5650e" providerId="LiveId" clId="{019E3860-A8DC-4842-AB4C-B599EC39B30D}" dt="2022-04-19T09:46:57.421" v="37" actId="20577"/>
          <ac:spMkLst>
            <pc:docMk/>
            <pc:sldMk cId="618259692" sldId="313"/>
            <ac:spMk id="5" creationId="{5BE1FFCE-35CF-46D6-B7E1-175CD2BFAD3E}"/>
          </ac:spMkLst>
        </pc:spChg>
      </pc:sldChg>
      <pc:sldChg chg="addSp modSp mod">
        <pc:chgData name="Leonie Smith" userId="fed1330f33f5650e" providerId="LiveId" clId="{019E3860-A8DC-4842-AB4C-B599EC39B30D}" dt="2022-04-19T09:47:05.746" v="39" actId="20577"/>
        <pc:sldMkLst>
          <pc:docMk/>
          <pc:sldMk cId="1301256527" sldId="315"/>
        </pc:sldMkLst>
        <pc:spChg chg="add mod">
          <ac:chgData name="Leonie Smith" userId="fed1330f33f5650e" providerId="LiveId" clId="{019E3860-A8DC-4842-AB4C-B599EC39B30D}" dt="2022-04-19T09:47:05.746" v="39" actId="20577"/>
          <ac:spMkLst>
            <pc:docMk/>
            <pc:sldMk cId="1301256527" sldId="315"/>
            <ac:spMk id="5" creationId="{09CC628F-AFE7-4A08-A32D-CE011DDECED4}"/>
          </ac:spMkLst>
        </pc:spChg>
      </pc:sldChg>
      <pc:sldChg chg="addSp modSp mod">
        <pc:chgData name="Leonie Smith" userId="fed1330f33f5650e" providerId="LiveId" clId="{019E3860-A8DC-4842-AB4C-B599EC39B30D}" dt="2022-04-19T09:47:26.373" v="41" actId="20577"/>
        <pc:sldMkLst>
          <pc:docMk/>
          <pc:sldMk cId="2460201762" sldId="317"/>
        </pc:sldMkLst>
        <pc:spChg chg="add mod">
          <ac:chgData name="Leonie Smith" userId="fed1330f33f5650e" providerId="LiveId" clId="{019E3860-A8DC-4842-AB4C-B599EC39B30D}" dt="2022-04-19T09:47:26.373" v="41" actId="20577"/>
          <ac:spMkLst>
            <pc:docMk/>
            <pc:sldMk cId="2460201762" sldId="317"/>
            <ac:spMk id="5" creationId="{94F66171-F812-46FB-9024-1DF973CE662B}"/>
          </ac:spMkLst>
        </pc:spChg>
      </pc:sldChg>
      <pc:sldChg chg="addSp modSp mod">
        <pc:chgData name="Leonie Smith" userId="fed1330f33f5650e" providerId="LiveId" clId="{019E3860-A8DC-4842-AB4C-B599EC39B30D}" dt="2022-04-19T09:47:50.637" v="47" actId="20577"/>
        <pc:sldMkLst>
          <pc:docMk/>
          <pc:sldMk cId="825739007" sldId="319"/>
        </pc:sldMkLst>
        <pc:spChg chg="add mod">
          <ac:chgData name="Leonie Smith" userId="fed1330f33f5650e" providerId="LiveId" clId="{019E3860-A8DC-4842-AB4C-B599EC39B30D}" dt="2022-04-19T09:47:50.637" v="47" actId="20577"/>
          <ac:spMkLst>
            <pc:docMk/>
            <pc:sldMk cId="825739007" sldId="319"/>
            <ac:spMk id="5" creationId="{3AD42D54-A0B9-4921-9827-7FB3D95AA23C}"/>
          </ac:spMkLst>
        </pc:spChg>
      </pc:sldChg>
      <pc:sldChg chg="addSp modSp mod">
        <pc:chgData name="Leonie Smith" userId="fed1330f33f5650e" providerId="LiveId" clId="{019E3860-A8DC-4842-AB4C-B599EC39B30D}" dt="2022-04-19T09:47:59.733" v="49" actId="20577"/>
        <pc:sldMkLst>
          <pc:docMk/>
          <pc:sldMk cId="1086927502" sldId="325"/>
        </pc:sldMkLst>
        <pc:spChg chg="add mod">
          <ac:chgData name="Leonie Smith" userId="fed1330f33f5650e" providerId="LiveId" clId="{019E3860-A8DC-4842-AB4C-B599EC39B30D}" dt="2022-04-19T09:47:59.733" v="49" actId="20577"/>
          <ac:spMkLst>
            <pc:docMk/>
            <pc:sldMk cId="1086927502" sldId="325"/>
            <ac:spMk id="7" creationId="{A87D759E-5001-4759-B375-8151BAF5A4B7}"/>
          </ac:spMkLst>
        </pc:spChg>
      </pc:sldChg>
      <pc:sldChg chg="addSp modSp mod">
        <pc:chgData name="Leonie Smith" userId="fed1330f33f5650e" providerId="LiveId" clId="{019E3860-A8DC-4842-AB4C-B599EC39B30D}" dt="2022-04-19T09:46:39.684" v="35" actId="20577"/>
        <pc:sldMkLst>
          <pc:docMk/>
          <pc:sldMk cId="3534481755" sldId="337"/>
        </pc:sldMkLst>
        <pc:spChg chg="add mod">
          <ac:chgData name="Leonie Smith" userId="fed1330f33f5650e" providerId="LiveId" clId="{019E3860-A8DC-4842-AB4C-B599EC39B30D}" dt="2022-04-19T09:46:39.684" v="35" actId="20577"/>
          <ac:spMkLst>
            <pc:docMk/>
            <pc:sldMk cId="3534481755" sldId="337"/>
            <ac:spMk id="5" creationId="{CF5A437C-EDD2-45B1-B79A-AABD738B34CA}"/>
          </ac:spMkLst>
        </pc:spChg>
      </pc:sldChg>
      <pc:sldChg chg="addSp modSp mod">
        <pc:chgData name="Leonie Smith" userId="fed1330f33f5650e" providerId="LiveId" clId="{019E3860-A8DC-4842-AB4C-B599EC39B30D}" dt="2022-04-19T09:47:33.974" v="43" actId="20577"/>
        <pc:sldMkLst>
          <pc:docMk/>
          <pc:sldMk cId="1264066948" sldId="339"/>
        </pc:sldMkLst>
        <pc:spChg chg="add mod">
          <ac:chgData name="Leonie Smith" userId="fed1330f33f5650e" providerId="LiveId" clId="{019E3860-A8DC-4842-AB4C-B599EC39B30D}" dt="2022-04-19T09:47:33.974" v="43" actId="20577"/>
          <ac:spMkLst>
            <pc:docMk/>
            <pc:sldMk cId="1264066948" sldId="339"/>
            <ac:spMk id="5" creationId="{33BFA937-703D-469D-9C77-9D84BF40077A}"/>
          </ac:spMkLst>
        </pc:spChg>
      </pc:sldChg>
      <pc:sldChg chg="addSp modSp mod">
        <pc:chgData name="Leonie Smith" userId="fed1330f33f5650e" providerId="LiveId" clId="{019E3860-A8DC-4842-AB4C-B599EC39B30D}" dt="2022-04-19T09:47:42.012" v="45" actId="20577"/>
        <pc:sldMkLst>
          <pc:docMk/>
          <pc:sldMk cId="2948312285" sldId="341"/>
        </pc:sldMkLst>
        <pc:spChg chg="add mod">
          <ac:chgData name="Leonie Smith" userId="fed1330f33f5650e" providerId="LiveId" clId="{019E3860-A8DC-4842-AB4C-B599EC39B30D}" dt="2022-04-19T09:47:42.012" v="45" actId="20577"/>
          <ac:spMkLst>
            <pc:docMk/>
            <pc:sldMk cId="2948312285" sldId="341"/>
            <ac:spMk id="5" creationId="{1BFA6027-E1FF-407F-93E9-60B80ADB9995}"/>
          </ac:spMkLst>
        </pc:spChg>
      </pc:sldChg>
      <pc:sldChg chg="addSp modSp new">
        <pc:chgData name="Leonie Smith" userId="fed1330f33f5650e" providerId="LiveId" clId="{019E3860-A8DC-4842-AB4C-B599EC39B30D}" dt="2022-04-19T09:17:45.659" v="6"/>
        <pc:sldMkLst>
          <pc:docMk/>
          <pc:sldMk cId="3697176779" sldId="343"/>
        </pc:sldMkLst>
        <pc:picChg chg="add mod">
          <ac:chgData name="Leonie Smith" userId="fed1330f33f5650e" providerId="LiveId" clId="{019E3860-A8DC-4842-AB4C-B599EC39B30D}" dt="2022-04-19T09:17:45.659" v="6"/>
          <ac:picMkLst>
            <pc:docMk/>
            <pc:sldMk cId="3697176779" sldId="343"/>
            <ac:picMk id="2" creationId="{9B558F4F-3AAA-4D96-9FA5-355745C45267}"/>
          </ac:picMkLst>
        </pc:picChg>
      </pc:sldChg>
      <pc:sldChg chg="modSp new del mod">
        <pc:chgData name="Leonie Smith" userId="fed1330f33f5650e" providerId="LiveId" clId="{019E3860-A8DC-4842-AB4C-B599EC39B30D}" dt="2022-04-19T09:34:43.323" v="24" actId="47"/>
        <pc:sldMkLst>
          <pc:docMk/>
          <pc:sldMk cId="603641834" sldId="344"/>
        </pc:sldMkLst>
        <pc:spChg chg="mod">
          <ac:chgData name="Leonie Smith" userId="fed1330f33f5650e" providerId="LiveId" clId="{019E3860-A8DC-4842-AB4C-B599EC39B30D}" dt="2022-04-19T09:34:20.141" v="23" actId="255"/>
          <ac:spMkLst>
            <pc:docMk/>
            <pc:sldMk cId="603641834" sldId="344"/>
            <ac:spMk id="3" creationId="{B2602FBF-B2CA-4F5D-97D3-3E768159654F}"/>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Z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95A3CB7-A8E8-4A19-9B3E-857F154853BB}" type="datetimeFigureOut">
              <a:rPr lang="en-ZA" smtClean="0"/>
              <a:t>2024/07/05</a:t>
            </a:fld>
            <a:endParaRPr lang="en-Z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Z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Z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A9EA38-4D76-40A4-8BB2-065CF2B5E7C1}" type="slidenum">
              <a:rPr lang="en-ZA" smtClean="0"/>
              <a:t>‹#›</a:t>
            </a:fld>
            <a:endParaRPr lang="en-ZA"/>
          </a:p>
        </p:txBody>
      </p:sp>
    </p:spTree>
    <p:extLst>
      <p:ext uri="{BB962C8B-B14F-4D97-AF65-F5344CB8AC3E}">
        <p14:creationId xmlns:p14="http://schemas.microsoft.com/office/powerpoint/2010/main" val="14412483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IN" dirty="0" err="1"/>
              <a:t>Chected</a:t>
            </a:r>
            <a:r>
              <a:rPr lang="en-IN"/>
              <a:t> Kham</a:t>
            </a:r>
          </a:p>
        </p:txBody>
      </p:sp>
      <p:sp>
        <p:nvSpPr>
          <p:cNvPr id="4" name="Slide Number Placeholder 3"/>
          <p:cNvSpPr>
            <a:spLocks noGrp="1"/>
          </p:cNvSpPr>
          <p:nvPr>
            <p:ph type="sldNum" sz="quarter" idx="5"/>
          </p:nvPr>
        </p:nvSpPr>
        <p:spPr/>
        <p:txBody>
          <a:bodyPr/>
          <a:lstStyle/>
          <a:p>
            <a:fld id="{01A9EA38-4D76-40A4-8BB2-065CF2B5E7C1}" type="slidenum">
              <a:rPr lang="en-ZA" smtClean="0"/>
              <a:t>1</a:t>
            </a:fld>
            <a:endParaRPr lang="en-ZA"/>
          </a:p>
        </p:txBody>
      </p:sp>
    </p:spTree>
    <p:extLst>
      <p:ext uri="{BB962C8B-B14F-4D97-AF65-F5344CB8AC3E}">
        <p14:creationId xmlns:p14="http://schemas.microsoft.com/office/powerpoint/2010/main" val="39303442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E42B0-FF50-4A6E-A71C-BDFED7F106EB}"/>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38AD5AFF-8721-4F40-88BA-702D41B6FBD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964C033-4CED-469C-AEAF-6052C73486F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403572F-9CFD-4672-AE80-2E1559E6D55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2C82F7B-F678-42FD-9967-721E119BF59A}"/>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7157110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ABB6C-58C5-4513-A5B0-AFFBE0D26B7A}"/>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A902623-6725-49C5-B460-14EE205DF42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04245A2F-108C-48F6-805D-CCCD3C33451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6FC51189-CF74-4B65-B2A5-CC59A6527F0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F046B09-E74C-4541-8352-0ABD6F6E7572}"/>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87805852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845ABB8-7659-4EC4-ACA7-70A558C9947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AD3732C2-60E1-40DD-B851-AEDAC4ABC8BE}"/>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27BD455-0EE1-4F07-AC30-246BE011684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A5B1D951-E211-4102-926F-6CCDD04932BD}"/>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EDDDD463-F506-4799-A652-0B6A2F08D920}"/>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1066956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90A818-136E-4E59-9DD4-D044187CED3E}"/>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19C31CA4-335D-4460-8182-988731D70E0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BBE34757-9D4A-4072-A40C-9D62DF831620}"/>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F517E666-CDF4-4A08-9695-A3A57F7FDBB2}"/>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75804CF8-82FC-421C-9EB4-BD938B1B489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774280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4124A-FC8A-4937-9D32-6CA2234F9C2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B6BAE621-9894-4189-A2AF-483D90FD610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8705A37-4A04-45BC-922F-4A8359D0AB6E}"/>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CF285E90-D6B6-48A6-A9C7-8F41E555B42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B24B942-B1EA-4235-B987-75468664067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2481851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A4529-F118-42EB-A76C-0A3A03994C71}"/>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83691E90-A160-4045-B970-0E29EC8359E1}"/>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C90353BA-9101-4F63-B764-3FCABF6E417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FC65B395-9F8D-4A03-BEEF-E85F76DD550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4FB31666-4041-4F19-9CA6-154C916573A4}"/>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938268F-986E-438F-A1C7-1818C6F1D341}"/>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20403722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17B77E-7AAA-4660-9540-B668C5F24BDC}"/>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6F986752-03CE-407C-B6EB-C189A8B3327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CB49EC11-EA40-4CD7-B9A5-2830A19BCE37}"/>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F0AD5B1-BA6A-4F66-AB7E-B1424C5846F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D776F62-7564-4DF3-ACAE-BA452FA4CBF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C934D469-DF78-4F4A-B133-F4A812B00B6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8" name="Footer Placeholder 7">
            <a:extLst>
              <a:ext uri="{FF2B5EF4-FFF2-40B4-BE49-F238E27FC236}">
                <a16:creationId xmlns:a16="http://schemas.microsoft.com/office/drawing/2014/main" id="{9EE3A667-3E49-424C-8839-40A50C278088}"/>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69F7DCEF-7640-475A-9D36-B2DFDA338D87}"/>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8535554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271B33-521A-4495-8400-CDC2BDE0FDF4}"/>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1668A531-7546-4FD0-B96A-68CFD0C2CD7A}"/>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4" name="Footer Placeholder 3">
            <a:extLst>
              <a:ext uri="{FF2B5EF4-FFF2-40B4-BE49-F238E27FC236}">
                <a16:creationId xmlns:a16="http://schemas.microsoft.com/office/drawing/2014/main" id="{ED9FE2CE-98DB-4C1B-87F9-62ED31801626}"/>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5CBF449F-AC33-4661-AA9C-A1E6D7CFD5A6}"/>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14044315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4DA49FB-1E64-4252-971F-DF4D0ED8ECD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3" name="Footer Placeholder 2">
            <a:extLst>
              <a:ext uri="{FF2B5EF4-FFF2-40B4-BE49-F238E27FC236}">
                <a16:creationId xmlns:a16="http://schemas.microsoft.com/office/drawing/2014/main" id="{1C70A964-3812-4E07-9ACE-1489452F9C83}"/>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E903D1B2-9743-406E-9C9E-E5B9C20E2CF5}"/>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3377525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7E4E2F-9150-4B05-8B7C-BB4D2E7FADA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451DA75E-A751-429C-BBFD-E720988031F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F6E822CE-4FF8-4A3E-A39E-7AC52CC4AEB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81E75B9-7711-443D-9870-674B7CFEFBA8}"/>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B48B54D7-61B7-41B9-AE3D-2E0357BD4018}"/>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BF0C076-776D-4F1E-AF76-53579E8F256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6987943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6C7D6-C6B7-413E-9F39-F1207A571C0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B9CD5700-1F3D-4AE5-BF5A-4E8DFDB240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A1DA7E00-0330-49AC-87E2-D338BEF99D5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247840-4566-4A82-BF9D-14E1A5971CF3}"/>
              </a:ext>
            </a:extLst>
          </p:cNvPr>
          <p:cNvSpPr>
            <a:spLocks noGrp="1"/>
          </p:cNvSpPr>
          <p:nvPr>
            <p:ph type="dt" sz="half" idx="10"/>
          </p:nvPr>
        </p:nvSpPr>
        <p:spPr/>
        <p:txBody>
          <a:bodyPr/>
          <a:lstStyle/>
          <a:p>
            <a:fld id="{EE4EA987-61D7-477D-ABC6-2FD53F975CC1}" type="datetimeFigureOut">
              <a:rPr lang="en-ZA" smtClean="0"/>
              <a:t>2024/07/05</a:t>
            </a:fld>
            <a:endParaRPr lang="en-ZA"/>
          </a:p>
        </p:txBody>
      </p:sp>
      <p:sp>
        <p:nvSpPr>
          <p:cNvPr id="6" name="Footer Placeholder 5">
            <a:extLst>
              <a:ext uri="{FF2B5EF4-FFF2-40B4-BE49-F238E27FC236}">
                <a16:creationId xmlns:a16="http://schemas.microsoft.com/office/drawing/2014/main" id="{3810FB84-6388-4E92-9BD1-288F6096A929}"/>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8DEC338F-AABD-437B-AE4C-34FAAFE5638D}"/>
              </a:ext>
            </a:extLst>
          </p:cNvPr>
          <p:cNvSpPr>
            <a:spLocks noGrp="1"/>
          </p:cNvSpPr>
          <p:nvPr>
            <p:ph type="sldNum" sz="quarter" idx="12"/>
          </p:nvPr>
        </p:nvSpPr>
        <p:spPr/>
        <p:txBody>
          <a:bodyPr/>
          <a:lstStyle/>
          <a:p>
            <a:fld id="{A087C3DC-92BB-4BD0-86AA-FA3285AE52B4}" type="slidenum">
              <a:rPr lang="en-ZA" smtClean="0"/>
              <a:t>‹#›</a:t>
            </a:fld>
            <a:endParaRPr lang="en-ZA"/>
          </a:p>
        </p:txBody>
      </p:sp>
    </p:spTree>
    <p:extLst>
      <p:ext uri="{BB962C8B-B14F-4D97-AF65-F5344CB8AC3E}">
        <p14:creationId xmlns:p14="http://schemas.microsoft.com/office/powerpoint/2010/main" val="40254048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C448B6D-30AB-491A-9D94-607CC8A90E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FDEDAFEF-3258-4976-99FB-69489E8DBF8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28EE8D0C-7010-42BE-9CB8-60CB8433CA4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E4EA987-61D7-477D-ABC6-2FD53F975CC1}" type="datetimeFigureOut">
              <a:rPr lang="en-ZA" smtClean="0"/>
              <a:t>2024/07/05</a:t>
            </a:fld>
            <a:endParaRPr lang="en-ZA"/>
          </a:p>
        </p:txBody>
      </p:sp>
      <p:sp>
        <p:nvSpPr>
          <p:cNvPr id="5" name="Footer Placeholder 4">
            <a:extLst>
              <a:ext uri="{FF2B5EF4-FFF2-40B4-BE49-F238E27FC236}">
                <a16:creationId xmlns:a16="http://schemas.microsoft.com/office/drawing/2014/main" id="{4EBFFA18-6C56-422B-93BC-DDBC96786D0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2915F860-4FBA-44AC-AE71-BF62D5015AD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087C3DC-92BB-4BD0-86AA-FA3285AE52B4}" type="slidenum">
              <a:rPr lang="en-ZA" smtClean="0"/>
              <a:t>‹#›</a:t>
            </a:fld>
            <a:endParaRPr lang="en-ZA"/>
          </a:p>
        </p:txBody>
      </p:sp>
    </p:spTree>
    <p:extLst>
      <p:ext uri="{BB962C8B-B14F-4D97-AF65-F5344CB8AC3E}">
        <p14:creationId xmlns:p14="http://schemas.microsoft.com/office/powerpoint/2010/main" val="690361426"/>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hyperlink" Target="https://openbible.com/" TargetMode="External"/><Relationship Id="rId3" Type="http://schemas.openxmlformats.org/officeDocument/2006/relationships/slideLayout" Target="../slideLayouts/slideLayout2.xml"/><Relationship Id="rId7" Type="http://schemas.openxmlformats.org/officeDocument/2006/relationships/hyperlink" Target="https://discoverybible.com/" TargetMode="Externa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hyperlink" Target="https://biblehub.com/" TargetMode="External"/><Relationship Id="rId5" Type="http://schemas.openxmlformats.org/officeDocument/2006/relationships/image" Target="../media/image1.png"/><Relationship Id="rId4" Type="http://schemas.openxmlformats.org/officeDocument/2006/relationships/notesSlide" Target="../notesSlides/notesSlide1.xml"/><Relationship Id="rId9" Type="http://schemas.openxmlformats.org/officeDocument/2006/relationships/hyperlink" Target="https://creativecommons.org/publicdomain/zero/1.0/"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1.png"/></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1.png"/></Relationships>
</file>

<file path=ppt/slides/_rels/slide1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1.png"/></Relationships>
</file>

<file path=ppt/slides/_rels/slide2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1.png"/></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3D1AE-C111-43F0-AD47-18572ADF5BCE}"/>
              </a:ext>
            </a:extLst>
          </p:cNvPr>
          <p:cNvSpPr>
            <a:spLocks noGrp="1"/>
          </p:cNvSpPr>
          <p:nvPr>
            <p:ph type="title"/>
          </p:nvPr>
        </p:nvSpPr>
        <p:spPr/>
        <p:txBody>
          <a:bodyPr/>
          <a:lstStyle/>
          <a:p>
            <a:r>
              <a:rPr lang="en-US" dirty="0"/>
              <a:t>13-3</a:t>
            </a:r>
            <a:endParaRPr lang="en-IN" dirty="0"/>
          </a:p>
        </p:txBody>
      </p:sp>
      <p:pic>
        <p:nvPicPr>
          <p:cNvPr id="8" name="Audio 7">
            <a:hlinkClick r:id="" action="ppaction://media"/>
            <a:extLst>
              <a:ext uri="{FF2B5EF4-FFF2-40B4-BE49-F238E27FC236}">
                <a16:creationId xmlns:a16="http://schemas.microsoft.com/office/drawing/2014/main" id="{CAC8481F-7D2E-68FF-41CB-B2441A2873C0}"/>
              </a:ext>
            </a:extLst>
          </p:cNvPr>
          <p:cNvPicPr>
            <a:picLocks noChangeAspect="1"/>
          </p:cNvPicPr>
          <p:nvPr>
            <a:audioFile r:link="rId2"/>
            <p:extLst>
              <p:ext uri="{DAA4B4D4-6D71-4841-9C94-3DE7FCFB9230}">
                <p14:media xmlns:p14="http://schemas.microsoft.com/office/powerpoint/2010/main" r:embed="rId1"/>
              </p:ext>
            </p:extLst>
          </p:nvPr>
        </p:nvPicPr>
        <p:blipFill>
          <a:blip r:embed="rId5"/>
          <a:srcRect l="-199396" t="-90625" r="-199396" b="-90625"/>
          <a:stretch>
            <a:fillRect/>
          </a:stretch>
        </p:blipFill>
        <p:spPr>
          <a:xfrm>
            <a:off x="9147683" y="5143500"/>
            <a:ext cx="3040633" cy="1714500"/>
          </a:xfrm>
          <a:prstGeom prst="rect">
            <a:avLst/>
          </a:prstGeom>
        </p:spPr>
      </p:pic>
      <p:sp>
        <p:nvSpPr>
          <p:cNvPr id="4" name="Content Placeholder 2">
            <a:extLst>
              <a:ext uri="{FF2B5EF4-FFF2-40B4-BE49-F238E27FC236}">
                <a16:creationId xmlns:a16="http://schemas.microsoft.com/office/drawing/2014/main" id="{651073AF-7FF8-1C0B-CF80-FCF0C59140C9}"/>
              </a:ext>
            </a:extLst>
          </p:cNvPr>
          <p:cNvSpPr>
            <a:spLocks noGrp="1"/>
          </p:cNvSpPr>
          <p:nvPr>
            <p:ph idx="1"/>
          </p:nvPr>
        </p:nvSpPr>
        <p:spPr>
          <a:xfrm>
            <a:off x="838200" y="1825625"/>
            <a:ext cx="10515600" cy="4351338"/>
          </a:xfrm>
        </p:spPr>
        <p:txBody>
          <a:bodyPr>
            <a:normAutofit fontScale="77500" lnSpcReduction="20000"/>
          </a:bodyPr>
          <a:lstStyle/>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These materials are by the Kongki Ka Project and are made available to you under the terms of the Creative Commons Attribution </a:t>
            </a:r>
            <a:r>
              <a:rPr lang="en-IN" sz="1800" kern="100" dirty="0" err="1">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ShareAlike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license 4.0.</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have permission to share and redistribute these materials in any format and to make reasonable revisions and adaptations of this translation, provided that: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You include the above licence and source information.</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If you redistribute these materials or create derivatives, you must distribute your contributions under the same license as the original.</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The Holy Bible, Berean Standard Bible, BSB is produced in cooperation with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6"/>
              </a:rPr>
              <a:t>Bible Hub</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7"/>
              </a:rPr>
              <a:t>Discovery Bible</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8"/>
              </a:rPr>
              <a:t>OpenBible.com</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and the Berean Bible Translation Committee. This text of God's Word has been </a:t>
            </a:r>
            <a:r>
              <a:rPr lang="en-IN" sz="1800" u="sng" kern="100" dirty="0">
                <a:solidFill>
                  <a:srgbClr val="27C1F1"/>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hlinkClick r:id="rId9"/>
              </a:rPr>
              <a:t>dedicated to the public domain</a:t>
            </a: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lnSpc>
                <a:spcPct val="107000"/>
              </a:lnSpc>
              <a:spcAft>
                <a:spcPts val="800"/>
              </a:spcAft>
              <a:buNone/>
            </a:pPr>
            <a:r>
              <a:rPr lang="en-IN" sz="1800" kern="100" dirty="0">
                <a:solidFill>
                  <a:srgbClr val="2C3943"/>
                </a:solidFill>
                <a:effectLst/>
                <a:highlight>
                  <a:srgbClr val="FFFFFF"/>
                </a:highlight>
                <a:latin typeface="PT Serif" panose="020A0603040505020204" pitchFamily="18" charset="0"/>
                <a:ea typeface="Aptos" panose="020B0004020202020204" pitchFamily="34" charset="0"/>
                <a:cs typeface="Times New Roman" panose="02020603050405020304" pitchFamily="18" charset="0"/>
              </a:rPr>
              <a:t> </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Tibetan text is from the </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The</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Holy Bible in Modern Literary Tibetan, New Tibetan Bible translation.</a:t>
            </a:r>
            <a:endParaRPr lang="en-US" sz="1800" dirty="0">
              <a:effectLst/>
              <a:highlight>
                <a:srgbClr val="FFFFFF"/>
              </a:highlight>
              <a:latin typeface="Times New Roman" panose="02020603050405020304" pitchFamily="18" charset="0"/>
              <a:ea typeface="Times New Roman" panose="02020603050405020304" pitchFamily="18" charset="0"/>
            </a:endParaRPr>
          </a:p>
          <a:p>
            <a:pPr marL="0" indent="0">
              <a:buNone/>
            </a:pP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This translation is made available under the terms of the Creative Commons Attribution-</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NonCommercial</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a:t>
            </a:r>
            <a:r>
              <a:rPr lang="en-US" sz="1800" dirty="0" err="1">
                <a:solidFill>
                  <a:srgbClr val="2C3943"/>
                </a:solidFill>
                <a:effectLst/>
                <a:highlight>
                  <a:srgbClr val="FFFFFF"/>
                </a:highlight>
                <a:latin typeface="PT Serif" panose="020A0603040505020204" pitchFamily="18" charset="0"/>
                <a:ea typeface="Times New Roman" panose="02020603050405020304" pitchFamily="18" charset="0"/>
              </a:rPr>
              <a:t>NoDerivatives</a:t>
            </a:r>
            <a:r>
              <a:rPr lang="en-US" sz="1800" dirty="0">
                <a:solidFill>
                  <a:srgbClr val="2C3943"/>
                </a:solidFill>
                <a:effectLst/>
                <a:highlight>
                  <a:srgbClr val="FFFFFF"/>
                </a:highlight>
                <a:latin typeface="PT Serif" panose="020A0603040505020204" pitchFamily="18" charset="0"/>
                <a:ea typeface="Times New Roman" panose="02020603050405020304" pitchFamily="18" charset="0"/>
              </a:rPr>
              <a:t> 4.0 International license.</a:t>
            </a:r>
            <a:endParaRPr lang="en-US" sz="1800" dirty="0">
              <a:effectLst/>
              <a:highlight>
                <a:srgbClr val="FFFFFF"/>
              </a:highlight>
              <a:latin typeface="Times New Roman" panose="02020603050405020304" pitchFamily="18" charset="0"/>
              <a:ea typeface="Times New Roman" panose="02020603050405020304" pitchFamily="18" charset="0"/>
            </a:endParaRPr>
          </a:p>
          <a:p>
            <a:endParaRPr lang="en-IN" dirty="0"/>
          </a:p>
        </p:txBody>
      </p:sp>
    </p:spTree>
    <p:extLst>
      <p:ext uri="{BB962C8B-B14F-4D97-AF65-F5344CB8AC3E}">
        <p14:creationId xmlns:p14="http://schemas.microsoft.com/office/powerpoint/2010/main" val="2869461528"/>
      </p:ext>
    </p:extLst>
  </p:cSld>
  <p:clrMapOvr>
    <a:masterClrMapping/>
  </p:clrMapOvr>
  <mc:AlternateContent xmlns:mc="http://schemas.openxmlformats.org/markup-compatibility/2006" xmlns:p14="http://schemas.microsoft.com/office/powerpoint/2010/main">
    <mc:Choice Requires="p14">
      <p:transition spd="slow" p14:dur="2000" advTm="2717"/>
    </mc:Choice>
    <mc:Fallback xmlns="">
      <p:transition spd="slow" advTm="271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48503120-F7DF-4CC4-86D9-CBFBE6B10ABE}"/>
              </a:ext>
            </a:extLst>
          </p:cNvPr>
          <p:cNvPicPr>
            <a:picLocks noChangeAspect="1"/>
          </p:cNvPicPr>
          <p:nvPr/>
        </p:nvPicPr>
        <p:blipFill>
          <a:blip r:embed="rId2"/>
          <a:stretch>
            <a:fillRect/>
          </a:stretch>
        </p:blipFill>
        <p:spPr>
          <a:xfrm>
            <a:off x="-399710" y="0"/>
            <a:ext cx="12991420" cy="6858000"/>
          </a:xfrm>
          <a:prstGeom prst="rect">
            <a:avLst/>
          </a:prstGeom>
        </p:spPr>
      </p:pic>
      <p:sp>
        <p:nvSpPr>
          <p:cNvPr id="5" name="TextBox 4">
            <a:extLst>
              <a:ext uri="{FF2B5EF4-FFF2-40B4-BE49-F238E27FC236}">
                <a16:creationId xmlns:a16="http://schemas.microsoft.com/office/drawing/2014/main" id="{5BE1FFCE-35CF-46D6-B7E1-175CD2BFAD3E}"/>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61825969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400" b="0" i="0" dirty="0">
                <a:solidFill>
                  <a:srgbClr val="777A7B"/>
                </a:solidFill>
                <a:effectLst/>
                <a:highlight>
                  <a:srgbClr val="FFFFFF"/>
                </a:highlight>
                <a:latin typeface="Inter"/>
              </a:rPr>
              <a:t>26</a:t>
            </a:r>
            <a:r>
              <a:rPr lang="en-US" sz="4400" b="0" i="0" dirty="0">
                <a:solidFill>
                  <a:srgbClr val="121212"/>
                </a:solidFill>
                <a:effectLst/>
                <a:highlight>
                  <a:srgbClr val="FFFFFF"/>
                </a:highlight>
                <a:latin typeface="Inter"/>
              </a:rPr>
              <a:t>Then build a proper altar to the </a:t>
            </a:r>
            <a:r>
              <a:rPr lang="en-US" sz="4400" b="0" i="0" cap="small" dirty="0">
                <a:solidFill>
                  <a:srgbClr val="121212"/>
                </a:solidFill>
                <a:effectLst/>
                <a:highlight>
                  <a:srgbClr val="FFFFFF"/>
                </a:highlight>
                <a:latin typeface="Inter"/>
              </a:rPr>
              <a:t>Lord</a:t>
            </a:r>
            <a:r>
              <a:rPr lang="en-US" sz="4400" b="0" i="0" dirty="0">
                <a:solidFill>
                  <a:srgbClr val="121212"/>
                </a:solidFill>
                <a:effectLst/>
                <a:highlight>
                  <a:srgbClr val="FFFFFF"/>
                </a:highlight>
                <a:latin typeface="Inter"/>
              </a:rPr>
              <a:t> your God on the top of this stronghold. And with the wood of the Asherah pole you cut down, take the second bull and offer it as a burnt offering.”</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དེ་ནས་བྲག་རི་འདིའི་སྟེང་དུ་ཁྱོད་ཀྱི་དཀོན་མཆོག་ཡ་ཝཱེའི་ཕྱིར་མཆོད་ཁྲི་ཡག་པོ་ཞིག་རྩིགས་ལ། ཁྱོད་ཀྱིས་བཅད་པའི་ཨ་ཤེ་རཱ་སྟེ་ཤིང་སྐུ་བུད་ཤིང་དུ་བྱས་ནས་བ་གླང་གཉིས་པ་དེ་སྦྱིན་སྲེག་གི་མཆོད་པར་ཕུལ་ཞིག་ཅེས་བཀའ་བསྒོས་པས། </a:t>
            </a:r>
            <a:endParaRPr lang="en-ZA" dirty="0"/>
          </a:p>
        </p:txBody>
      </p:sp>
      <p:pic>
        <p:nvPicPr>
          <p:cNvPr id="7" name="Audio 6">
            <a:hlinkClick r:id="" action="ppaction://media"/>
            <a:extLst>
              <a:ext uri="{FF2B5EF4-FFF2-40B4-BE49-F238E27FC236}">
                <a16:creationId xmlns:a16="http://schemas.microsoft.com/office/drawing/2014/main" id="{2A417D64-8A18-3211-C3D9-915C8C9311CE}"/>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7141736"/>
      </p:ext>
    </p:extLst>
  </p:cSld>
  <p:clrMapOvr>
    <a:masterClrMapping/>
  </p:clrMapOvr>
  <mc:AlternateContent xmlns:mc="http://schemas.openxmlformats.org/markup-compatibility/2006" xmlns:p14="http://schemas.microsoft.com/office/powerpoint/2010/main">
    <mc:Choice Requires="p14">
      <p:transition spd="slow" p14:dur="2000" advTm="7696"/>
    </mc:Choice>
    <mc:Fallback xmlns="">
      <p:transition spd="slow" advTm="769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DF1DA5DD-814A-417A-BCA5-CA467FA58F5A}"/>
              </a:ext>
            </a:extLst>
          </p:cNvPr>
          <p:cNvPicPr>
            <a:picLocks noChangeAspect="1"/>
          </p:cNvPicPr>
          <p:nvPr/>
        </p:nvPicPr>
        <p:blipFill>
          <a:blip r:embed="rId2"/>
          <a:stretch>
            <a:fillRect/>
          </a:stretch>
        </p:blipFill>
        <p:spPr>
          <a:xfrm>
            <a:off x="0" y="0"/>
            <a:ext cx="12192000" cy="7334935"/>
          </a:xfrm>
          <a:prstGeom prst="rect">
            <a:avLst/>
          </a:prstGeom>
        </p:spPr>
      </p:pic>
      <p:sp>
        <p:nvSpPr>
          <p:cNvPr id="5" name="TextBox 4">
            <a:extLst>
              <a:ext uri="{FF2B5EF4-FFF2-40B4-BE49-F238E27FC236}">
                <a16:creationId xmlns:a16="http://schemas.microsoft.com/office/drawing/2014/main" id="{09CC628F-AFE7-4A08-A32D-CE011DDECED4}"/>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1301256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26</a:t>
            </a:r>
            <a:r>
              <a:rPr lang="en-US" sz="4800" b="0" i="0" dirty="0">
                <a:solidFill>
                  <a:srgbClr val="121212"/>
                </a:solidFill>
                <a:effectLst/>
                <a:highlight>
                  <a:srgbClr val="FFFFFF"/>
                </a:highlight>
                <a:latin typeface="Inter"/>
              </a:rPr>
              <a:t>Then build a proper altar to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your God on the top of this stronghold. And with the wood of the Asherah pole you cut down, take the second bull and offer it as a burnt offering.”</a:t>
            </a: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26</a:t>
            </a:r>
            <a:r>
              <a:rPr lang="bo-CN" sz="5400" b="0" i="0" dirty="0">
                <a:solidFill>
                  <a:srgbClr val="121212"/>
                </a:solidFill>
                <a:effectLst/>
                <a:highlight>
                  <a:srgbClr val="FFFFFF"/>
                </a:highlight>
                <a:latin typeface="Inter"/>
              </a:rPr>
              <a:t>དེ་ནས་བྲག་རི་འདིའི་སྟེང་དུ་ཁྱོད་ཀྱི་དཀོན་མཆོག་ཡ་ཝཱེའི་ཕྱིར་མཆོད་ཁྲི་ཡག་པོ་ཞིག་རྩིགས་ལ། ཁྱོད་ཀྱིས་བཅད་པའི་ཨ་ཤེ་རཱ་སྟེ་ཤིང་སྐུ་བུད་ཤིང་དུ་བྱས་ནས་བ་གླང་གཉིས་པ་དེ་སྦྱིན་སྲེག་གི་མཆོད་པར་ཕུལ་ཞིག་ཅེས་བཀའ་བསྒོས་པས། </a:t>
            </a:r>
            <a:endParaRPr lang="en-ZA" sz="5400" dirty="0"/>
          </a:p>
        </p:txBody>
      </p:sp>
      <p:pic>
        <p:nvPicPr>
          <p:cNvPr id="13" name="Audio 12">
            <a:hlinkClick r:id="" action="ppaction://media"/>
            <a:extLst>
              <a:ext uri="{FF2B5EF4-FFF2-40B4-BE49-F238E27FC236}">
                <a16:creationId xmlns:a16="http://schemas.microsoft.com/office/drawing/2014/main" id="{AEF05188-D247-9757-9990-51119FB435DD}"/>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589281980"/>
      </p:ext>
    </p:extLst>
  </p:cSld>
  <p:clrMapOvr>
    <a:masterClrMapping/>
  </p:clrMapOvr>
  <mc:AlternateContent xmlns:mc="http://schemas.openxmlformats.org/markup-compatibility/2006" xmlns:p14="http://schemas.microsoft.com/office/powerpoint/2010/main">
    <mc:Choice Requires="p14">
      <p:transition spd="slow" p14:dur="2000" advTm="9232"/>
    </mc:Choice>
    <mc:Fallback xmlns="">
      <p:transition spd="slow" advTm="9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5B657361-504D-41C0-8907-F566AC9C08C0}"/>
              </a:ext>
            </a:extLst>
          </p:cNvPr>
          <p:cNvPicPr>
            <a:picLocks noChangeAspect="1"/>
          </p:cNvPicPr>
          <p:nvPr/>
        </p:nvPicPr>
        <p:blipFill>
          <a:blip r:embed="rId2"/>
          <a:stretch>
            <a:fillRect/>
          </a:stretch>
        </p:blipFill>
        <p:spPr>
          <a:xfrm>
            <a:off x="-387838" y="0"/>
            <a:ext cx="12725937" cy="6858000"/>
          </a:xfrm>
          <a:prstGeom prst="rect">
            <a:avLst/>
          </a:prstGeom>
        </p:spPr>
      </p:pic>
      <p:sp>
        <p:nvSpPr>
          <p:cNvPr id="5" name="TextBox 4">
            <a:extLst>
              <a:ext uri="{FF2B5EF4-FFF2-40B4-BE49-F238E27FC236}">
                <a16:creationId xmlns:a16="http://schemas.microsoft.com/office/drawing/2014/main" id="{94F66171-F812-46FB-9024-1DF973CE662B}"/>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6:26</a:t>
            </a:r>
            <a:endParaRPr lang="en-ZA" sz="3200" dirty="0">
              <a:solidFill>
                <a:schemeClr val="bg1"/>
              </a:solidFill>
            </a:endParaRPr>
          </a:p>
        </p:txBody>
      </p:sp>
    </p:spTree>
    <p:extLst>
      <p:ext uri="{BB962C8B-B14F-4D97-AF65-F5344CB8AC3E}">
        <p14:creationId xmlns:p14="http://schemas.microsoft.com/office/powerpoint/2010/main" val="24602017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000" b="0" i="0" dirty="0">
                <a:solidFill>
                  <a:srgbClr val="777A7B"/>
                </a:solidFill>
                <a:effectLst/>
                <a:highlight>
                  <a:srgbClr val="FFFFFF"/>
                </a:highlight>
                <a:latin typeface="Inter"/>
              </a:rPr>
              <a:t>27</a:t>
            </a:r>
            <a:r>
              <a:rPr lang="en-US" sz="4000" b="0" i="0" dirty="0">
                <a:solidFill>
                  <a:srgbClr val="121212"/>
                </a:solidFill>
                <a:effectLst/>
                <a:highlight>
                  <a:srgbClr val="FFFFFF"/>
                </a:highlight>
                <a:latin typeface="Inter"/>
              </a:rPr>
              <a:t>So Gideon took ten of his servants and did as the </a:t>
            </a:r>
            <a:r>
              <a:rPr lang="en-US" sz="4000" b="0" i="0" cap="small" dirty="0">
                <a:solidFill>
                  <a:srgbClr val="121212"/>
                </a:solidFill>
                <a:effectLst/>
                <a:highlight>
                  <a:srgbClr val="FFFFFF"/>
                </a:highlight>
                <a:latin typeface="Inter"/>
              </a:rPr>
              <a:t>Lord</a:t>
            </a:r>
            <a:r>
              <a:rPr lang="en-US" sz="4000" b="0" i="0" dirty="0">
                <a:solidFill>
                  <a:srgbClr val="121212"/>
                </a:solidFill>
                <a:effectLst/>
                <a:highlight>
                  <a:srgbClr val="FFFFFF"/>
                </a:highlight>
                <a:latin typeface="Inter"/>
              </a:rPr>
              <a:t> had told him. But because he was too afraid of his father’s household and the men of the city, he did it by night rather than in the daytime.</a:t>
            </a:r>
          </a:p>
          <a:p>
            <a:br>
              <a:rPr lang="en-US" sz="4000" dirty="0"/>
            </a:b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གིད་ཡོན་གྱིས་རང་གི་གཡོག་པོ་རྣམས་ལས་མི་བཅུ་བདམས་ནས། དཀོན་མཆོག་ཡ་ཝཱེས་ཁོ་ལ་བཀའ་ཇི་ལྟར་བསྒོས་པ་བཞིན་དུ་བྱས། ཡང་ཕ་གཞིས་དང་གྲོང་ཁྱེར་དེའི་མི་རྣམས་ལ་འཇིགས་པས་ཉིན་དཀར་དོན་དེ་བྱེད་མ་ཕོད་པར་མཚན་མོར་བྱས་པའོ། །</a:t>
            </a:r>
            <a:endParaRPr lang="en-ZA" sz="1400" dirty="0"/>
          </a:p>
        </p:txBody>
      </p:sp>
      <p:pic>
        <p:nvPicPr>
          <p:cNvPr id="7" name="Audio 6">
            <a:hlinkClick r:id="" action="ppaction://media"/>
            <a:extLst>
              <a:ext uri="{FF2B5EF4-FFF2-40B4-BE49-F238E27FC236}">
                <a16:creationId xmlns:a16="http://schemas.microsoft.com/office/drawing/2014/main" id="{5B420DCB-300E-6AFE-025C-F484FBFD6262}"/>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33576304"/>
      </p:ext>
    </p:extLst>
  </p:cSld>
  <p:clrMapOvr>
    <a:masterClrMapping/>
  </p:clrMapOvr>
  <mc:AlternateContent xmlns:mc="http://schemas.openxmlformats.org/markup-compatibility/2006" xmlns:p14="http://schemas.microsoft.com/office/powerpoint/2010/main">
    <mc:Choice Requires="p14">
      <p:transition spd="slow" p14:dur="2000" advTm="8246"/>
    </mc:Choice>
    <mc:Fallback xmlns="">
      <p:transition spd="slow" advTm="82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39645589-EC69-41D9-8EA9-B69A7091CC24}"/>
              </a:ext>
            </a:extLst>
          </p:cNvPr>
          <p:cNvPicPr>
            <a:picLocks noChangeAspect="1"/>
          </p:cNvPicPr>
          <p:nvPr/>
        </p:nvPicPr>
        <p:blipFill>
          <a:blip r:embed="rId2"/>
          <a:stretch>
            <a:fillRect/>
          </a:stretch>
        </p:blipFill>
        <p:spPr>
          <a:xfrm>
            <a:off x="-513259" y="1"/>
            <a:ext cx="12705259" cy="6858000"/>
          </a:xfrm>
          <a:prstGeom prst="rect">
            <a:avLst/>
          </a:prstGeom>
        </p:spPr>
      </p:pic>
      <p:sp>
        <p:nvSpPr>
          <p:cNvPr id="5" name="TextBox 4">
            <a:extLst>
              <a:ext uri="{FF2B5EF4-FFF2-40B4-BE49-F238E27FC236}">
                <a16:creationId xmlns:a16="http://schemas.microsoft.com/office/drawing/2014/main" id="{33BFA937-703D-469D-9C77-9D84BF40077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12640669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4800" b="0" i="0" dirty="0">
                <a:solidFill>
                  <a:srgbClr val="777A7B"/>
                </a:solidFill>
                <a:effectLst/>
                <a:highlight>
                  <a:srgbClr val="FFFFFF"/>
                </a:highlight>
                <a:latin typeface="Inter"/>
              </a:rPr>
              <a:t>27</a:t>
            </a:r>
            <a:r>
              <a:rPr lang="en-US" sz="4800" b="0" i="0" dirty="0">
                <a:solidFill>
                  <a:srgbClr val="121212"/>
                </a:solidFill>
                <a:effectLst/>
                <a:highlight>
                  <a:srgbClr val="FFFFFF"/>
                </a:highlight>
                <a:latin typeface="Inter"/>
              </a:rPr>
              <a:t>So Gideon took ten of his servants and did as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had told him. But because he was too afraid of his father’s household and the men of the city, he did it by night rather than in the daytime.</a:t>
            </a:r>
          </a:p>
          <a:p>
            <a:br>
              <a:rPr lang="en-US" sz="4800" dirty="0"/>
            </a:br>
            <a:endParaRPr lang="en-ZA" sz="4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27</a:t>
            </a:r>
            <a:r>
              <a:rPr lang="bo-CN" sz="5400" b="0" i="0" dirty="0">
                <a:solidFill>
                  <a:srgbClr val="121212"/>
                </a:solidFill>
                <a:effectLst/>
                <a:highlight>
                  <a:srgbClr val="FFFFFF"/>
                </a:highlight>
                <a:latin typeface="Inter"/>
              </a:rPr>
              <a:t>གིད་ཡོན་གྱིས་རང་གི་གཡོག་པོ་རྣམས་ལས་མི་བཅུ་བདམས་ནས། དཀོན་མཆོག་ཡ་ཝཱེས་ཁོ་ལ་བཀའ་ཇི་ལྟར་བསྒོས་པ་བཞིན་དུ་བྱས། ཡང་ཕ་གཞིས་དང་གྲོང་ཁྱེར་དེའི་མི་རྣམས་ལ་འཇིགས་པས་ཉིན་དཀར་དོན་དེ་བྱེད་མ་ཕོད་པར་མཚན་མོར་བྱས་པའོ། །</a:t>
            </a:r>
            <a:endParaRPr lang="en-ZA" sz="5400" dirty="0"/>
          </a:p>
        </p:txBody>
      </p:sp>
      <p:pic>
        <p:nvPicPr>
          <p:cNvPr id="12" name="Audio 11">
            <a:hlinkClick r:id="" action="ppaction://media"/>
            <a:extLst>
              <a:ext uri="{FF2B5EF4-FFF2-40B4-BE49-F238E27FC236}">
                <a16:creationId xmlns:a16="http://schemas.microsoft.com/office/drawing/2014/main" id="{40551724-145F-B805-6177-A461DBE40384}"/>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13543824"/>
      </p:ext>
    </p:extLst>
  </p:cSld>
  <p:clrMapOvr>
    <a:masterClrMapping/>
  </p:clrMapOvr>
  <mc:AlternateContent xmlns:mc="http://schemas.openxmlformats.org/markup-compatibility/2006" xmlns:p14="http://schemas.microsoft.com/office/powerpoint/2010/main">
    <mc:Choice Requires="p14">
      <p:transition spd="slow" p14:dur="2000" advTm="9146"/>
    </mc:Choice>
    <mc:Fallback xmlns="">
      <p:transition spd="slow" advTm="91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7275AA9-605F-4526-979D-64F6A2541A60}"/>
              </a:ext>
            </a:extLst>
          </p:cNvPr>
          <p:cNvPicPr>
            <a:picLocks noChangeAspect="1"/>
          </p:cNvPicPr>
          <p:nvPr/>
        </p:nvPicPr>
        <p:blipFill>
          <a:blip r:embed="rId2"/>
          <a:stretch>
            <a:fillRect/>
          </a:stretch>
        </p:blipFill>
        <p:spPr>
          <a:xfrm>
            <a:off x="-1" y="1"/>
            <a:ext cx="12272211" cy="6858000"/>
          </a:xfrm>
          <a:prstGeom prst="rect">
            <a:avLst/>
          </a:prstGeom>
        </p:spPr>
      </p:pic>
      <p:sp>
        <p:nvSpPr>
          <p:cNvPr id="5" name="TextBox 4">
            <a:extLst>
              <a:ext uri="{FF2B5EF4-FFF2-40B4-BE49-F238E27FC236}">
                <a16:creationId xmlns:a16="http://schemas.microsoft.com/office/drawing/2014/main" id="{1BFA6027-E1FF-407F-93E9-60B80ADB9995}"/>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6:27</a:t>
            </a:r>
            <a:endParaRPr lang="en-ZA" sz="3200" dirty="0">
              <a:solidFill>
                <a:schemeClr val="bg1"/>
              </a:solidFill>
            </a:endParaRPr>
          </a:p>
        </p:txBody>
      </p:sp>
    </p:spTree>
    <p:extLst>
      <p:ext uri="{BB962C8B-B14F-4D97-AF65-F5344CB8AC3E}">
        <p14:creationId xmlns:p14="http://schemas.microsoft.com/office/powerpoint/2010/main" val="29483122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000" b="0" i="0" dirty="0">
                <a:solidFill>
                  <a:srgbClr val="777A7B"/>
                </a:solidFill>
                <a:effectLst/>
                <a:highlight>
                  <a:srgbClr val="FFFFFF"/>
                </a:highlight>
                <a:latin typeface="Inter"/>
              </a:rPr>
              <a:t>28</a:t>
            </a:r>
            <a:r>
              <a:rPr lang="en-US" sz="4000" b="0" i="0" dirty="0">
                <a:solidFill>
                  <a:srgbClr val="121212"/>
                </a:solidFill>
                <a:effectLst/>
                <a:highlight>
                  <a:srgbClr val="FFFFFF"/>
                </a:highlight>
                <a:latin typeface="Inter"/>
              </a:rPr>
              <a:t>When the men of the city got up in the morning, there was Baal’s altar torn down, with the Asherah pole cut down beside it and the second bull offered up on the newly built altar. </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6000" b="0" i="0" dirty="0">
                <a:solidFill>
                  <a:srgbClr val="777A7B"/>
                </a:solidFill>
                <a:effectLst/>
                <a:highlight>
                  <a:srgbClr val="FFFFFF"/>
                </a:highlight>
                <a:latin typeface="Inter"/>
              </a:rPr>
              <a:t>28</a:t>
            </a:r>
            <a:r>
              <a:rPr lang="bo-CN" sz="6000" b="0" i="0" dirty="0">
                <a:solidFill>
                  <a:srgbClr val="121212"/>
                </a:solidFill>
                <a:effectLst/>
                <a:highlight>
                  <a:srgbClr val="FFFFFF"/>
                </a:highlight>
                <a:latin typeface="Inter"/>
              </a:rPr>
              <a:t>གྲོང་ཁྱེར་གྱི་མི་རྣམས་ནངས་སྔ་མོ་ཡར་ལངས་ཏེ། ལྟོས་དང་། པཱ་ཨལ་གྱི་མཆོད་ཁྲི་བཤིག་ནས་དེའི་འགྲམ་གྱི་ཨ་ཤེ་རཱ་སྟེ་ཤིང་སྐུ་བཅད་པ་དང་། བ་གླང་གཉིས་པ་གསར་དུ་བརྩིགས་པའི་མཆོད་ཁྲིའི་སྟེང་ཕུལ་ཡོད་པ་མཐོང་ནས། </a:t>
            </a:r>
            <a:endParaRPr lang="en-ZA" dirty="0"/>
          </a:p>
        </p:txBody>
      </p:sp>
      <p:pic>
        <p:nvPicPr>
          <p:cNvPr id="7" name="Audio 6">
            <a:hlinkClick r:id="" action="ppaction://media"/>
            <a:extLst>
              <a:ext uri="{FF2B5EF4-FFF2-40B4-BE49-F238E27FC236}">
                <a16:creationId xmlns:a16="http://schemas.microsoft.com/office/drawing/2014/main" id="{86D1AD39-F1BE-DE6A-2831-E0E5DC4ECE5C}"/>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3539988499"/>
      </p:ext>
    </p:extLst>
  </p:cSld>
  <p:clrMapOvr>
    <a:masterClrMapping/>
  </p:clrMapOvr>
  <mc:AlternateContent xmlns:mc="http://schemas.openxmlformats.org/markup-compatibility/2006" xmlns:p14="http://schemas.microsoft.com/office/powerpoint/2010/main">
    <mc:Choice Requires="p14">
      <p:transition spd="slow" p14:dur="2000" advTm="13028"/>
    </mc:Choice>
    <mc:Fallback xmlns="">
      <p:transition spd="slow" advTm="130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8C7B1783-D78D-49E0-8BDC-53404C6893B8}"/>
              </a:ext>
            </a:extLst>
          </p:cNvPr>
          <p:cNvPicPr>
            <a:picLocks noChangeAspect="1"/>
          </p:cNvPicPr>
          <p:nvPr/>
        </p:nvPicPr>
        <p:blipFill>
          <a:blip r:embed="rId2"/>
          <a:stretch>
            <a:fillRect/>
          </a:stretch>
        </p:blipFill>
        <p:spPr>
          <a:xfrm>
            <a:off x="1" y="0"/>
            <a:ext cx="12192000" cy="7072662"/>
          </a:xfrm>
          <a:prstGeom prst="rect">
            <a:avLst/>
          </a:prstGeom>
        </p:spPr>
      </p:pic>
      <p:sp>
        <p:nvSpPr>
          <p:cNvPr id="5" name="TextBox 4">
            <a:extLst>
              <a:ext uri="{FF2B5EF4-FFF2-40B4-BE49-F238E27FC236}">
                <a16:creationId xmlns:a16="http://schemas.microsoft.com/office/drawing/2014/main" id="{852A1828-055B-4C8C-902D-F779CD5BF255}"/>
              </a:ext>
            </a:extLst>
          </p:cNvPr>
          <p:cNvSpPr txBox="1"/>
          <p:nvPr/>
        </p:nvSpPr>
        <p:spPr>
          <a:xfrm>
            <a:off x="7302332" y="3044890"/>
            <a:ext cx="5975129" cy="6858000"/>
          </a:xfrm>
          <a:prstGeom prst="rect">
            <a:avLst/>
          </a:prstGeom>
          <a:noFill/>
        </p:spPr>
        <p:txBody>
          <a:bodyPr wrap="square" rtlCol="0">
            <a:noAutofit/>
          </a:bodyPr>
          <a:lstStyle/>
          <a:p>
            <a:r>
              <a:rPr lang="bo-CN" sz="8000" b="1" i="0" cap="all" dirty="0">
                <a:solidFill>
                  <a:schemeClr val="bg1"/>
                </a:solidFill>
                <a:effectLst/>
                <a:latin typeface="ArialMT"/>
              </a:rPr>
              <a:t>ཁྲིམས་དཔོན 6</a:t>
            </a:r>
          </a:p>
          <a:p>
            <a:r>
              <a:rPr lang="bo-CN" sz="8000" b="1" dirty="0">
                <a:solidFill>
                  <a:schemeClr val="bg1"/>
                </a:solidFill>
                <a:latin typeface="ArialMT"/>
              </a:rPr>
              <a:t>བྷལ་གྱི་མཆོད་ཁྲི་དེ་བཤིགས་པར།</a:t>
            </a:r>
            <a:endParaRPr lang="en-ZA" sz="8000" b="1" dirty="0">
              <a:solidFill>
                <a:schemeClr val="bg1"/>
              </a:solidFill>
            </a:endParaRPr>
          </a:p>
        </p:txBody>
      </p:sp>
    </p:spTree>
    <p:extLst>
      <p:ext uri="{BB962C8B-B14F-4D97-AF65-F5344CB8AC3E}">
        <p14:creationId xmlns:p14="http://schemas.microsoft.com/office/powerpoint/2010/main" val="120667883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7" name="Picture 6">
            <a:extLst>
              <a:ext uri="{FF2B5EF4-FFF2-40B4-BE49-F238E27FC236}">
                <a16:creationId xmlns:a16="http://schemas.microsoft.com/office/drawing/2014/main" id="{315F1AA7-2E69-4DD8-8B60-26DBBDBBDD15}"/>
              </a:ext>
            </a:extLst>
          </p:cNvPr>
          <p:cNvPicPr>
            <a:picLocks noChangeAspect="1"/>
          </p:cNvPicPr>
          <p:nvPr/>
        </p:nvPicPr>
        <p:blipFill>
          <a:blip r:embed="rId2"/>
          <a:stretch>
            <a:fillRect/>
          </a:stretch>
        </p:blipFill>
        <p:spPr>
          <a:xfrm>
            <a:off x="-39616" y="0"/>
            <a:ext cx="12271232" cy="6858000"/>
          </a:xfrm>
          <a:prstGeom prst="rect">
            <a:avLst/>
          </a:prstGeom>
        </p:spPr>
      </p:pic>
      <p:sp>
        <p:nvSpPr>
          <p:cNvPr id="5" name="TextBox 4">
            <a:extLst>
              <a:ext uri="{FF2B5EF4-FFF2-40B4-BE49-F238E27FC236}">
                <a16:creationId xmlns:a16="http://schemas.microsoft.com/office/drawing/2014/main" id="{3AD42D54-A0B9-4921-9827-7FB3D95AA23C}"/>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6:28</a:t>
            </a:r>
            <a:endParaRPr lang="en-ZA" sz="3200" dirty="0">
              <a:solidFill>
                <a:schemeClr val="bg1"/>
              </a:solidFill>
            </a:endParaRPr>
          </a:p>
        </p:txBody>
      </p:sp>
    </p:spTree>
    <p:extLst>
      <p:ext uri="{BB962C8B-B14F-4D97-AF65-F5344CB8AC3E}">
        <p14:creationId xmlns:p14="http://schemas.microsoft.com/office/powerpoint/2010/main" val="82573900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3600" dirty="0">
                <a:solidFill>
                  <a:srgbClr val="121212"/>
                </a:solidFill>
                <a:latin typeface="ArialMT"/>
              </a:rPr>
              <a:t>31(the people were very angry) </a:t>
            </a:r>
            <a:r>
              <a:rPr lang="en-US" sz="3600" b="0" i="0" dirty="0">
                <a:solidFill>
                  <a:srgbClr val="121212"/>
                </a:solidFill>
                <a:effectLst/>
                <a:highlight>
                  <a:srgbClr val="FFFFFF"/>
                </a:highlight>
                <a:latin typeface="Inter"/>
              </a:rPr>
              <a:t>But </a:t>
            </a:r>
            <a:r>
              <a:rPr lang="en-US" sz="3600" b="0" i="0" dirty="0" err="1">
                <a:solidFill>
                  <a:srgbClr val="121212"/>
                </a:solidFill>
                <a:effectLst/>
                <a:highlight>
                  <a:srgbClr val="FFFFFF"/>
                </a:highlight>
                <a:latin typeface="Inter"/>
              </a:rPr>
              <a:t>Joash</a:t>
            </a:r>
            <a:r>
              <a:rPr lang="en-US" sz="3600" b="0" i="0" dirty="0">
                <a:solidFill>
                  <a:srgbClr val="121212"/>
                </a:solidFill>
                <a:effectLst/>
                <a:highlight>
                  <a:srgbClr val="FFFFFF"/>
                </a:highlight>
                <a:latin typeface="Inter"/>
              </a:rPr>
              <a:t> said to all who stood against him, “Are you contending for Baal? Are you trying to save him? Whoever pleads his case will be put to death by morning! If Baal is a god, let him contend for himself with the one who has torn down his altar.”</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4800" b="0" i="0">
                <a:solidFill>
                  <a:srgbClr val="777A7B"/>
                </a:solidFill>
                <a:effectLst/>
                <a:highlight>
                  <a:srgbClr val="FFFFFF"/>
                </a:highlight>
                <a:latin typeface="Inter"/>
              </a:rPr>
              <a:t>31</a:t>
            </a:r>
            <a:r>
              <a:rPr lang="bo-CN" sz="4800" b="0" i="0">
                <a:solidFill>
                  <a:srgbClr val="121212"/>
                </a:solidFill>
                <a:effectLst/>
                <a:highlight>
                  <a:srgbClr val="FFFFFF"/>
                </a:highlight>
                <a:latin typeface="Inter"/>
              </a:rPr>
              <a:t>ཡོ་ཨ་སི་ཡིས་དེར་ལངས་བསྡད་ནས་ཁོ་ལ་རྒོལ་བའི་མི་ཚོགས་ལ་འདི་ལྟར། ཁྱོད་ཅག་གིས་པཱ་ཨལ་གྱི་དོན་དུ་རྩོད་གླེང་བྱེད་པ་ཡིན་ནམ། ཡང་ན་ཁྱོད་ཅག་གིས་དེ་སྐྱོབ་འདོད་པ་ཡིན་ནམ། སུ་ཞིག་གིས་དེའི་དོན་དུ་རྩོད་གླེང་བྱེད་ན་དེ་ནི་ནམ་མ་ལངས་སྔོན་ལ་གསོད་པར་འོས། གལ་ཏེ་པཱ་ཨལ་ལྷ་ཡིན་ན། མི་ཞིག་གིས་ཁོའི་མཆོད་ཁྲི་བཤིག་པ་ཡིན་པས་ཁོ་རང་ལ་རྩོད་གླེང་བྱེད་དུ་ཆུག་ཅེས་སྨྲས། </a:t>
            </a:r>
            <a:endParaRPr lang="en-ZA" dirty="0"/>
          </a:p>
        </p:txBody>
      </p:sp>
      <p:pic>
        <p:nvPicPr>
          <p:cNvPr id="11" name="Audio 10">
            <a:hlinkClick r:id="" action="ppaction://media"/>
            <a:extLst>
              <a:ext uri="{FF2B5EF4-FFF2-40B4-BE49-F238E27FC236}">
                <a16:creationId xmlns:a16="http://schemas.microsoft.com/office/drawing/2014/main" id="{D368EF5B-2BD8-3604-8B50-ADB7BB2D91F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681162013"/>
      </p:ext>
    </p:extLst>
  </p:cSld>
  <p:clrMapOvr>
    <a:masterClrMapping/>
  </p:clrMapOvr>
  <mc:AlternateContent xmlns:mc="http://schemas.openxmlformats.org/markup-compatibility/2006" xmlns:p14="http://schemas.microsoft.com/office/powerpoint/2010/main">
    <mc:Choice Requires="p14">
      <p:transition spd="slow" p14:dur="2000" advTm="23212"/>
    </mc:Choice>
    <mc:Fallback xmlns="">
      <p:transition spd="slow" advTm="232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DE58204B-8B3B-415C-8D61-94C4749D0EF5}"/>
              </a:ext>
            </a:extLst>
          </p:cNvPr>
          <p:cNvPicPr>
            <a:picLocks noChangeAspect="1"/>
          </p:cNvPicPr>
          <p:nvPr/>
        </p:nvPicPr>
        <p:blipFill>
          <a:blip r:embed="rId2"/>
          <a:stretch>
            <a:fillRect/>
          </a:stretch>
        </p:blipFill>
        <p:spPr>
          <a:xfrm>
            <a:off x="-1" y="0"/>
            <a:ext cx="12366989" cy="6873082"/>
          </a:xfrm>
          <a:prstGeom prst="rect">
            <a:avLst/>
          </a:prstGeom>
        </p:spPr>
      </p:pic>
      <p:sp>
        <p:nvSpPr>
          <p:cNvPr id="7" name="TextBox 6">
            <a:extLst>
              <a:ext uri="{FF2B5EF4-FFF2-40B4-BE49-F238E27FC236}">
                <a16:creationId xmlns:a16="http://schemas.microsoft.com/office/drawing/2014/main" id="{A87D759E-5001-4759-B375-8151BAF5A4B7}"/>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6:31</a:t>
            </a:r>
            <a:endParaRPr lang="en-ZA" sz="3200" dirty="0">
              <a:solidFill>
                <a:schemeClr val="bg1"/>
              </a:solidFill>
            </a:endParaRPr>
          </a:p>
        </p:txBody>
      </p:sp>
    </p:spTree>
    <p:extLst>
      <p:ext uri="{BB962C8B-B14F-4D97-AF65-F5344CB8AC3E}">
        <p14:creationId xmlns:p14="http://schemas.microsoft.com/office/powerpoint/2010/main" val="10869275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pPr algn="l"/>
            <a:r>
              <a:rPr lang="en-US" sz="8000" b="0" i="0" u="none" strike="noStrike" baseline="0" dirty="0">
                <a:latin typeface="TimesNewRomanPSMT"/>
              </a:rPr>
              <a:t>3. Pulling down Altar – Judges 6:25-32 (Right Top)</a:t>
            </a:r>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8000" b="1" dirty="0">
                <a:solidFill>
                  <a:srgbClr val="121212"/>
                </a:solidFill>
                <a:latin typeface="ArialMT"/>
              </a:rPr>
              <a:t>བྷལ་གྱི་མཆོད་ཁྲི་དེ་བཤིགས་པར།</a:t>
            </a:r>
            <a:endParaRPr lang="en-ZA" sz="8000" b="1" dirty="0"/>
          </a:p>
        </p:txBody>
      </p:sp>
      <p:pic>
        <p:nvPicPr>
          <p:cNvPr id="7" name="Audio 6">
            <a:hlinkClick r:id="" action="ppaction://media"/>
            <a:extLst>
              <a:ext uri="{FF2B5EF4-FFF2-40B4-BE49-F238E27FC236}">
                <a16:creationId xmlns:a16="http://schemas.microsoft.com/office/drawing/2014/main" id="{987BF993-C6EA-762C-19AA-82853314F869}"/>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384296988"/>
      </p:ext>
    </p:extLst>
  </p:cSld>
  <p:clrMapOvr>
    <a:masterClrMapping/>
  </p:clrMapOvr>
  <mc:AlternateContent xmlns:mc="http://schemas.openxmlformats.org/markup-compatibility/2006" xmlns:p14="http://schemas.microsoft.com/office/powerpoint/2010/main">
    <mc:Choice Requires="p14">
      <p:transition spd="slow" p14:dur="2000" advTm="2912"/>
    </mc:Choice>
    <mc:Fallback xmlns="">
      <p:transition spd="slow" advTm="291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5" name="Picture 4">
            <a:extLst>
              <a:ext uri="{FF2B5EF4-FFF2-40B4-BE49-F238E27FC236}">
                <a16:creationId xmlns:a16="http://schemas.microsoft.com/office/drawing/2014/main" id="{7086B2CC-0043-494B-AC78-DEC51D7C3764}"/>
              </a:ext>
            </a:extLst>
          </p:cNvPr>
          <p:cNvPicPr>
            <a:picLocks noChangeAspect="1"/>
          </p:cNvPicPr>
          <p:nvPr/>
        </p:nvPicPr>
        <p:blipFill>
          <a:blip r:embed="rId2"/>
          <a:stretch>
            <a:fillRect/>
          </a:stretch>
        </p:blipFill>
        <p:spPr>
          <a:xfrm>
            <a:off x="1" y="0"/>
            <a:ext cx="12192000" cy="7072662"/>
          </a:xfrm>
          <a:prstGeom prst="rect">
            <a:avLst/>
          </a:prstGeom>
        </p:spPr>
      </p:pic>
      <p:sp>
        <p:nvSpPr>
          <p:cNvPr id="7" name="TextBox 6">
            <a:extLst>
              <a:ext uri="{FF2B5EF4-FFF2-40B4-BE49-F238E27FC236}">
                <a16:creationId xmlns:a16="http://schemas.microsoft.com/office/drawing/2014/main" id="{73541898-3CC0-495E-95A1-9D20C716EC28}"/>
              </a:ext>
            </a:extLst>
          </p:cNvPr>
          <p:cNvSpPr txBox="1"/>
          <p:nvPr/>
        </p:nvSpPr>
        <p:spPr>
          <a:xfrm>
            <a:off x="7470283" y="3903306"/>
            <a:ext cx="5975129" cy="6858000"/>
          </a:xfrm>
          <a:prstGeom prst="rect">
            <a:avLst/>
          </a:prstGeom>
          <a:noFill/>
        </p:spPr>
        <p:txBody>
          <a:bodyPr wrap="square" rtlCol="0">
            <a:noAutofit/>
          </a:bodyPr>
          <a:lstStyle/>
          <a:p>
            <a:r>
              <a:rPr lang="bo-CN" sz="8000" b="1" dirty="0">
                <a:solidFill>
                  <a:schemeClr val="bg1"/>
                </a:solidFill>
                <a:latin typeface="ArialMT"/>
              </a:rPr>
              <a:t>བྷལ་གྱི་མཆོད་ཁྲི་དེ་བཤིགས་པར།</a:t>
            </a:r>
            <a:endParaRPr lang="en-ZA" sz="8000" b="1" dirty="0">
              <a:solidFill>
                <a:schemeClr val="bg1"/>
              </a:solidFill>
            </a:endParaRPr>
          </a:p>
        </p:txBody>
      </p:sp>
      <p:sp>
        <p:nvSpPr>
          <p:cNvPr id="2" name="TextBox 2">
            <a:extLst>
              <a:ext uri="{FF2B5EF4-FFF2-40B4-BE49-F238E27FC236}">
                <a16:creationId xmlns:a16="http://schemas.microsoft.com/office/drawing/2014/main" id="{B529E90C-B660-5E9A-B962-53DDFC89CF75}"/>
              </a:ext>
            </a:extLst>
          </p:cNvPr>
          <p:cNvSpPr txBox="1"/>
          <p:nvPr/>
        </p:nvSpPr>
        <p:spPr>
          <a:xfrm>
            <a:off x="270730" y="6261685"/>
            <a:ext cx="5946140" cy="360045"/>
          </a:xfrm>
          <a:prstGeom prst="rect">
            <a:avLst/>
          </a:prstGeom>
          <a:noFill/>
        </p:spPr>
        <p:txBody>
          <a:bodyPr wrap="square" rtlCol="0">
            <a:spAutoFit/>
          </a:bodyPr>
          <a:lstStyle/>
          <a:p>
            <a:pPr>
              <a:lnSpc>
                <a:spcPct val="107000"/>
              </a:lnSpc>
              <a:spcAft>
                <a:spcPts val="800"/>
              </a:spcAft>
            </a:pP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This work is licensed under a Creative Commons Attribution-</a:t>
            </a:r>
            <a:r>
              <a:rPr lang="en-US" sz="1000" kern="1200" dirty="0" err="1">
                <a:solidFill>
                  <a:srgbClr val="FFFFFF"/>
                </a:solidFill>
                <a:effectLst/>
                <a:latin typeface="Aptos" panose="020B0004020202020204" pitchFamily="34" charset="0"/>
                <a:ea typeface="Aptos" panose="020B0004020202020204" pitchFamily="34" charset="0"/>
                <a:cs typeface="Times New Roman" panose="02020603050405020304" pitchFamily="18" charset="0"/>
              </a:rPr>
              <a:t>ShareAlike</a:t>
            </a:r>
            <a:r>
              <a:rPr lang="en-US" sz="1000" kern="1200" dirty="0">
                <a:solidFill>
                  <a:srgbClr val="FFFFFF"/>
                </a:solidFill>
                <a:effectLst/>
                <a:latin typeface="Aptos" panose="020B0004020202020204" pitchFamily="34" charset="0"/>
                <a:ea typeface="Aptos" panose="020B0004020202020204" pitchFamily="34" charset="0"/>
                <a:cs typeface="Times New Roman" panose="02020603050405020304" pitchFamily="18" charset="0"/>
              </a:rPr>
              <a:t> 4.0 International License</a:t>
            </a:r>
            <a:endParaRPr lang="en-US" sz="1100" kern="100" dirty="0">
              <a:effectLst/>
              <a:latin typeface="Aptos" panose="020B0004020202020204" pitchFamily="34" charset="0"/>
              <a:ea typeface="Aptos" panose="020B0004020202020204" pitchFamily="34" charset="0"/>
              <a:cs typeface="Times New Roman" panose="02020603050405020304" pitchFamily="18" charset="0"/>
            </a:endParaRPr>
          </a:p>
        </p:txBody>
      </p:sp>
    </p:spTree>
    <p:extLst>
      <p:ext uri="{BB962C8B-B14F-4D97-AF65-F5344CB8AC3E}">
        <p14:creationId xmlns:p14="http://schemas.microsoft.com/office/powerpoint/2010/main" val="12371374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udio 7">
            <a:hlinkClick r:id="" action="ppaction://media"/>
            <a:extLst>
              <a:ext uri="{FF2B5EF4-FFF2-40B4-BE49-F238E27FC236}">
                <a16:creationId xmlns:a16="http://schemas.microsoft.com/office/drawing/2014/main" id="{21F72FF7-65A8-6FD4-81D7-512AA6471BFB}"/>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1021599968"/>
      </p:ext>
    </p:extLst>
  </p:cSld>
  <p:clrMapOvr>
    <a:masterClrMapping/>
  </p:clrMapOvr>
  <mc:AlternateContent xmlns:mc="http://schemas.openxmlformats.org/markup-compatibility/2006" xmlns:p14="http://schemas.microsoft.com/office/powerpoint/2010/main">
    <mc:Choice Requires="p14">
      <p:transition spd="slow" p14:dur="2000" advTm="8261"/>
    </mc:Choice>
    <mc:Fallback xmlns="">
      <p:transition spd="slow" advTm="82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B558F4F-3AAA-4D96-9FA5-355745C45267}"/>
              </a:ext>
            </a:extLst>
          </p:cNvPr>
          <p:cNvPicPr>
            <a:picLocks noChangeAspect="1"/>
          </p:cNvPicPr>
          <p:nvPr/>
        </p:nvPicPr>
        <p:blipFill>
          <a:blip r:embed="rId2"/>
          <a:stretch>
            <a:fillRect/>
          </a:stretch>
        </p:blipFill>
        <p:spPr>
          <a:xfrm rot="5400000">
            <a:off x="2439994" y="-2825688"/>
            <a:ext cx="8788715" cy="13668703"/>
          </a:xfrm>
          <a:prstGeom prst="rect">
            <a:avLst/>
          </a:prstGeom>
        </p:spPr>
      </p:pic>
    </p:spTree>
    <p:extLst>
      <p:ext uri="{BB962C8B-B14F-4D97-AF65-F5344CB8AC3E}">
        <p14:creationId xmlns:p14="http://schemas.microsoft.com/office/powerpoint/2010/main" val="36971767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25</a:t>
            </a:r>
            <a:r>
              <a:rPr lang="en-US" sz="4800" b="0" i="0" dirty="0">
                <a:solidFill>
                  <a:srgbClr val="121212"/>
                </a:solidFill>
                <a:effectLst/>
                <a:highlight>
                  <a:srgbClr val="FFFFFF"/>
                </a:highlight>
                <a:latin typeface="Inter"/>
              </a:rPr>
              <a:t>On that very night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said to Gideon, “Take your father’s young bull and a second bull seven years old, tear down your father’s altar to Baal, and cut down the Asherah pole beside it.</a:t>
            </a:r>
            <a:endParaRPr lang="en-ZA" sz="2800"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ཡང་མཚན་མོ་དེར་དཀོན་མཆོག་ཡ་ཝཱེས་གིད་ཡོན་ལ་འདི་སྐད་དུ། ཁྱོད་ཀྱིས་རང་གི་ཕ་ཡི་བ་གླང་རྣམས་ལས་བ་གླང་གཉིས་པ་སྟེ་ཁ་གང་འཁྲིད་པར་མ་ཟད། ཁྱོད་ཀྱི་ཕ་ཡིས་པཱ་ཨལ་ལ་བརྩིགས་པའི་མཆོད་ཁྲི་བཤིག་ནས་དེའི་འགྲམ་དུ་ཡོད་པའི་ཨ་ཤེ་རཱ་སྟེ་ཤིང་སྐུ་དེ་ཆོད་ཅིག </a:t>
            </a:r>
            <a:endParaRPr lang="en-ZA" sz="1600" dirty="0"/>
          </a:p>
        </p:txBody>
      </p:sp>
      <p:pic>
        <p:nvPicPr>
          <p:cNvPr id="7" name="Audio 6">
            <a:hlinkClick r:id="" action="ppaction://media"/>
            <a:extLst>
              <a:ext uri="{FF2B5EF4-FFF2-40B4-BE49-F238E27FC236}">
                <a16:creationId xmlns:a16="http://schemas.microsoft.com/office/drawing/2014/main" id="{C7AC00B2-4428-831E-6584-5B46079CF7A8}"/>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846181472"/>
      </p:ext>
    </p:extLst>
  </p:cSld>
  <p:clrMapOvr>
    <a:masterClrMapping/>
  </p:clrMapOvr>
  <mc:AlternateContent xmlns:mc="http://schemas.openxmlformats.org/markup-compatibility/2006" xmlns:p14="http://schemas.microsoft.com/office/powerpoint/2010/main">
    <mc:Choice Requires="p14">
      <p:transition spd="slow" p14:dur="2000" advTm="10234"/>
    </mc:Choice>
    <mc:Fallback xmlns="">
      <p:transition spd="slow" advTm="102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endParaRPr lang="en-ZA" dirty="0"/>
          </a:p>
        </p:txBody>
      </p:sp>
      <p:pic>
        <p:nvPicPr>
          <p:cNvPr id="3" name="Picture 2">
            <a:extLst>
              <a:ext uri="{FF2B5EF4-FFF2-40B4-BE49-F238E27FC236}">
                <a16:creationId xmlns:a16="http://schemas.microsoft.com/office/drawing/2014/main" id="{C5611DD6-854C-45DE-A0EE-A08A14DE5E3F}"/>
              </a:ext>
            </a:extLst>
          </p:cNvPr>
          <p:cNvPicPr>
            <a:picLocks noChangeAspect="1"/>
          </p:cNvPicPr>
          <p:nvPr/>
        </p:nvPicPr>
        <p:blipFill>
          <a:blip r:embed="rId2"/>
          <a:stretch>
            <a:fillRect/>
          </a:stretch>
        </p:blipFill>
        <p:spPr>
          <a:xfrm>
            <a:off x="0" y="-68776"/>
            <a:ext cx="12336905" cy="6926776"/>
          </a:xfrm>
          <a:prstGeom prst="rect">
            <a:avLst/>
          </a:prstGeom>
        </p:spPr>
      </p:pic>
      <p:sp>
        <p:nvSpPr>
          <p:cNvPr id="5" name="TextBox 4">
            <a:extLst>
              <a:ext uri="{FF2B5EF4-FFF2-40B4-BE49-F238E27FC236}">
                <a16:creationId xmlns:a16="http://schemas.microsoft.com/office/drawing/2014/main" id="{CF5A437C-EDD2-45B1-B79A-AABD738B34CA}"/>
              </a:ext>
            </a:extLst>
          </p:cNvPr>
          <p:cNvSpPr txBox="1"/>
          <p:nvPr/>
        </p:nvSpPr>
        <p:spPr>
          <a:xfrm>
            <a:off x="0" y="0"/>
            <a:ext cx="3116424" cy="584775"/>
          </a:xfrm>
          <a:prstGeom prst="rect">
            <a:avLst/>
          </a:prstGeom>
          <a:noFill/>
        </p:spPr>
        <p:txBody>
          <a:bodyPr wrap="square" rtlCol="0">
            <a:spAutoFit/>
          </a:bodyPr>
          <a:lstStyle/>
          <a:p>
            <a:r>
              <a:rPr lang="bo-CN" sz="3200" b="1" cap="all" dirty="0">
                <a:solidFill>
                  <a:schemeClr val="bg1"/>
                </a:solidFill>
                <a:latin typeface="ArialMT"/>
              </a:rPr>
              <a:t>ཁྲིམས་དཔོན </a:t>
            </a:r>
            <a:r>
              <a:rPr lang="en-US" sz="2000" b="1" cap="all" dirty="0">
                <a:solidFill>
                  <a:schemeClr val="bg1"/>
                </a:solidFill>
                <a:latin typeface="ArialMT"/>
              </a:rPr>
              <a:t>6:25</a:t>
            </a:r>
            <a:endParaRPr lang="en-ZA" sz="3200" dirty="0">
              <a:solidFill>
                <a:schemeClr val="bg1"/>
              </a:solidFill>
            </a:endParaRPr>
          </a:p>
        </p:txBody>
      </p:sp>
    </p:spTree>
    <p:extLst>
      <p:ext uri="{BB962C8B-B14F-4D97-AF65-F5344CB8AC3E}">
        <p14:creationId xmlns:p14="http://schemas.microsoft.com/office/powerpoint/2010/main" val="35344817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9A13E2D8-2F59-44C1-B1D2-79C300C26DD4}"/>
              </a:ext>
            </a:extLst>
          </p:cNvPr>
          <p:cNvSpPr txBox="1"/>
          <p:nvPr/>
        </p:nvSpPr>
        <p:spPr>
          <a:xfrm>
            <a:off x="0" y="0"/>
            <a:ext cx="5975131" cy="6858000"/>
          </a:xfrm>
          <a:prstGeom prst="rect">
            <a:avLst/>
          </a:prstGeom>
          <a:noFill/>
        </p:spPr>
        <p:txBody>
          <a:bodyPr wrap="square" rtlCol="0">
            <a:noAutofit/>
          </a:bodyPr>
          <a:lstStyle/>
          <a:p>
            <a:r>
              <a:rPr lang="en-US" sz="4800" b="0" i="0" dirty="0">
                <a:solidFill>
                  <a:srgbClr val="777A7B"/>
                </a:solidFill>
                <a:effectLst/>
                <a:highlight>
                  <a:srgbClr val="FFFFFF"/>
                </a:highlight>
                <a:latin typeface="Inter"/>
              </a:rPr>
              <a:t>25</a:t>
            </a:r>
            <a:r>
              <a:rPr lang="en-US" sz="4800" b="0" i="0" dirty="0">
                <a:solidFill>
                  <a:srgbClr val="121212"/>
                </a:solidFill>
                <a:effectLst/>
                <a:highlight>
                  <a:srgbClr val="FFFFFF"/>
                </a:highlight>
                <a:latin typeface="Inter"/>
              </a:rPr>
              <a:t>On that very night the </a:t>
            </a:r>
            <a:r>
              <a:rPr lang="en-US" sz="4800" b="0" i="0" cap="small" dirty="0">
                <a:solidFill>
                  <a:srgbClr val="121212"/>
                </a:solidFill>
                <a:effectLst/>
                <a:highlight>
                  <a:srgbClr val="FFFFFF"/>
                </a:highlight>
                <a:latin typeface="Inter"/>
              </a:rPr>
              <a:t>Lord</a:t>
            </a:r>
            <a:r>
              <a:rPr lang="en-US" sz="4800" b="0" i="0" dirty="0">
                <a:solidFill>
                  <a:srgbClr val="121212"/>
                </a:solidFill>
                <a:effectLst/>
                <a:highlight>
                  <a:srgbClr val="FFFFFF"/>
                </a:highlight>
                <a:latin typeface="Inter"/>
              </a:rPr>
              <a:t> said to Gideon, “Take your father’s young bull and a second bull seven years old, tear down your father’s altar to Baal, and cut down the Asherah pole beside it.</a:t>
            </a:r>
            <a:endParaRPr lang="en-ZA" dirty="0"/>
          </a:p>
        </p:txBody>
      </p:sp>
      <p:sp>
        <p:nvSpPr>
          <p:cNvPr id="6" name="TextBox 5">
            <a:extLst>
              <a:ext uri="{FF2B5EF4-FFF2-40B4-BE49-F238E27FC236}">
                <a16:creationId xmlns:a16="http://schemas.microsoft.com/office/drawing/2014/main" id="{416C064E-628E-47C0-A712-DB178FE9901E}"/>
              </a:ext>
            </a:extLst>
          </p:cNvPr>
          <p:cNvSpPr txBox="1"/>
          <p:nvPr/>
        </p:nvSpPr>
        <p:spPr>
          <a:xfrm>
            <a:off x="6216870" y="0"/>
            <a:ext cx="5975129" cy="6858000"/>
          </a:xfrm>
          <a:prstGeom prst="rect">
            <a:avLst/>
          </a:prstGeom>
          <a:noFill/>
        </p:spPr>
        <p:txBody>
          <a:bodyPr wrap="square" rtlCol="0">
            <a:noAutofit/>
          </a:bodyPr>
          <a:lstStyle/>
          <a:p>
            <a:r>
              <a:rPr lang="bo-CN" sz="5400" b="0" i="0" dirty="0">
                <a:solidFill>
                  <a:srgbClr val="777A7B"/>
                </a:solidFill>
                <a:effectLst/>
                <a:highlight>
                  <a:srgbClr val="FFFFFF"/>
                </a:highlight>
                <a:latin typeface="Inter"/>
              </a:rPr>
              <a:t>25</a:t>
            </a:r>
            <a:r>
              <a:rPr lang="bo-CN" sz="5400" b="0" i="0" dirty="0">
                <a:solidFill>
                  <a:srgbClr val="121212"/>
                </a:solidFill>
                <a:effectLst/>
                <a:highlight>
                  <a:srgbClr val="FFFFFF"/>
                </a:highlight>
                <a:latin typeface="Inter"/>
              </a:rPr>
              <a:t>ཡང་མཚན་མོ་དེར་དཀོན་མཆོག་ཡ་ཝཱེས་གིད་ཡོན་ལ་འདི་སྐད་དུ། ཁྱོད་ཀྱིས་རང་གི་ཕ་ཡི་བ་གླང་རྣམས་ལས་བ་གླང་གཉིས་པ་སྟེ་ཁ་གང་འཁྲིད་པར་མ་ཟད། ཁྱོད་ཀྱི་ཕ་ཡིས་པཱ་ཨལ་ལ་བརྩིགས་པའི་མཆོད་ཁྲི་བཤིག་ནས་དེའི་འགྲམ་དུ་ཡོད་པའི་ཨ་ཤེ་རཱ་སྟེ་ཤིང་སྐུ་དེ་ཆོད་ཅིག </a:t>
            </a:r>
            <a:endParaRPr lang="en-ZA" sz="5400" dirty="0"/>
          </a:p>
        </p:txBody>
      </p:sp>
      <p:pic>
        <p:nvPicPr>
          <p:cNvPr id="7" name="Audio 6">
            <a:hlinkClick r:id="" action="ppaction://media"/>
            <a:extLst>
              <a:ext uri="{FF2B5EF4-FFF2-40B4-BE49-F238E27FC236}">
                <a16:creationId xmlns:a16="http://schemas.microsoft.com/office/drawing/2014/main" id="{33EAA30B-AAC7-1D50-C016-28035EDC4EB6}"/>
              </a:ext>
            </a:extLst>
          </p:cNvPr>
          <p:cNvPicPr>
            <a:picLocks noChangeAspect="1"/>
          </p:cNvPicPr>
          <p:nvPr>
            <a:audioFile r:link="rId2"/>
            <p:extLst>
              <p:ext uri="{DAA4B4D4-6D71-4841-9C94-3DE7FCFB9230}">
                <p14:media xmlns:p14="http://schemas.microsoft.com/office/powerpoint/2010/main" r:embed="rId1"/>
              </p:ext>
            </p:extLst>
          </p:nvPr>
        </p:nvPicPr>
        <p:blipFill>
          <a:blip r:embed="rId4"/>
          <a:srcRect l="-199396" t="-90625" r="-199396" b="-90625"/>
          <a:stretch>
            <a:fillRect/>
          </a:stretch>
        </p:blipFill>
        <p:spPr>
          <a:xfrm>
            <a:off x="9147683" y="5143500"/>
            <a:ext cx="3040633" cy="1714500"/>
          </a:xfrm>
          <a:prstGeom prst="rect">
            <a:avLst/>
          </a:prstGeom>
        </p:spPr>
      </p:pic>
    </p:spTree>
    <p:extLst>
      <p:ext uri="{BB962C8B-B14F-4D97-AF65-F5344CB8AC3E}">
        <p14:creationId xmlns:p14="http://schemas.microsoft.com/office/powerpoint/2010/main" val="2181075397"/>
      </p:ext>
    </p:extLst>
  </p:cSld>
  <p:clrMapOvr>
    <a:masterClrMapping/>
  </p:clrMapOvr>
  <mc:AlternateContent xmlns:mc="http://schemas.openxmlformats.org/markup-compatibility/2006" xmlns:p14="http://schemas.microsoft.com/office/powerpoint/2010/main">
    <mc:Choice Requires="p14">
      <p:transition spd="slow" p14:dur="2000" advTm="9169"/>
    </mc:Choice>
    <mc:Fallback xmlns="">
      <p:transition spd="slow" advTm="91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1247</TotalTime>
  <Words>1094</Words>
  <Application>Microsoft Office PowerPoint</Application>
  <PresentationFormat>Widescreen</PresentationFormat>
  <Paragraphs>44</Paragraphs>
  <Slides>22</Slides>
  <Notes>1</Notes>
  <HiddenSlides>0</HiddenSlides>
  <MMClips>11</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22</vt:i4>
      </vt:variant>
    </vt:vector>
  </HeadingPairs>
  <TitlesOfParts>
    <vt:vector size="33" baseType="lpstr">
      <vt:lpstr>Aptos</vt:lpstr>
      <vt:lpstr>Arial</vt:lpstr>
      <vt:lpstr>ArialMT</vt:lpstr>
      <vt:lpstr>Calibri</vt:lpstr>
      <vt:lpstr>Calibri Light</vt:lpstr>
      <vt:lpstr>Inter</vt:lpstr>
      <vt:lpstr>PT Serif</vt:lpstr>
      <vt:lpstr>Symbol</vt:lpstr>
      <vt:lpstr>Times New Roman</vt:lpstr>
      <vt:lpstr>TimesNewRomanPSMT</vt:lpstr>
      <vt:lpstr>Office Theme</vt:lpstr>
      <vt:lpstr>13-3</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Leonie Smith</dc:creator>
  <cp:lastModifiedBy>Alfred Smith</cp:lastModifiedBy>
  <cp:revision>13</cp:revision>
  <dcterms:created xsi:type="dcterms:W3CDTF">2021-07-20T09:23:46Z</dcterms:created>
  <dcterms:modified xsi:type="dcterms:W3CDTF">2024-07-05T07:52:04Z</dcterms:modified>
</cp:coreProperties>
</file>