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337" r:id="rId3"/>
    <p:sldId id="289" r:id="rId4"/>
    <p:sldId id="309" r:id="rId5"/>
    <p:sldId id="310" r:id="rId6"/>
    <p:sldId id="320" r:id="rId7"/>
    <p:sldId id="311" r:id="rId8"/>
    <p:sldId id="314" r:id="rId9"/>
    <p:sldId id="315" r:id="rId10"/>
    <p:sldId id="319" r:id="rId11"/>
    <p:sldId id="316" r:id="rId12"/>
    <p:sldId id="318" r:id="rId13"/>
    <p:sldId id="317" r:id="rId14"/>
    <p:sldId id="321" r:id="rId15"/>
    <p:sldId id="322" r:id="rId16"/>
    <p:sldId id="323" r:id="rId17"/>
    <p:sldId id="324" r:id="rId18"/>
    <p:sldId id="325" r:id="rId19"/>
    <p:sldId id="329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3EDC8-306C-4947-945F-810B3F94865A}" v="2" dt="2024-07-04T11:32:39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8911" autoAdjust="0"/>
  </p:normalViewPr>
  <p:slideViewPr>
    <p:cSldViewPr snapToGrid="0">
      <p:cViewPr varScale="1">
        <p:scale>
          <a:sx n="104" d="100"/>
          <a:sy n="104" d="100"/>
        </p:scale>
        <p:origin x="5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5DE09119-FE25-43A1-825B-352246E1E346}"/>
    <pc:docChg chg="addSld modSld">
      <pc:chgData name="Leonie Smith" userId="fed1330f33f5650e" providerId="LiveId" clId="{5DE09119-FE25-43A1-825B-352246E1E346}" dt="2022-03-31T05:44:53.512" v="62" actId="680"/>
      <pc:docMkLst>
        <pc:docMk/>
      </pc:docMkLst>
      <pc:sldChg chg="addSp delSp modSp modTransition modAnim">
        <pc:chgData name="Leonie Smith" userId="fed1330f33f5650e" providerId="LiveId" clId="{5DE09119-FE25-43A1-825B-352246E1E346}" dt="2022-03-31T04:51:04.708" v="3"/>
        <pc:sldMkLst>
          <pc:docMk/>
          <pc:sldMk cId="1206678836" sldId="289"/>
        </pc:sldMkLst>
        <pc:picChg chg="add del mod">
          <ac:chgData name="Leonie Smith" userId="fed1330f33f5650e" providerId="LiveId" clId="{5DE09119-FE25-43A1-825B-352246E1E346}" dt="2022-03-31T04:50:52.727" v="2"/>
          <ac:picMkLst>
            <pc:docMk/>
            <pc:sldMk cId="1206678836" sldId="289"/>
            <ac:picMk id="2" creationId="{11BDA41E-D4F2-4A5E-B2FF-189587DD6108}"/>
          </ac:picMkLst>
        </pc:picChg>
        <pc:picChg chg="add mod">
          <ac:chgData name="Leonie Smith" userId="fed1330f33f5650e" providerId="LiveId" clId="{5DE09119-FE25-43A1-825B-352246E1E346}" dt="2022-03-31T04:51:04.708" v="3"/>
          <ac:picMkLst>
            <pc:docMk/>
            <pc:sldMk cId="1206678836" sldId="289"/>
            <ac:picMk id="3" creationId="{FFC9F5C7-2183-4541-8394-4D6DBA2AD14F}"/>
          </ac:picMkLst>
        </pc:picChg>
      </pc:sldChg>
      <pc:sldChg chg="addSp modSp">
        <pc:chgData name="Leonie Smith" userId="fed1330f33f5650e" providerId="LiveId" clId="{5DE09119-FE25-43A1-825B-352246E1E346}" dt="2022-03-31T04:49:50.437" v="0"/>
        <pc:sldMkLst>
          <pc:docMk/>
          <pc:sldMk cId="2869461528" sldId="308"/>
        </pc:sldMkLst>
        <pc:picChg chg="add mod">
          <ac:chgData name="Leonie Smith" userId="fed1330f33f5650e" providerId="LiveId" clId="{5DE09119-FE25-43A1-825B-352246E1E346}" dt="2022-03-31T04:49:50.437" v="0"/>
          <ac:picMkLst>
            <pc:docMk/>
            <pc:sldMk cId="2869461528" sldId="308"/>
            <ac:picMk id="4" creationId="{38BDA5FD-9B46-44DD-B379-526E1DF07C37}"/>
          </ac:picMkLst>
        </pc:picChg>
      </pc:sldChg>
      <pc:sldChg chg="addSp delSp modSp modTransition modAnim">
        <pc:chgData name="Leonie Smith" userId="fed1330f33f5650e" providerId="LiveId" clId="{5DE09119-FE25-43A1-825B-352246E1E346}" dt="2022-03-31T04:53:18.389" v="6"/>
        <pc:sldMkLst>
          <pc:docMk/>
          <pc:sldMk cId="1237137471" sldId="310"/>
        </pc:sldMkLst>
        <pc:picChg chg="add del mod">
          <ac:chgData name="Leonie Smith" userId="fed1330f33f5650e" providerId="LiveId" clId="{5DE09119-FE25-43A1-825B-352246E1E346}" dt="2022-03-31T04:53:00.242" v="5"/>
          <ac:picMkLst>
            <pc:docMk/>
            <pc:sldMk cId="1237137471" sldId="310"/>
            <ac:picMk id="2" creationId="{18629D3A-26E3-4330-BDA7-8750C7DC4466}"/>
          </ac:picMkLst>
        </pc:picChg>
        <pc:picChg chg="add mod">
          <ac:chgData name="Leonie Smith" userId="fed1330f33f5650e" providerId="LiveId" clId="{5DE09119-FE25-43A1-825B-352246E1E346}" dt="2022-03-31T04:53:18.389" v="6"/>
          <ac:picMkLst>
            <pc:docMk/>
            <pc:sldMk cId="1237137471" sldId="310"/>
            <ac:picMk id="3" creationId="{0C4E091D-D745-40F9-B5A3-7AF38158EEF2}"/>
          </ac:picMkLst>
        </pc:picChg>
      </pc:sldChg>
      <pc:sldChg chg="addSp delSp modSp modTransition modAnim">
        <pc:chgData name="Leonie Smith" userId="fed1330f33f5650e" providerId="LiveId" clId="{5DE09119-FE25-43A1-825B-352246E1E346}" dt="2022-03-31T04:59:04.623" v="25"/>
        <pc:sldMkLst>
          <pc:docMk/>
          <pc:sldMk cId="846181472" sldId="311"/>
        </pc:sldMkLst>
        <pc:picChg chg="add del mod">
          <ac:chgData name="Leonie Smith" userId="fed1330f33f5650e" providerId="LiveId" clId="{5DE09119-FE25-43A1-825B-352246E1E346}" dt="2022-03-31T04:55:41.667" v="8"/>
          <ac:picMkLst>
            <pc:docMk/>
            <pc:sldMk cId="846181472" sldId="311"/>
            <ac:picMk id="2" creationId="{43C2FF4F-2996-4CA7-A8CE-F8E671AAD818}"/>
          </ac:picMkLst>
        </pc:picChg>
        <pc:picChg chg="add del mod">
          <ac:chgData name="Leonie Smith" userId="fed1330f33f5650e" providerId="LiveId" clId="{5DE09119-FE25-43A1-825B-352246E1E346}" dt="2022-03-31T04:56:01.174" v="10"/>
          <ac:picMkLst>
            <pc:docMk/>
            <pc:sldMk cId="846181472" sldId="311"/>
            <ac:picMk id="3" creationId="{90C0B3B3-6BF3-4042-89F4-C59ABA04E541}"/>
          </ac:picMkLst>
        </pc:picChg>
        <pc:picChg chg="add del mod">
          <ac:chgData name="Leonie Smith" userId="fed1330f33f5650e" providerId="LiveId" clId="{5DE09119-FE25-43A1-825B-352246E1E346}" dt="2022-03-31T04:56:32.296" v="12"/>
          <ac:picMkLst>
            <pc:docMk/>
            <pc:sldMk cId="846181472" sldId="311"/>
            <ac:picMk id="5" creationId="{1441D4ED-4615-40FE-B113-60CABA3F266E}"/>
          </ac:picMkLst>
        </pc:picChg>
        <pc:picChg chg="add del mod">
          <ac:chgData name="Leonie Smith" userId="fed1330f33f5650e" providerId="LiveId" clId="{5DE09119-FE25-43A1-825B-352246E1E346}" dt="2022-03-31T04:56:45.167" v="14"/>
          <ac:picMkLst>
            <pc:docMk/>
            <pc:sldMk cId="846181472" sldId="311"/>
            <ac:picMk id="7" creationId="{816FF6D6-8FB1-497B-8ADA-AB07A1585C11}"/>
          </ac:picMkLst>
        </pc:picChg>
        <pc:picChg chg="add del mod">
          <ac:chgData name="Leonie Smith" userId="fed1330f33f5650e" providerId="LiveId" clId="{5DE09119-FE25-43A1-825B-352246E1E346}" dt="2022-03-31T04:57:11.260" v="16"/>
          <ac:picMkLst>
            <pc:docMk/>
            <pc:sldMk cId="846181472" sldId="311"/>
            <ac:picMk id="8" creationId="{4751DDE7-A557-43B2-8E81-C5F7F880588B}"/>
          </ac:picMkLst>
        </pc:picChg>
        <pc:picChg chg="add del mod">
          <ac:chgData name="Leonie Smith" userId="fed1330f33f5650e" providerId="LiveId" clId="{5DE09119-FE25-43A1-825B-352246E1E346}" dt="2022-03-31T04:57:21.594" v="18"/>
          <ac:picMkLst>
            <pc:docMk/>
            <pc:sldMk cId="846181472" sldId="311"/>
            <ac:picMk id="9" creationId="{D2786B0D-E4EE-48C2-AF03-ECDB68480FC5}"/>
          </ac:picMkLst>
        </pc:picChg>
        <pc:picChg chg="add del mod">
          <ac:chgData name="Leonie Smith" userId="fed1330f33f5650e" providerId="LiveId" clId="{5DE09119-FE25-43A1-825B-352246E1E346}" dt="2022-03-31T04:57:53.172" v="20"/>
          <ac:picMkLst>
            <pc:docMk/>
            <pc:sldMk cId="846181472" sldId="311"/>
            <ac:picMk id="10" creationId="{5A8A22EF-61FE-42B4-8280-1589DA1ED77E}"/>
          </ac:picMkLst>
        </pc:picChg>
        <pc:picChg chg="add del mod">
          <ac:chgData name="Leonie Smith" userId="fed1330f33f5650e" providerId="LiveId" clId="{5DE09119-FE25-43A1-825B-352246E1E346}" dt="2022-03-31T04:58:14.993" v="22"/>
          <ac:picMkLst>
            <pc:docMk/>
            <pc:sldMk cId="846181472" sldId="311"/>
            <ac:picMk id="11" creationId="{4CC422D4-7BB5-4ED9-BEFF-C26E91D8D6CA}"/>
          </ac:picMkLst>
        </pc:picChg>
        <pc:picChg chg="add del mod">
          <ac:chgData name="Leonie Smith" userId="fed1330f33f5650e" providerId="LiveId" clId="{5DE09119-FE25-43A1-825B-352246E1E346}" dt="2022-03-31T04:58:51.859" v="24"/>
          <ac:picMkLst>
            <pc:docMk/>
            <pc:sldMk cId="846181472" sldId="311"/>
            <ac:picMk id="12" creationId="{91CB21DD-CA7E-465B-8830-FE33D3A0B048}"/>
          </ac:picMkLst>
        </pc:picChg>
        <pc:picChg chg="add mod">
          <ac:chgData name="Leonie Smith" userId="fed1330f33f5650e" providerId="LiveId" clId="{5DE09119-FE25-43A1-825B-352246E1E346}" dt="2022-03-31T04:59:04.623" v="25"/>
          <ac:picMkLst>
            <pc:docMk/>
            <pc:sldMk cId="846181472" sldId="311"/>
            <ac:picMk id="13" creationId="{6C0F42D1-4249-4462-9BB5-DF4AB8E02E70}"/>
          </ac:picMkLst>
        </pc:picChg>
      </pc:sldChg>
      <pc:sldChg chg="addSp modSp">
        <pc:chgData name="Leonie Smith" userId="fed1330f33f5650e" providerId="LiveId" clId="{5DE09119-FE25-43A1-825B-352246E1E346}" dt="2022-03-31T04:59:55.490" v="26"/>
        <pc:sldMkLst>
          <pc:docMk/>
          <pc:sldMk cId="1301256527" sldId="315"/>
        </pc:sldMkLst>
        <pc:picChg chg="add mod">
          <ac:chgData name="Leonie Smith" userId="fed1330f33f5650e" providerId="LiveId" clId="{5DE09119-FE25-43A1-825B-352246E1E346}" dt="2022-03-31T04:59:55.490" v="26"/>
          <ac:picMkLst>
            <pc:docMk/>
            <pc:sldMk cId="1301256527" sldId="315"/>
            <ac:picMk id="2" creationId="{7F9A870C-6703-4BE0-9069-5387C9EC7B48}"/>
          </ac:picMkLst>
        </pc:picChg>
      </pc:sldChg>
      <pc:sldChg chg="addSp delSp modSp modTransition modAnim">
        <pc:chgData name="Leonie Smith" userId="fed1330f33f5650e" providerId="LiveId" clId="{5DE09119-FE25-43A1-825B-352246E1E346}" dt="2022-03-31T05:08:03.266" v="48"/>
        <pc:sldMkLst>
          <pc:docMk/>
          <pc:sldMk cId="233576304" sldId="316"/>
        </pc:sldMkLst>
        <pc:picChg chg="add del mod">
          <ac:chgData name="Leonie Smith" userId="fed1330f33f5650e" providerId="LiveId" clId="{5DE09119-FE25-43A1-825B-352246E1E346}" dt="2022-03-31T05:01:38.851" v="28"/>
          <ac:picMkLst>
            <pc:docMk/>
            <pc:sldMk cId="233576304" sldId="316"/>
            <ac:picMk id="2" creationId="{C33F669A-14D5-40E3-99F6-DF1C46D1C84C}"/>
          </ac:picMkLst>
        </pc:picChg>
        <pc:picChg chg="add del mod">
          <ac:chgData name="Leonie Smith" userId="fed1330f33f5650e" providerId="LiveId" clId="{5DE09119-FE25-43A1-825B-352246E1E346}" dt="2022-03-31T05:02:11.150" v="30"/>
          <ac:picMkLst>
            <pc:docMk/>
            <pc:sldMk cId="233576304" sldId="316"/>
            <ac:picMk id="3" creationId="{336A3892-8863-4200-8DBA-4DFCF7DC0396}"/>
          </ac:picMkLst>
        </pc:picChg>
        <pc:picChg chg="add del mod">
          <ac:chgData name="Leonie Smith" userId="fed1330f33f5650e" providerId="LiveId" clId="{5DE09119-FE25-43A1-825B-352246E1E346}" dt="2022-03-31T05:02:23.158" v="32"/>
          <ac:picMkLst>
            <pc:docMk/>
            <pc:sldMk cId="233576304" sldId="316"/>
            <ac:picMk id="5" creationId="{4564AF10-A999-4250-BE2D-C62EA55ACA1A}"/>
          </ac:picMkLst>
        </pc:picChg>
        <pc:picChg chg="add del mod">
          <ac:chgData name="Leonie Smith" userId="fed1330f33f5650e" providerId="LiveId" clId="{5DE09119-FE25-43A1-825B-352246E1E346}" dt="2022-03-31T05:06:14.434" v="41"/>
          <ac:picMkLst>
            <pc:docMk/>
            <pc:sldMk cId="233576304" sldId="316"/>
            <ac:picMk id="7" creationId="{26DF9A6B-FEAC-4EE4-B210-0C8F522FEB8B}"/>
          </ac:picMkLst>
        </pc:picChg>
        <pc:picChg chg="add del mod">
          <ac:chgData name="Leonie Smith" userId="fed1330f33f5650e" providerId="LiveId" clId="{5DE09119-FE25-43A1-825B-352246E1E346}" dt="2022-03-31T05:06:28.374" v="43"/>
          <ac:picMkLst>
            <pc:docMk/>
            <pc:sldMk cId="233576304" sldId="316"/>
            <ac:picMk id="8" creationId="{2F75AAA0-AB09-406B-AEC9-2E2CCF91DD2D}"/>
          </ac:picMkLst>
        </pc:picChg>
        <pc:picChg chg="add del mod">
          <ac:chgData name="Leonie Smith" userId="fed1330f33f5650e" providerId="LiveId" clId="{5DE09119-FE25-43A1-825B-352246E1E346}" dt="2022-03-31T05:07:24.068" v="45"/>
          <ac:picMkLst>
            <pc:docMk/>
            <pc:sldMk cId="233576304" sldId="316"/>
            <ac:picMk id="9" creationId="{78B313D5-D9C8-484F-B416-91EB863705EC}"/>
          </ac:picMkLst>
        </pc:picChg>
        <pc:picChg chg="add del mod">
          <ac:chgData name="Leonie Smith" userId="fed1330f33f5650e" providerId="LiveId" clId="{5DE09119-FE25-43A1-825B-352246E1E346}" dt="2022-03-31T05:07:41.093" v="47"/>
          <ac:picMkLst>
            <pc:docMk/>
            <pc:sldMk cId="233576304" sldId="316"/>
            <ac:picMk id="10" creationId="{A8558AC6-976F-457C-9289-F07E1B21563E}"/>
          </ac:picMkLst>
        </pc:picChg>
        <pc:picChg chg="add mod">
          <ac:chgData name="Leonie Smith" userId="fed1330f33f5650e" providerId="LiveId" clId="{5DE09119-FE25-43A1-825B-352246E1E346}" dt="2022-03-31T05:08:03.266" v="48"/>
          <ac:picMkLst>
            <pc:docMk/>
            <pc:sldMk cId="233576304" sldId="316"/>
            <ac:picMk id="11" creationId="{BDE0D95D-85B9-4329-BDEB-15BDDAFE4A2E}"/>
          </ac:picMkLst>
        </pc:picChg>
      </pc:sldChg>
      <pc:sldChg chg="addSp delSp modSp modTransition modAnim">
        <pc:chgData name="Leonie Smith" userId="fed1330f33f5650e" providerId="LiveId" clId="{5DE09119-FE25-43A1-825B-352246E1E346}" dt="2022-03-31T05:10:19.758" v="58"/>
        <pc:sldMkLst>
          <pc:docMk/>
          <pc:sldMk cId="2460201762" sldId="317"/>
        </pc:sldMkLst>
        <pc:picChg chg="add del mod">
          <ac:chgData name="Leonie Smith" userId="fed1330f33f5650e" providerId="LiveId" clId="{5DE09119-FE25-43A1-825B-352246E1E346}" dt="2022-03-31T05:04:18.590" v="35"/>
          <ac:picMkLst>
            <pc:docMk/>
            <pc:sldMk cId="2460201762" sldId="317"/>
            <ac:picMk id="2" creationId="{3C0BC4DA-6AE6-48F9-9103-FF7764029253}"/>
          </ac:picMkLst>
        </pc:picChg>
        <pc:picChg chg="add del mod">
          <ac:chgData name="Leonie Smith" userId="fed1330f33f5650e" providerId="LiveId" clId="{5DE09119-FE25-43A1-825B-352246E1E346}" dt="2022-03-31T05:04:48.044" v="37"/>
          <ac:picMkLst>
            <pc:docMk/>
            <pc:sldMk cId="2460201762" sldId="317"/>
            <ac:picMk id="3" creationId="{70CF3C6A-E283-408E-B69F-F81B333B734C}"/>
          </ac:picMkLst>
        </pc:picChg>
        <pc:picChg chg="add del mod">
          <ac:chgData name="Leonie Smith" userId="fed1330f33f5650e" providerId="LiveId" clId="{5DE09119-FE25-43A1-825B-352246E1E346}" dt="2022-03-31T05:05:21.575" v="39"/>
          <ac:picMkLst>
            <pc:docMk/>
            <pc:sldMk cId="2460201762" sldId="317"/>
            <ac:picMk id="5" creationId="{FFA83CCC-E5A1-40BE-8C61-E20FCE75C978}"/>
          </ac:picMkLst>
        </pc:picChg>
        <pc:picChg chg="add del mod">
          <ac:chgData name="Leonie Smith" userId="fed1330f33f5650e" providerId="LiveId" clId="{5DE09119-FE25-43A1-825B-352246E1E346}" dt="2022-03-31T05:08:53.386" v="49"/>
          <ac:picMkLst>
            <pc:docMk/>
            <pc:sldMk cId="2460201762" sldId="317"/>
            <ac:picMk id="7" creationId="{F5D0DA7D-E00D-4931-AD69-CFD70C5957A7}"/>
          </ac:picMkLst>
        </pc:picChg>
        <pc:picChg chg="add del mod">
          <ac:chgData name="Leonie Smith" userId="fed1330f33f5650e" providerId="LiveId" clId="{5DE09119-FE25-43A1-825B-352246E1E346}" dt="2022-03-31T05:09:10.063" v="51"/>
          <ac:picMkLst>
            <pc:docMk/>
            <pc:sldMk cId="2460201762" sldId="317"/>
            <ac:picMk id="8" creationId="{92BBE49D-EF15-4661-97F2-0726C901D447}"/>
          </ac:picMkLst>
        </pc:picChg>
        <pc:picChg chg="add del mod">
          <ac:chgData name="Leonie Smith" userId="fed1330f33f5650e" providerId="LiveId" clId="{5DE09119-FE25-43A1-825B-352246E1E346}" dt="2022-03-31T05:09:20.959" v="53"/>
          <ac:picMkLst>
            <pc:docMk/>
            <pc:sldMk cId="2460201762" sldId="317"/>
            <ac:picMk id="9" creationId="{3D08C2EC-AB68-4FB7-AD88-F74DB4B1F273}"/>
          </ac:picMkLst>
        </pc:picChg>
        <pc:picChg chg="add del mod">
          <ac:chgData name="Leonie Smith" userId="fed1330f33f5650e" providerId="LiveId" clId="{5DE09119-FE25-43A1-825B-352246E1E346}" dt="2022-03-31T05:09:43.373" v="55"/>
          <ac:picMkLst>
            <pc:docMk/>
            <pc:sldMk cId="2460201762" sldId="317"/>
            <ac:picMk id="10" creationId="{7E9A6D46-10CA-41F1-A428-3D1E402D125C}"/>
          </ac:picMkLst>
        </pc:picChg>
        <pc:picChg chg="add del mod">
          <ac:chgData name="Leonie Smith" userId="fed1330f33f5650e" providerId="LiveId" clId="{5DE09119-FE25-43A1-825B-352246E1E346}" dt="2022-03-31T05:10:05.228" v="57"/>
          <ac:picMkLst>
            <pc:docMk/>
            <pc:sldMk cId="2460201762" sldId="317"/>
            <ac:picMk id="11" creationId="{0079D823-FFFD-4E5D-9582-8BA650676592}"/>
          </ac:picMkLst>
        </pc:picChg>
        <pc:picChg chg="add mod">
          <ac:chgData name="Leonie Smith" userId="fed1330f33f5650e" providerId="LiveId" clId="{5DE09119-FE25-43A1-825B-352246E1E346}" dt="2022-03-31T05:10:19.758" v="58"/>
          <ac:picMkLst>
            <pc:docMk/>
            <pc:sldMk cId="2460201762" sldId="317"/>
            <ac:picMk id="12" creationId="{5778CA50-2FE0-4074-8237-AAB8299142E4}"/>
          </ac:picMkLst>
        </pc:picChg>
      </pc:sldChg>
      <pc:sldChg chg="addSp modSp">
        <pc:chgData name="Leonie Smith" userId="fed1330f33f5650e" providerId="LiveId" clId="{5DE09119-FE25-43A1-825B-352246E1E346}" dt="2022-03-31T05:12:25.587" v="59"/>
        <pc:sldMkLst>
          <pc:docMk/>
          <pc:sldMk cId="3384129115" sldId="322"/>
        </pc:sldMkLst>
        <pc:picChg chg="add mod">
          <ac:chgData name="Leonie Smith" userId="fed1330f33f5650e" providerId="LiveId" clId="{5DE09119-FE25-43A1-825B-352246E1E346}" dt="2022-03-31T05:12:25.587" v="59"/>
          <ac:picMkLst>
            <pc:docMk/>
            <pc:sldMk cId="3384129115" sldId="322"/>
            <ac:picMk id="2" creationId="{337A33AB-318A-4B8E-BCC9-82B6D1A28D36}"/>
          </ac:picMkLst>
        </pc:picChg>
      </pc:sldChg>
      <pc:sldChg chg="addSp modSp">
        <pc:chgData name="Leonie Smith" userId="fed1330f33f5650e" providerId="LiveId" clId="{5DE09119-FE25-43A1-825B-352246E1E346}" dt="2022-03-31T05:13:06.898" v="60"/>
        <pc:sldMkLst>
          <pc:docMk/>
          <pc:sldMk cId="681162013" sldId="324"/>
        </pc:sldMkLst>
        <pc:picChg chg="add mod">
          <ac:chgData name="Leonie Smith" userId="fed1330f33f5650e" providerId="LiveId" clId="{5DE09119-FE25-43A1-825B-352246E1E346}" dt="2022-03-31T05:13:06.898" v="60"/>
          <ac:picMkLst>
            <pc:docMk/>
            <pc:sldMk cId="681162013" sldId="324"/>
            <ac:picMk id="2" creationId="{CC6AEC1A-2EBD-4E9A-B55A-CACA7C119B8A}"/>
          </ac:picMkLst>
        </pc:picChg>
      </pc:sldChg>
      <pc:sldChg chg="addSp modSp">
        <pc:chgData name="Leonie Smith" userId="fed1330f33f5650e" providerId="LiveId" clId="{5DE09119-FE25-43A1-825B-352246E1E346}" dt="2022-03-31T05:15:10.689" v="61"/>
        <pc:sldMkLst>
          <pc:docMk/>
          <pc:sldMk cId="3578519458" sldId="329"/>
        </pc:sldMkLst>
        <pc:picChg chg="add mod">
          <ac:chgData name="Leonie Smith" userId="fed1330f33f5650e" providerId="LiveId" clId="{5DE09119-FE25-43A1-825B-352246E1E346}" dt="2022-03-31T05:15:10.689" v="61"/>
          <ac:picMkLst>
            <pc:docMk/>
            <pc:sldMk cId="3578519458" sldId="329"/>
            <ac:picMk id="2" creationId="{9A60ADB3-C3E3-4E2C-94B9-2DDBEB7F1080}"/>
          </ac:picMkLst>
        </pc:picChg>
      </pc:sldChg>
      <pc:sldChg chg="new">
        <pc:chgData name="Leonie Smith" userId="fed1330f33f5650e" providerId="LiveId" clId="{5DE09119-FE25-43A1-825B-352246E1E346}" dt="2022-03-31T05:44:53.512" v="62" actId="680"/>
        <pc:sldMkLst>
          <pc:docMk/>
          <pc:sldMk cId="276683942" sldId="338"/>
        </pc:sldMkLst>
      </pc:sldChg>
    </pc:docChg>
  </pc:docChgLst>
  <pc:docChgLst>
    <pc:chgData name="Leonie Smith" userId="fed1330f33f5650e" providerId="LiveId" clId="{59A17CE3-B26D-4B64-AE1F-EBB542A98101}"/>
    <pc:docChg chg="modSld">
      <pc:chgData name="Leonie Smith" userId="fed1330f33f5650e" providerId="LiveId" clId="{59A17CE3-B26D-4B64-AE1F-EBB542A98101}" dt="2022-04-19T10:12:14.434" v="32" actId="20577"/>
      <pc:docMkLst>
        <pc:docMk/>
      </pc:docMkLst>
      <pc:sldChg chg="modSp mod">
        <pc:chgData name="Leonie Smith" userId="fed1330f33f5650e" providerId="LiveId" clId="{59A17CE3-B26D-4B64-AE1F-EBB542A98101}" dt="2022-04-19T09:59:22.093" v="4" actId="113"/>
        <pc:sldMkLst>
          <pc:docMk/>
          <pc:sldMk cId="1206678836" sldId="289"/>
        </pc:sldMkLst>
        <pc:spChg chg="mod">
          <ac:chgData name="Leonie Smith" userId="fed1330f33f5650e" providerId="LiveId" clId="{59A17CE3-B26D-4B64-AE1F-EBB542A98101}" dt="2022-04-19T09:59:22.093" v="4" actId="113"/>
          <ac:spMkLst>
            <pc:docMk/>
            <pc:sldMk cId="1206678836" sldId="289"/>
            <ac:spMk id="6" creationId="{416C064E-628E-47C0-A712-DB178FE9901E}"/>
          </ac:spMkLst>
        </pc:spChg>
      </pc:sldChg>
      <pc:sldChg chg="modNotesTx">
        <pc:chgData name="Leonie Smith" userId="fed1330f33f5650e" providerId="LiveId" clId="{59A17CE3-B26D-4B64-AE1F-EBB542A98101}" dt="2022-04-18T08:23:26.108" v="1" actId="20577"/>
        <pc:sldMkLst>
          <pc:docMk/>
          <pc:sldMk cId="2869461528" sldId="308"/>
        </pc:sldMkLst>
      </pc:sldChg>
      <pc:sldChg chg="addSp modSp">
        <pc:chgData name="Leonie Smith" userId="fed1330f33f5650e" providerId="LiveId" clId="{59A17CE3-B26D-4B64-AE1F-EBB542A98101}" dt="2022-04-19T10:00:22.133" v="8"/>
        <pc:sldMkLst>
          <pc:docMk/>
          <pc:sldMk cId="1384296988" sldId="309"/>
        </pc:sldMkLst>
        <pc:spChg chg="add mod">
          <ac:chgData name="Leonie Smith" userId="fed1330f33f5650e" providerId="LiveId" clId="{59A17CE3-B26D-4B64-AE1F-EBB542A98101}" dt="2022-04-19T10:00:22.133" v="8"/>
          <ac:spMkLst>
            <pc:docMk/>
            <pc:sldMk cId="1384296988" sldId="309"/>
            <ac:spMk id="5" creationId="{23945EC6-F78E-45EA-9C12-A2EC60C6A4DB}"/>
          </ac:spMkLst>
        </pc:spChg>
      </pc:sldChg>
      <pc:sldChg chg="addSp modSp mod">
        <pc:chgData name="Leonie Smith" userId="fed1330f33f5650e" providerId="LiveId" clId="{59A17CE3-B26D-4B64-AE1F-EBB542A98101}" dt="2022-04-19T10:11:30.626" v="22" actId="20577"/>
        <pc:sldMkLst>
          <pc:docMk/>
          <pc:sldMk cId="687141736" sldId="314"/>
        </pc:sldMkLst>
        <pc:spChg chg="add mod">
          <ac:chgData name="Leonie Smith" userId="fed1330f33f5650e" providerId="LiveId" clId="{59A17CE3-B26D-4B64-AE1F-EBB542A98101}" dt="2022-04-19T10:11:30.626" v="22" actId="20577"/>
          <ac:spMkLst>
            <pc:docMk/>
            <pc:sldMk cId="687141736" sldId="314"/>
            <ac:spMk id="5" creationId="{9C0192B7-132C-403E-A10C-60778BE193BC}"/>
          </ac:spMkLst>
        </pc:spChg>
      </pc:sldChg>
      <pc:sldChg chg="addSp modSp mod">
        <pc:chgData name="Leonie Smith" userId="fed1330f33f5650e" providerId="LiveId" clId="{59A17CE3-B26D-4B64-AE1F-EBB542A98101}" dt="2022-04-19T10:11:47.798" v="26" actId="20577"/>
        <pc:sldMkLst>
          <pc:docMk/>
          <pc:sldMk cId="3539988499" sldId="318"/>
        </pc:sldMkLst>
        <pc:spChg chg="add mod">
          <ac:chgData name="Leonie Smith" userId="fed1330f33f5650e" providerId="LiveId" clId="{59A17CE3-B26D-4B64-AE1F-EBB542A98101}" dt="2022-04-19T10:11:47.798" v="26" actId="20577"/>
          <ac:spMkLst>
            <pc:docMk/>
            <pc:sldMk cId="3539988499" sldId="318"/>
            <ac:spMk id="5" creationId="{04B3EA47-95EB-40B6-8E3E-5ABA74AD7800}"/>
          </ac:spMkLst>
        </pc:spChg>
      </pc:sldChg>
      <pc:sldChg chg="addSp modSp mod">
        <pc:chgData name="Leonie Smith" userId="fed1330f33f5650e" providerId="LiveId" clId="{59A17CE3-B26D-4B64-AE1F-EBB542A98101}" dt="2022-04-19T10:11:38.815" v="24" actId="20577"/>
        <pc:sldMkLst>
          <pc:docMk/>
          <pc:sldMk cId="825739007" sldId="319"/>
        </pc:sldMkLst>
        <pc:spChg chg="add mod">
          <ac:chgData name="Leonie Smith" userId="fed1330f33f5650e" providerId="LiveId" clId="{59A17CE3-B26D-4B64-AE1F-EBB542A98101}" dt="2022-04-19T10:11:38.815" v="24" actId="20577"/>
          <ac:spMkLst>
            <pc:docMk/>
            <pc:sldMk cId="825739007" sldId="319"/>
            <ac:spMk id="5" creationId="{C02B1096-EF2D-4DFF-B81B-E01231E0EAD4}"/>
          </ac:spMkLst>
        </pc:spChg>
      </pc:sldChg>
      <pc:sldChg chg="addSp modSp mod">
        <pc:chgData name="Leonie Smith" userId="fed1330f33f5650e" providerId="LiveId" clId="{59A17CE3-B26D-4B64-AE1F-EBB542A98101}" dt="2022-04-19T10:11:22.250" v="20" actId="20577"/>
        <pc:sldMkLst>
          <pc:docMk/>
          <pc:sldMk cId="2325096685" sldId="320"/>
        </pc:sldMkLst>
        <pc:spChg chg="add mod">
          <ac:chgData name="Leonie Smith" userId="fed1330f33f5650e" providerId="LiveId" clId="{59A17CE3-B26D-4B64-AE1F-EBB542A98101}" dt="2022-04-19T10:11:22.250" v="20" actId="20577"/>
          <ac:spMkLst>
            <pc:docMk/>
            <pc:sldMk cId="2325096685" sldId="320"/>
            <ac:spMk id="5" creationId="{06FDEC7C-AC4F-4B42-80AA-35D9AE12DC69}"/>
          </ac:spMkLst>
        </pc:spChg>
      </pc:sldChg>
      <pc:sldChg chg="addSp modSp mod">
        <pc:chgData name="Leonie Smith" userId="fed1330f33f5650e" providerId="LiveId" clId="{59A17CE3-B26D-4B64-AE1F-EBB542A98101}" dt="2022-04-19T10:11:57.592" v="28" actId="20577"/>
        <pc:sldMkLst>
          <pc:docMk/>
          <pc:sldMk cId="547106570" sldId="321"/>
        </pc:sldMkLst>
        <pc:spChg chg="add mod">
          <ac:chgData name="Leonie Smith" userId="fed1330f33f5650e" providerId="LiveId" clId="{59A17CE3-B26D-4B64-AE1F-EBB542A98101}" dt="2022-04-19T10:11:57.592" v="28" actId="20577"/>
          <ac:spMkLst>
            <pc:docMk/>
            <pc:sldMk cId="547106570" sldId="321"/>
            <ac:spMk id="5" creationId="{B0443A27-3A46-42D1-852B-AB2990483611}"/>
          </ac:spMkLst>
        </pc:spChg>
      </pc:sldChg>
      <pc:sldChg chg="addSp modSp mod">
        <pc:chgData name="Leonie Smith" userId="fed1330f33f5650e" providerId="LiveId" clId="{59A17CE3-B26D-4B64-AE1F-EBB542A98101}" dt="2022-04-19T10:12:06.816" v="30" actId="20577"/>
        <pc:sldMkLst>
          <pc:docMk/>
          <pc:sldMk cId="1812342659" sldId="323"/>
        </pc:sldMkLst>
        <pc:spChg chg="add mod">
          <ac:chgData name="Leonie Smith" userId="fed1330f33f5650e" providerId="LiveId" clId="{59A17CE3-B26D-4B64-AE1F-EBB542A98101}" dt="2022-04-19T10:12:06.816" v="30" actId="20577"/>
          <ac:spMkLst>
            <pc:docMk/>
            <pc:sldMk cId="1812342659" sldId="323"/>
            <ac:spMk id="5" creationId="{C89BA4AC-E9D1-4CFB-8C96-51448C13D66E}"/>
          </ac:spMkLst>
        </pc:spChg>
      </pc:sldChg>
      <pc:sldChg chg="addSp modSp mod">
        <pc:chgData name="Leonie Smith" userId="fed1330f33f5650e" providerId="LiveId" clId="{59A17CE3-B26D-4B64-AE1F-EBB542A98101}" dt="2022-04-19T10:12:14.434" v="32" actId="20577"/>
        <pc:sldMkLst>
          <pc:docMk/>
          <pc:sldMk cId="1086927502" sldId="325"/>
        </pc:sldMkLst>
        <pc:spChg chg="add mod">
          <ac:chgData name="Leonie Smith" userId="fed1330f33f5650e" providerId="LiveId" clId="{59A17CE3-B26D-4B64-AE1F-EBB542A98101}" dt="2022-04-19T10:12:14.434" v="32" actId="20577"/>
          <ac:spMkLst>
            <pc:docMk/>
            <pc:sldMk cId="1086927502" sldId="325"/>
            <ac:spMk id="5" creationId="{C5992595-802A-4100-988C-3DE291DBA09C}"/>
          </ac:spMkLst>
        </pc:spChg>
      </pc:sldChg>
      <pc:sldChg chg="addSp modSp mod">
        <pc:chgData name="Leonie Smith" userId="fed1330f33f5650e" providerId="LiveId" clId="{59A17CE3-B26D-4B64-AE1F-EBB542A98101}" dt="2022-04-19T10:00:14.975" v="7" actId="207"/>
        <pc:sldMkLst>
          <pc:docMk/>
          <pc:sldMk cId="2384461354" sldId="337"/>
        </pc:sldMkLst>
        <pc:spChg chg="add mod">
          <ac:chgData name="Leonie Smith" userId="fed1330f33f5650e" providerId="LiveId" clId="{59A17CE3-B26D-4B64-AE1F-EBB542A98101}" dt="2022-04-19T10:00:14.975" v="7" actId="207"/>
          <ac:spMkLst>
            <pc:docMk/>
            <pc:sldMk cId="2384461354" sldId="337"/>
            <ac:spMk id="5" creationId="{D8B090DF-89DD-47F3-8E62-F7D78B096D7F}"/>
          </ac:spMkLst>
        </pc:spChg>
      </pc:sldChg>
      <pc:sldChg chg="addSp modSp">
        <pc:chgData name="Leonie Smith" userId="fed1330f33f5650e" providerId="LiveId" clId="{59A17CE3-B26D-4B64-AE1F-EBB542A98101}" dt="2022-04-19T10:10:46.595" v="18"/>
        <pc:sldMkLst>
          <pc:docMk/>
          <pc:sldMk cId="276683942" sldId="338"/>
        </pc:sldMkLst>
        <pc:picChg chg="add mod">
          <ac:chgData name="Leonie Smith" userId="fed1330f33f5650e" providerId="LiveId" clId="{59A17CE3-B26D-4B64-AE1F-EBB542A98101}" dt="2022-04-19T10:10:46.595" v="18"/>
          <ac:picMkLst>
            <pc:docMk/>
            <pc:sldMk cId="276683942" sldId="338"/>
            <ac:picMk id="2" creationId="{B6D828CB-5A1C-49D4-8365-BD511455A3AD}"/>
          </ac:picMkLst>
        </pc:picChg>
      </pc:sldChg>
    </pc:docChg>
  </pc:docChgLst>
  <pc:docChgLst>
    <pc:chgData name="Alfred Smith" userId="3c60a3631c0db8ad" providerId="LiveId" clId="{F7D3EDC8-306C-4947-945F-810B3F94865A}"/>
    <pc:docChg chg="custSel modSld">
      <pc:chgData name="Alfred Smith" userId="3c60a3631c0db8ad" providerId="LiveId" clId="{F7D3EDC8-306C-4947-945F-810B3F94865A}" dt="2024-07-05T07:56:04.941" v="19"/>
      <pc:docMkLst>
        <pc:docMk/>
      </pc:docMkLst>
      <pc:sldChg chg="addSp delSp modSp mod">
        <pc:chgData name="Alfred Smith" userId="3c60a3631c0db8ad" providerId="LiveId" clId="{F7D3EDC8-306C-4947-945F-810B3F94865A}" dt="2024-07-04T11:31:19.228" v="1"/>
        <pc:sldMkLst>
          <pc:docMk/>
          <pc:sldMk cId="2869461528" sldId="308"/>
        </pc:sldMkLst>
        <pc:spChg chg="del">
          <ac:chgData name="Alfred Smith" userId="3c60a3631c0db8ad" providerId="LiveId" clId="{F7D3EDC8-306C-4947-945F-810B3F94865A}" dt="2024-07-04T11:31:18.580" v="0" actId="478"/>
          <ac:spMkLst>
            <pc:docMk/>
            <pc:sldMk cId="2869461528" sldId="308"/>
            <ac:spMk id="3" creationId="{77C8C5EB-7063-4EFF-9206-9F831A363AF1}"/>
          </ac:spMkLst>
        </pc:spChg>
        <pc:spChg chg="add mod">
          <ac:chgData name="Alfred Smith" userId="3c60a3631c0db8ad" providerId="LiveId" clId="{F7D3EDC8-306C-4947-945F-810B3F94865A}" dt="2024-07-04T11:31:19.228" v="1"/>
          <ac:spMkLst>
            <pc:docMk/>
            <pc:sldMk cId="2869461528" sldId="308"/>
            <ac:spMk id="4" creationId="{724BE4E9-322E-00AA-576D-2E0931978D2C}"/>
          </ac:spMkLst>
        </pc:spChg>
      </pc:sldChg>
      <pc:sldChg chg="addSp modSp">
        <pc:chgData name="Alfred Smith" userId="3c60a3631c0db8ad" providerId="LiveId" clId="{F7D3EDC8-306C-4947-945F-810B3F94865A}" dt="2024-07-04T11:32:39.510" v="2"/>
        <pc:sldMkLst>
          <pc:docMk/>
          <pc:sldMk cId="1384296988" sldId="309"/>
        </pc:sldMkLst>
        <pc:spChg chg="add mod">
          <ac:chgData name="Alfred Smith" userId="3c60a3631c0db8ad" providerId="LiveId" clId="{F7D3EDC8-306C-4947-945F-810B3F94865A}" dt="2024-07-04T11:32:39.510" v="2"/>
          <ac:spMkLst>
            <pc:docMk/>
            <pc:sldMk cId="1384296988" sldId="309"/>
            <ac:spMk id="2" creationId="{0D5B7234-0959-089F-2FDC-F72623000F98}"/>
          </ac:spMkLst>
        </pc:spChg>
      </pc:sldChg>
      <pc:sldChg chg="modSp mod">
        <pc:chgData name="Alfred Smith" userId="3c60a3631c0db8ad" providerId="LiveId" clId="{F7D3EDC8-306C-4947-945F-810B3F94865A}" dt="2024-07-05T07:54:47.783" v="13"/>
        <pc:sldMkLst>
          <pc:docMk/>
          <pc:sldMk cId="1237137471" sldId="310"/>
        </pc:sldMkLst>
        <pc:spChg chg="mod">
          <ac:chgData name="Alfred Smith" userId="3c60a3631c0db8ad" providerId="LiveId" clId="{F7D3EDC8-306C-4947-945F-810B3F94865A}" dt="2024-07-05T07:52:47.896" v="3"/>
          <ac:spMkLst>
            <pc:docMk/>
            <pc:sldMk cId="1237137471" sldId="310"/>
            <ac:spMk id="4" creationId="{9A13E2D8-2F59-44C1-B1D2-79C300C26DD4}"/>
          </ac:spMkLst>
        </pc:spChg>
        <pc:spChg chg="mod">
          <ac:chgData name="Alfred Smith" userId="3c60a3631c0db8ad" providerId="LiveId" clId="{F7D3EDC8-306C-4947-945F-810B3F94865A}" dt="2024-07-05T07:54:47.783" v="13"/>
          <ac:spMkLst>
            <pc:docMk/>
            <pc:sldMk cId="1237137471" sldId="310"/>
            <ac:spMk id="6" creationId="{416C064E-628E-47C0-A712-DB178FE9901E}"/>
          </ac:spMkLst>
        </pc:spChg>
      </pc:sldChg>
      <pc:sldChg chg="modSp mod">
        <pc:chgData name="Alfred Smith" userId="3c60a3631c0db8ad" providerId="LiveId" clId="{F7D3EDC8-306C-4947-945F-810B3F94865A}" dt="2024-07-05T07:54:57.002" v="14"/>
        <pc:sldMkLst>
          <pc:docMk/>
          <pc:sldMk cId="846181472" sldId="311"/>
        </pc:sldMkLst>
        <pc:spChg chg="mod">
          <ac:chgData name="Alfred Smith" userId="3c60a3631c0db8ad" providerId="LiveId" clId="{F7D3EDC8-306C-4947-945F-810B3F94865A}" dt="2024-07-05T07:53:22.414" v="7" actId="20577"/>
          <ac:spMkLst>
            <pc:docMk/>
            <pc:sldMk cId="846181472" sldId="311"/>
            <ac:spMk id="4" creationId="{9A13E2D8-2F59-44C1-B1D2-79C300C26DD4}"/>
          </ac:spMkLst>
        </pc:spChg>
        <pc:spChg chg="mod">
          <ac:chgData name="Alfred Smith" userId="3c60a3631c0db8ad" providerId="LiveId" clId="{F7D3EDC8-306C-4947-945F-810B3F94865A}" dt="2024-07-05T07:54:57.002" v="14"/>
          <ac:spMkLst>
            <pc:docMk/>
            <pc:sldMk cId="846181472" sldId="311"/>
            <ac:spMk id="6" creationId="{416C064E-628E-47C0-A712-DB178FE9901E}"/>
          </ac:spMkLst>
        </pc:spChg>
      </pc:sldChg>
      <pc:sldChg chg="modSp mod">
        <pc:chgData name="Alfred Smith" userId="3c60a3631c0db8ad" providerId="LiveId" clId="{F7D3EDC8-306C-4947-945F-810B3F94865A}" dt="2024-07-05T07:55:17.683" v="15"/>
        <pc:sldMkLst>
          <pc:docMk/>
          <pc:sldMk cId="1301256527" sldId="315"/>
        </pc:sldMkLst>
        <pc:spChg chg="mod">
          <ac:chgData name="Alfred Smith" userId="3c60a3631c0db8ad" providerId="LiveId" clId="{F7D3EDC8-306C-4947-945F-810B3F94865A}" dt="2024-07-05T07:53:37.483" v="8"/>
          <ac:spMkLst>
            <pc:docMk/>
            <pc:sldMk cId="1301256527" sldId="315"/>
            <ac:spMk id="4" creationId="{9A13E2D8-2F59-44C1-B1D2-79C300C26DD4}"/>
          </ac:spMkLst>
        </pc:spChg>
        <pc:spChg chg="mod">
          <ac:chgData name="Alfred Smith" userId="3c60a3631c0db8ad" providerId="LiveId" clId="{F7D3EDC8-306C-4947-945F-810B3F94865A}" dt="2024-07-05T07:55:17.683" v="15"/>
          <ac:spMkLst>
            <pc:docMk/>
            <pc:sldMk cId="1301256527" sldId="315"/>
            <ac:spMk id="6" creationId="{416C064E-628E-47C0-A712-DB178FE9901E}"/>
          </ac:spMkLst>
        </pc:spChg>
      </pc:sldChg>
      <pc:sldChg chg="modSp mod">
        <pc:chgData name="Alfred Smith" userId="3c60a3631c0db8ad" providerId="LiveId" clId="{F7D3EDC8-306C-4947-945F-810B3F94865A}" dt="2024-07-05T07:55:28.113" v="16"/>
        <pc:sldMkLst>
          <pc:docMk/>
          <pc:sldMk cId="233576304" sldId="316"/>
        </pc:sldMkLst>
        <pc:spChg chg="mod">
          <ac:chgData name="Alfred Smith" userId="3c60a3631c0db8ad" providerId="LiveId" clId="{F7D3EDC8-306C-4947-945F-810B3F94865A}" dt="2024-07-05T07:53:51.700" v="9"/>
          <ac:spMkLst>
            <pc:docMk/>
            <pc:sldMk cId="233576304" sldId="316"/>
            <ac:spMk id="4" creationId="{9A13E2D8-2F59-44C1-B1D2-79C300C26DD4}"/>
          </ac:spMkLst>
        </pc:spChg>
        <pc:spChg chg="mod">
          <ac:chgData name="Alfred Smith" userId="3c60a3631c0db8ad" providerId="LiveId" clId="{F7D3EDC8-306C-4947-945F-810B3F94865A}" dt="2024-07-05T07:55:28.113" v="16"/>
          <ac:spMkLst>
            <pc:docMk/>
            <pc:sldMk cId="233576304" sldId="316"/>
            <ac:spMk id="6" creationId="{416C064E-628E-47C0-A712-DB178FE9901E}"/>
          </ac:spMkLst>
        </pc:spChg>
      </pc:sldChg>
      <pc:sldChg chg="modSp mod">
        <pc:chgData name="Alfred Smith" userId="3c60a3631c0db8ad" providerId="LiveId" clId="{F7D3EDC8-306C-4947-945F-810B3F94865A}" dt="2024-07-05T07:55:37.182" v="17"/>
        <pc:sldMkLst>
          <pc:docMk/>
          <pc:sldMk cId="2460201762" sldId="317"/>
        </pc:sldMkLst>
        <pc:spChg chg="mod">
          <ac:chgData name="Alfred Smith" userId="3c60a3631c0db8ad" providerId="LiveId" clId="{F7D3EDC8-306C-4947-945F-810B3F94865A}" dt="2024-07-05T07:54:06.206" v="10"/>
          <ac:spMkLst>
            <pc:docMk/>
            <pc:sldMk cId="2460201762" sldId="317"/>
            <ac:spMk id="4" creationId="{9A13E2D8-2F59-44C1-B1D2-79C300C26DD4}"/>
          </ac:spMkLst>
        </pc:spChg>
        <pc:spChg chg="mod">
          <ac:chgData name="Alfred Smith" userId="3c60a3631c0db8ad" providerId="LiveId" clId="{F7D3EDC8-306C-4947-945F-810B3F94865A}" dt="2024-07-05T07:55:37.182" v="17"/>
          <ac:spMkLst>
            <pc:docMk/>
            <pc:sldMk cId="2460201762" sldId="317"/>
            <ac:spMk id="6" creationId="{416C064E-628E-47C0-A712-DB178FE9901E}"/>
          </ac:spMkLst>
        </pc:spChg>
      </pc:sldChg>
      <pc:sldChg chg="modSp mod">
        <pc:chgData name="Alfred Smith" userId="3c60a3631c0db8ad" providerId="LiveId" clId="{F7D3EDC8-306C-4947-945F-810B3F94865A}" dt="2024-07-05T07:55:52.664" v="18"/>
        <pc:sldMkLst>
          <pc:docMk/>
          <pc:sldMk cId="3384129115" sldId="322"/>
        </pc:sldMkLst>
        <pc:spChg chg="mod">
          <ac:chgData name="Alfred Smith" userId="3c60a3631c0db8ad" providerId="LiveId" clId="{F7D3EDC8-306C-4947-945F-810B3F94865A}" dt="2024-07-05T07:54:15.684" v="11"/>
          <ac:spMkLst>
            <pc:docMk/>
            <pc:sldMk cId="3384129115" sldId="322"/>
            <ac:spMk id="4" creationId="{9A13E2D8-2F59-44C1-B1D2-79C300C26DD4}"/>
          </ac:spMkLst>
        </pc:spChg>
        <pc:spChg chg="mod">
          <ac:chgData name="Alfred Smith" userId="3c60a3631c0db8ad" providerId="LiveId" clId="{F7D3EDC8-306C-4947-945F-810B3F94865A}" dt="2024-07-05T07:55:52.664" v="18"/>
          <ac:spMkLst>
            <pc:docMk/>
            <pc:sldMk cId="3384129115" sldId="322"/>
            <ac:spMk id="6" creationId="{416C064E-628E-47C0-A712-DB178FE9901E}"/>
          </ac:spMkLst>
        </pc:spChg>
      </pc:sldChg>
      <pc:sldChg chg="modSp mod">
        <pc:chgData name="Alfred Smith" userId="3c60a3631c0db8ad" providerId="LiveId" clId="{F7D3EDC8-306C-4947-945F-810B3F94865A}" dt="2024-07-05T07:56:04.941" v="19"/>
        <pc:sldMkLst>
          <pc:docMk/>
          <pc:sldMk cId="681162013" sldId="324"/>
        </pc:sldMkLst>
        <pc:spChg chg="mod">
          <ac:chgData name="Alfred Smith" userId="3c60a3631c0db8ad" providerId="LiveId" clId="{F7D3EDC8-306C-4947-945F-810B3F94865A}" dt="2024-07-05T07:54:25.533" v="12"/>
          <ac:spMkLst>
            <pc:docMk/>
            <pc:sldMk cId="681162013" sldId="324"/>
            <ac:spMk id="4" creationId="{9A13E2D8-2F59-44C1-B1D2-79C300C26DD4}"/>
          </ac:spMkLst>
        </pc:spChg>
        <pc:spChg chg="mod">
          <ac:chgData name="Alfred Smith" userId="3c60a3631c0db8ad" providerId="LiveId" clId="{F7D3EDC8-306C-4947-945F-810B3F94865A}" dt="2024-07-05T07:56:04.941" v="19"/>
          <ac:spMkLst>
            <pc:docMk/>
            <pc:sldMk cId="681162013" sldId="324"/>
            <ac:spMk id="6" creationId="{416C064E-628E-47C0-A712-DB178FE990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Chectrd</a:t>
            </a:r>
            <a:r>
              <a:rPr lang="en-IN"/>
              <a:t> Kham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12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13-4</a:t>
            </a:r>
            <a:endParaRPr lang="en-IN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EBF8B1B-0C14-4596-99F5-CE8DCF64A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4BE4E9-322E-00AA-576D-2E093197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"/>
    </mc:Choice>
    <mc:Fallback xmlns="">
      <p:transition spd="slow" advTm="2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57159-3358-4C73-BB30-17A4BF2F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252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B1096-EF2D-4DFF-B81B-E01231E0EAD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6:36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3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37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behold, I will place a fleece of wool on the threshing floor. If there is dew only on the fleece and all the ground is dry, then I will know that You are going to save Israel by my hand, as You have said.”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37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གཟིགས་དང་། བདག་གིས་བལ་རྡོག་ཅིག་གཡུལ་ཁ་རུ་འཇོག་པར་བྱ་སྟེ། གལ་ཏེ་བལ་རྡོག་ཁོ་ནའི་སྟེང་དུ་ཟིལ་བ་ཡོད་པ་དང་ཉེ་འཁོར་ཐམས་ཅད་སྐམ་པོར་ལུས་ན། ཁྱེད་ཀྱིས་ཅི་གསུངས་པ་བཞིན་དུ་ང་རང་བརྒྱུད་ནས་ཡེས་ར་ཨེལ་པ་རྣམས་སྐྱོབ་རྒྱུ་ཡིན་པ་བདག་གིས་ཤེས་པར་འགྱུར་ཞེས་ཞུས་སོ། 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4C41367-EAF5-E870-91DC-4D68931D3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34"/>
    </mc:Choice>
    <mc:Fallback xmlns="">
      <p:transition spd="slow" advTm="18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D43DF-D13E-4561-823E-20BB331A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431" y="0"/>
            <a:ext cx="132224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3EA47-95EB-40B6-8E3E-5ABA74AD7800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6:37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8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38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that is what happened. When Gideon arose the next morning, he squeezed the fleece and wrung out the dew—a bowlful of water.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38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དེའི་ཕྱི་ཉིན་ཞོགས་པར་གིད་ཡོན་ཡར་ལངས་པ་ལ་དེ་བཞིན་དུ་བྱུང་བ་མཐོང་ཞིང་། བལ་རྡོག་བཙིར་བ་ལ་ཆུ་ཕོར་བ་གང་ཐོན་ནོ། 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0D59182-109E-FF2A-21A3-35BFE40AF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6"/>
    </mc:Choice>
    <mc:Fallback xmlns="">
      <p:transition spd="slow" advTm="10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0A977-D680-4EAB-AB1D-8A02BFFF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8757"/>
            <a:ext cx="15559846" cy="7146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43A27-3A46-42D1-852B-AB299048361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6:38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39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Gideon said to God, “Do not be angry with me; let me speak one more time. Please allow me one more test with the fleece. This time let it be dry, and the ground covered with dew.”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39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དེ་ནས་གིད་ཡོན་གྱིས་ཡང་དཀོན་མཆོག་ལ་འདི་ལྟར། བདག་གིས་ཡང་བསྐྱར་བལ་རྡོག་ལས་ཚོད་ལྟ་བྱེད་པར་བྱ་ཞེས་ཡང་ཐེངས་ཤིག་ཞུས་པར་ཁྱེད་རང་དགོངས་པ་མི་ཚོམ་པར་མཁྱེན། བལ་རྡོག་ནི་སྐམ་པོར་ལུས་ནས་ཉེ་འཁོར་ཐམས་ཅད་ལ་ཟིལ་བ་འབབ་པར་ཤོག་ཅེས་ཞུས་ཤིང་།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60A7BC7-28C5-02F6-44ED-58A0DEED8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2"/>
    </mc:Choice>
    <mc:Fallback xmlns="">
      <p:transition spd="slow" advTm="18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DBFEF-C250-4B5B-B330-7C2F6A33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9181" y="0"/>
            <a:ext cx="16507327" cy="9432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BA4AC-E9D1-4CFB-8C96-51448C13D66E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6:39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40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that night God did so. Only the fleece was dry, and dew covered the ground.</a:t>
            </a:r>
          </a:p>
          <a:p>
            <a:br>
              <a:rPr lang="en-US" sz="4000" b="0" i="0" dirty="0">
                <a:solidFill>
                  <a:srgbClr val="616161"/>
                </a:solidFill>
                <a:effectLst/>
                <a:latin typeface="ArialMT"/>
              </a:rPr>
            </a:b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40</a:t>
            </a:r>
            <a:r>
              <a:rPr lang="bo-CN" sz="72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མཚན་མོ་དེར་དཀོན་མཆོག་གིས་ཡང་དེ་བཞིན་མཛད་ཅིང་། བལ་རྡོག་ཁོ་ན་སྐམ་པོར་ལུས་ནས་ཉེ་འཁོར་ཐམས་ཅད་ལ་ཟིལ་བ་བབས་སོ། །</a:t>
            </a:r>
            <a:endParaRPr lang="en-ZA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105B9B68-CCA0-FC29-1B9B-B6FECA456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3"/>
    </mc:Choice>
    <mc:Fallback xmlns="">
      <p:transition spd="slow" advTm="8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C8E08-F1C9-4FBF-AF02-FAF567AB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56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92595-802A-4100-988C-3DE291DBA09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6:40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9B492BB8-FBD4-157A-EB08-9027D0A778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8"/>
    </mc:Choice>
    <mc:Fallback xmlns="">
      <p:transition spd="slow" advTm="7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4BA70-C818-4D07-A97A-1C0C7563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905" y="0"/>
            <a:ext cx="13298905" cy="7147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090DF-89DD-47F3-8E62-F7D78B096D7F}"/>
              </a:ext>
            </a:extLst>
          </p:cNvPr>
          <p:cNvSpPr txBox="1"/>
          <p:nvPr/>
        </p:nvSpPr>
        <p:spPr>
          <a:xfrm>
            <a:off x="6458609" y="17289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ཁྲིམས་དཔོན 6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ArialMT"/>
              </a:rPr>
              <a:t>བལ་པོའི་སྟེང་བབས་པ།</a:t>
            </a:r>
            <a:endParaRPr lang="en-IN" sz="8000" b="1" dirty="0">
              <a:solidFill>
                <a:schemeClr val="bg1"/>
              </a:solidFill>
              <a:latin typeface="ArialMT"/>
            </a:endParaRPr>
          </a:p>
          <a:p>
            <a:pPr algn="ctr"/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8446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828CB-5A1C-49D4-8365-BD511455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905" y="0"/>
            <a:ext cx="13298905" cy="71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u="none" strike="noStrike" baseline="0" dirty="0">
                <a:latin typeface="TimesNewRomanPSMT"/>
              </a:rPr>
              <a:t>4. Fleece – Judges 6:33-40 (Right Bottom)</a:t>
            </a:r>
          </a:p>
          <a:p>
            <a:pPr algn="l"/>
            <a:endParaRPr lang="en-US" sz="4000" b="0" i="0" u="none" strike="noStrike" baseline="0" dirty="0">
              <a:latin typeface="TimesNewRomanPS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ཁྲིམས་དཔོན 6</a:t>
            </a:r>
            <a:endParaRPr lang="en-IN" sz="8000" b="1" i="0" cap="all" dirty="0">
              <a:solidFill>
                <a:srgbClr val="121212"/>
              </a:solidFill>
              <a:effectLst/>
              <a:latin typeface="ArialMT"/>
            </a:endParaRPr>
          </a:p>
          <a:p>
            <a:pPr algn="ctr"/>
            <a:r>
              <a:rPr lang="bo-CN" sz="8000" b="1" dirty="0">
                <a:solidFill>
                  <a:srgbClr val="121212"/>
                </a:solidFill>
                <a:latin typeface="ArialMT"/>
              </a:rPr>
              <a:t>བལ་པོའི་སྟེང་བབས་པ།</a:t>
            </a:r>
            <a:endParaRPr lang="en-IN" sz="8000" b="1" dirty="0">
              <a:solidFill>
                <a:srgbClr val="121212"/>
              </a:solidFill>
              <a:latin typeface="ArialMT"/>
            </a:endParaRPr>
          </a:p>
          <a:p>
            <a:pPr algn="ctr"/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413559D-2314-D8D0-99E8-5A4462BE3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"/>
    </mc:Choice>
    <mc:Fallback xmlns="">
      <p:transition spd="slow" advTm="3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4BA70-C818-4D07-A97A-1C0C7563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905" y="0"/>
            <a:ext cx="13298905" cy="7147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945EC6-F78E-45EA-9C12-A2EC60C6A4DB}"/>
              </a:ext>
            </a:extLst>
          </p:cNvPr>
          <p:cNvSpPr txBox="1"/>
          <p:nvPr/>
        </p:nvSpPr>
        <p:spPr>
          <a:xfrm>
            <a:off x="6458609" y="17289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ཁྲིམས་དཔོན 6</a:t>
            </a:r>
            <a:endParaRPr lang="en-IN" sz="8000" b="1" i="0" cap="all" dirty="0">
              <a:solidFill>
                <a:schemeClr val="bg1"/>
              </a:solidFill>
              <a:effectLst/>
              <a:latin typeface="ArialMT"/>
            </a:endParaRP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ArialMT"/>
              </a:rPr>
              <a:t>བལ་པོའི་སྟེང་བབས་པ།</a:t>
            </a:r>
            <a:endParaRPr lang="en-IN" sz="8000" b="1" dirty="0">
              <a:solidFill>
                <a:schemeClr val="bg1"/>
              </a:solidFill>
              <a:latin typeface="ArialMT"/>
            </a:endParaRPr>
          </a:p>
          <a:p>
            <a:pPr algn="ctr"/>
            <a:endParaRPr lang="bo-CN" sz="8000" b="1" i="0" cap="all" dirty="0">
              <a:solidFill>
                <a:srgbClr val="121212"/>
              </a:solidFill>
              <a:effectLst/>
              <a:latin typeface="ArialMT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D5B7234-0959-089F-2FDC-F72623000F98}"/>
              </a:ext>
            </a:extLst>
          </p:cNvPr>
          <p:cNvSpPr txBox="1"/>
          <p:nvPr/>
        </p:nvSpPr>
        <p:spPr>
          <a:xfrm>
            <a:off x="270730" y="6261685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9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33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all the Midianites, Amalekites, and other people of the east gathered together, crossed over the Jordan, and camped in the Valley of Jezreel.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33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དེའི་དུས་སུ་མིད་ཡཱན་པ་དང་ཨ་མཱད་ལེག་པ། ཤར་ཕྱོགས་པ་བཅས་ཀུན་པོ་འདུས་ནས་གཙང་པོ་བརྒལ་ཞིང་། ཡེ་སི་རེ་ཨེལ་གྱི་ཐང་དུ་སྒར་བཏབ།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5914316-CDE5-901A-5A8B-8AACF3339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2"/>
    </mc:Choice>
    <mc:Fallback xmlns="">
      <p:transition spd="slow" advTm="10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DDA59-4F1F-4968-916D-83B47CE88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66500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FDEC7C-AC4F-4B42-80AA-35D9AE12DC6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6:33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9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the Spirit of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came upon Gideon, who blew the ram’s horn and rallied the Abiezrites behind him.  </a:t>
            </a:r>
            <a:r>
              <a:rPr lang="en-US" sz="4000" dirty="0">
                <a:solidFill>
                  <a:srgbClr val="121212"/>
                </a:solidFill>
                <a:latin typeface="ArialMT"/>
              </a:rPr>
              <a:t>(He sent messengers to the other surrounding tribes and they also joined him.) </a:t>
            </a:r>
            <a:endParaRPr lang="en-ZA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34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དཀོན་མཆོག་ཡ་ཝཱེའི་ཐུགས་ཉིད་གིད་ཡོན་གྱི་སྟེང་དུ་བབས་པ་དང་ཁོས་རྭ་དུང་བུས་ཤིང་། ཨ་བི་ཨེ་ཟཱེར་པ་རྣམས་ཁོའི་རྗེས་སུ་འབྲངས། </a:t>
            </a:r>
            <a:endParaRPr lang="en-ZA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9CAD39DB-3C28-B5D1-FECF-AAD724D9E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3"/>
    </mc:Choice>
    <mc:Fallback xmlns="">
      <p:transition spd="slow" advTm="11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D8516-29E7-48EC-AE1C-C588D100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02691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192B7-132C-403E-A10C-60778BE193B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ཁྲིམས་དཔོན </a:t>
            </a:r>
            <a:r>
              <a:rPr lang="en-US" sz="2000" b="1" cap="all" dirty="0">
                <a:solidFill>
                  <a:schemeClr val="bg1"/>
                </a:solidFill>
                <a:latin typeface="ArialMT"/>
              </a:rPr>
              <a:t>6:34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36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Gideon said to God, “If You are going to save Israel by my hand, as You have said, 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36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གིད་ཡོན་གྱིས་དཀོན་མཆོག་ལ། གལ་ཏེ་ཁྱེད་ཀྱིས་ཅི་གསུངས་པ་བཞིན་དུ་ང་རང་བརྒྱུད་ནས་ཡེས་ར་ཨེལ་པ་རྣམས་སྐྱོབ་པ་ཡིན་ན། </a:t>
            </a:r>
            <a:endParaRPr lang="en-ZA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8873A7D-4E77-49AD-49B7-84AA81CAB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8"/>
    </mc:Choice>
    <mc:Fallback xmlns="">
      <p:transition spd="slow" advTm="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757</Words>
  <Application>Microsoft Office PowerPoint</Application>
  <PresentationFormat>Widescreen</PresentationFormat>
  <Paragraphs>42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13-4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13</cp:revision>
  <dcterms:created xsi:type="dcterms:W3CDTF">2021-07-20T09:23:46Z</dcterms:created>
  <dcterms:modified xsi:type="dcterms:W3CDTF">2024-07-05T07:56:05Z</dcterms:modified>
</cp:coreProperties>
</file>