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8" r:id="rId2"/>
    <p:sldId id="310" r:id="rId3"/>
    <p:sldId id="289" r:id="rId4"/>
    <p:sldId id="337" r:id="rId5"/>
    <p:sldId id="309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7A9C64-4A48-43E7-937F-EED20ABD9AD4}" v="2" dt="2024-07-04T11:32:34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4825" autoAdjust="0"/>
  </p:normalViewPr>
  <p:slideViewPr>
    <p:cSldViewPr snapToGrid="0">
      <p:cViewPr varScale="1">
        <p:scale>
          <a:sx n="99" d="100"/>
          <a:sy n="9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934E5DA-C578-4A66-86D7-F2ECB9ECE99A}"/>
    <pc:docChg chg="modSld">
      <pc:chgData name="Leonie Smith" userId="fed1330f33f5650e" providerId="LiveId" clId="{9934E5DA-C578-4A66-86D7-F2ECB9ECE99A}" dt="2022-04-19T10:20:53.872" v="30" actId="20577"/>
      <pc:docMkLst>
        <pc:docMk/>
      </pc:docMkLst>
      <pc:sldChg chg="modSp mod">
        <pc:chgData name="Leonie Smith" userId="fed1330f33f5650e" providerId="LiveId" clId="{9934E5DA-C578-4A66-86D7-F2ECB9ECE99A}" dt="2022-04-19T10:18:02.257" v="7" actId="255"/>
        <pc:sldMkLst>
          <pc:docMk/>
          <pc:sldMk cId="1206678836" sldId="289"/>
        </pc:sldMkLst>
        <pc:spChg chg="mod">
          <ac:chgData name="Leonie Smith" userId="fed1330f33f5650e" providerId="LiveId" clId="{9934E5DA-C578-4A66-86D7-F2ECB9ECE99A}" dt="2022-04-19T10:18:02.257" v="7" actId="255"/>
          <ac:spMkLst>
            <pc:docMk/>
            <pc:sldMk cId="1206678836" sldId="289"/>
            <ac:spMk id="5" creationId="{74406002-97C9-4725-9BD6-710C1DE1B800}"/>
          </ac:spMkLst>
        </pc:spChg>
        <pc:spChg chg="mod">
          <ac:chgData name="Leonie Smith" userId="fed1330f33f5650e" providerId="LiveId" clId="{9934E5DA-C578-4A66-86D7-F2ECB9ECE99A}" dt="2022-04-19T10:17:27.006" v="2" actId="21"/>
          <ac:spMkLst>
            <pc:docMk/>
            <pc:sldMk cId="1206678836" sldId="289"/>
            <ac:spMk id="6" creationId="{416C064E-628E-47C0-A712-DB178FE9901E}"/>
          </ac:spMkLst>
        </pc:spChg>
      </pc:sldChg>
      <pc:sldChg chg="modNotesTx">
        <pc:chgData name="Leonie Smith" userId="fed1330f33f5650e" providerId="LiveId" clId="{9934E5DA-C578-4A66-86D7-F2ECB9ECE99A}" dt="2022-04-18T08:26:18.834" v="1" actId="20577"/>
        <pc:sldMkLst>
          <pc:docMk/>
          <pc:sldMk cId="2869461528" sldId="308"/>
        </pc:sldMkLst>
      </pc:sldChg>
      <pc:sldChg chg="addSp modSp mod">
        <pc:chgData name="Leonie Smith" userId="fed1330f33f5650e" providerId="LiveId" clId="{9934E5DA-C578-4A66-86D7-F2ECB9ECE99A}" dt="2022-04-19T10:18:38.985" v="11" actId="1076"/>
        <pc:sldMkLst>
          <pc:docMk/>
          <pc:sldMk cId="1237137471" sldId="310"/>
        </pc:sldMkLst>
        <pc:spChg chg="add mod">
          <ac:chgData name="Leonie Smith" userId="fed1330f33f5650e" providerId="LiveId" clId="{9934E5DA-C578-4A66-86D7-F2ECB9ECE99A}" dt="2022-04-19T10:18:38.985" v="11" actId="1076"/>
          <ac:spMkLst>
            <pc:docMk/>
            <pc:sldMk cId="1237137471" sldId="310"/>
            <ac:spMk id="5" creationId="{A6FAD834-E096-4DEF-A01F-9A29B1511FD2}"/>
          </ac:spMkLst>
        </pc:spChg>
      </pc:sldChg>
      <pc:sldChg chg="addSp modSp mod">
        <pc:chgData name="Leonie Smith" userId="fed1330f33f5650e" providerId="LiveId" clId="{9934E5DA-C578-4A66-86D7-F2ECB9ECE99A}" dt="2022-04-19T10:20:16.566" v="24" actId="20577"/>
        <pc:sldMkLst>
          <pc:docMk/>
          <pc:sldMk cId="2181075397" sldId="312"/>
        </pc:sldMkLst>
        <pc:spChg chg="add mod">
          <ac:chgData name="Leonie Smith" userId="fed1330f33f5650e" providerId="LiveId" clId="{9934E5DA-C578-4A66-86D7-F2ECB9ECE99A}" dt="2022-04-19T10:20:16.566" v="24" actId="20577"/>
          <ac:spMkLst>
            <pc:docMk/>
            <pc:sldMk cId="2181075397" sldId="312"/>
            <ac:spMk id="5" creationId="{02CB82E5-E7E2-4338-8E54-96D1E59012BC}"/>
          </ac:spMkLst>
        </pc:spChg>
      </pc:sldChg>
      <pc:sldChg chg="addSp modSp mod">
        <pc:chgData name="Leonie Smith" userId="fed1330f33f5650e" providerId="LiveId" clId="{9934E5DA-C578-4A66-86D7-F2ECB9ECE99A}" dt="2022-04-19T10:20:22.689" v="25" actId="20577"/>
        <pc:sldMkLst>
          <pc:docMk/>
          <pc:sldMk cId="687141736" sldId="314"/>
        </pc:sldMkLst>
        <pc:spChg chg="add mod">
          <ac:chgData name="Leonie Smith" userId="fed1330f33f5650e" providerId="LiveId" clId="{9934E5DA-C578-4A66-86D7-F2ECB9ECE99A}" dt="2022-04-19T10:20:22.689" v="25" actId="20577"/>
          <ac:spMkLst>
            <pc:docMk/>
            <pc:sldMk cId="687141736" sldId="314"/>
            <ac:spMk id="5" creationId="{C67D7A8F-9F22-4007-82A6-805A41E574B5}"/>
          </ac:spMkLst>
        </pc:spChg>
      </pc:sldChg>
      <pc:sldChg chg="addSp modSp mod">
        <pc:chgData name="Leonie Smith" userId="fed1330f33f5650e" providerId="LiveId" clId="{9934E5DA-C578-4A66-86D7-F2ECB9ECE99A}" dt="2022-04-19T10:20:28.055" v="26" actId="20577"/>
        <pc:sldMkLst>
          <pc:docMk/>
          <pc:sldMk cId="233576304" sldId="316"/>
        </pc:sldMkLst>
        <pc:spChg chg="add mod">
          <ac:chgData name="Leonie Smith" userId="fed1330f33f5650e" providerId="LiveId" clId="{9934E5DA-C578-4A66-86D7-F2ECB9ECE99A}" dt="2022-04-19T10:20:28.055" v="26" actId="20577"/>
          <ac:spMkLst>
            <pc:docMk/>
            <pc:sldMk cId="233576304" sldId="316"/>
            <ac:spMk id="5" creationId="{A0D36451-3838-4BC2-BCF3-F91CDEC34764}"/>
          </ac:spMkLst>
        </pc:spChg>
      </pc:sldChg>
      <pc:sldChg chg="addSp modSp mod">
        <pc:chgData name="Leonie Smith" userId="fed1330f33f5650e" providerId="LiveId" clId="{9934E5DA-C578-4A66-86D7-F2ECB9ECE99A}" dt="2022-04-19T10:20:33.493" v="27" actId="20577"/>
        <pc:sldMkLst>
          <pc:docMk/>
          <pc:sldMk cId="3539988499" sldId="318"/>
        </pc:sldMkLst>
        <pc:spChg chg="add mod">
          <ac:chgData name="Leonie Smith" userId="fed1330f33f5650e" providerId="LiveId" clId="{9934E5DA-C578-4A66-86D7-F2ECB9ECE99A}" dt="2022-04-19T10:20:33.493" v="27" actId="20577"/>
          <ac:spMkLst>
            <pc:docMk/>
            <pc:sldMk cId="3539988499" sldId="318"/>
            <ac:spMk id="5" creationId="{6F2EC6DF-AA5D-4793-8B49-D3B92D5D4B47}"/>
          </ac:spMkLst>
        </pc:spChg>
      </pc:sldChg>
      <pc:sldChg chg="addSp modSp mod">
        <pc:chgData name="Leonie Smith" userId="fed1330f33f5650e" providerId="LiveId" clId="{9934E5DA-C578-4A66-86D7-F2ECB9ECE99A}" dt="2022-04-19T10:20:43.080" v="28" actId="20577"/>
        <pc:sldMkLst>
          <pc:docMk/>
          <pc:sldMk cId="2325096685" sldId="320"/>
        </pc:sldMkLst>
        <pc:spChg chg="add mod">
          <ac:chgData name="Leonie Smith" userId="fed1330f33f5650e" providerId="LiveId" clId="{9934E5DA-C578-4A66-86D7-F2ECB9ECE99A}" dt="2022-04-19T10:20:43.080" v="28" actId="20577"/>
          <ac:spMkLst>
            <pc:docMk/>
            <pc:sldMk cId="2325096685" sldId="320"/>
            <ac:spMk id="5" creationId="{FCC9F8F7-3BD7-461F-9882-C726EE813E43}"/>
          </ac:spMkLst>
        </pc:spChg>
      </pc:sldChg>
      <pc:sldChg chg="addSp modSp mod">
        <pc:chgData name="Leonie Smith" userId="fed1330f33f5650e" providerId="LiveId" clId="{9934E5DA-C578-4A66-86D7-F2ECB9ECE99A}" dt="2022-04-19T10:20:48.518" v="29" actId="20577"/>
        <pc:sldMkLst>
          <pc:docMk/>
          <pc:sldMk cId="3384129115" sldId="322"/>
        </pc:sldMkLst>
        <pc:spChg chg="add mod">
          <ac:chgData name="Leonie Smith" userId="fed1330f33f5650e" providerId="LiveId" clId="{9934E5DA-C578-4A66-86D7-F2ECB9ECE99A}" dt="2022-04-19T10:20:48.518" v="29" actId="20577"/>
          <ac:spMkLst>
            <pc:docMk/>
            <pc:sldMk cId="3384129115" sldId="322"/>
            <ac:spMk id="5" creationId="{2F97C05A-33EE-498B-9549-971C3C5CEDD3}"/>
          </ac:spMkLst>
        </pc:spChg>
      </pc:sldChg>
      <pc:sldChg chg="addSp modSp mod">
        <pc:chgData name="Leonie Smith" userId="fed1330f33f5650e" providerId="LiveId" clId="{9934E5DA-C578-4A66-86D7-F2ECB9ECE99A}" dt="2022-04-19T10:20:53.872" v="30" actId="20577"/>
        <pc:sldMkLst>
          <pc:docMk/>
          <pc:sldMk cId="681162013" sldId="324"/>
        </pc:sldMkLst>
        <pc:spChg chg="add mod">
          <ac:chgData name="Leonie Smith" userId="fed1330f33f5650e" providerId="LiveId" clId="{9934E5DA-C578-4A66-86D7-F2ECB9ECE99A}" dt="2022-04-19T10:20:53.872" v="30" actId="20577"/>
          <ac:spMkLst>
            <pc:docMk/>
            <pc:sldMk cId="681162013" sldId="324"/>
            <ac:spMk id="5" creationId="{54FD21CF-DBEC-4E40-930E-EDA0610D7D30}"/>
          </ac:spMkLst>
        </pc:spChg>
      </pc:sldChg>
      <pc:sldChg chg="addSp modSp">
        <pc:chgData name="Leonie Smith" userId="fed1330f33f5650e" providerId="LiveId" clId="{9934E5DA-C578-4A66-86D7-F2ECB9ECE99A}" dt="2022-04-19T10:18:43.978" v="12"/>
        <pc:sldMkLst>
          <pc:docMk/>
          <pc:sldMk cId="2244268615" sldId="337"/>
        </pc:sldMkLst>
        <pc:spChg chg="add mod">
          <ac:chgData name="Leonie Smith" userId="fed1330f33f5650e" providerId="LiveId" clId="{9934E5DA-C578-4A66-86D7-F2ECB9ECE99A}" dt="2022-04-19T10:18:43.978" v="12"/>
          <ac:spMkLst>
            <pc:docMk/>
            <pc:sldMk cId="2244268615" sldId="337"/>
            <ac:spMk id="5" creationId="{1D18A7A9-EE22-48BD-8401-2A61408C61FC}"/>
          </ac:spMkLst>
        </pc:spChg>
      </pc:sldChg>
    </pc:docChg>
  </pc:docChgLst>
  <pc:docChgLst>
    <pc:chgData name="Alfred Smith" userId="3c60a3631c0db8ad" providerId="LiveId" clId="{027A9C64-4A48-43E7-937F-EED20ABD9AD4}"/>
    <pc:docChg chg="undo custSel modSld">
      <pc:chgData name="Alfred Smith" userId="3c60a3631c0db8ad" providerId="LiveId" clId="{027A9C64-4A48-43E7-937F-EED20ABD9AD4}" dt="2024-07-05T08:49:36.741" v="35" actId="404"/>
      <pc:docMkLst>
        <pc:docMk/>
      </pc:docMkLst>
      <pc:sldChg chg="addSp delSp modSp mod">
        <pc:chgData name="Alfred Smith" userId="3c60a3631c0db8ad" providerId="LiveId" clId="{027A9C64-4A48-43E7-937F-EED20ABD9AD4}" dt="2024-07-04T11:31:26.325" v="1"/>
        <pc:sldMkLst>
          <pc:docMk/>
          <pc:sldMk cId="2869461528" sldId="308"/>
        </pc:sldMkLst>
        <pc:spChg chg="del">
          <ac:chgData name="Alfred Smith" userId="3c60a3631c0db8ad" providerId="LiveId" clId="{027A9C64-4A48-43E7-937F-EED20ABD9AD4}" dt="2024-07-04T11:31:25.659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027A9C64-4A48-43E7-937F-EED20ABD9AD4}" dt="2024-07-04T11:31:26.325" v="1"/>
          <ac:spMkLst>
            <pc:docMk/>
            <pc:sldMk cId="2869461528" sldId="308"/>
            <ac:spMk id="4" creationId="{99000CF1-9E81-C313-FBE6-CE14638B6216}"/>
          </ac:spMkLst>
        </pc:spChg>
      </pc:sldChg>
      <pc:sldChg chg="modSp mod">
        <pc:chgData name="Alfred Smith" userId="3c60a3631c0db8ad" providerId="LiveId" clId="{027A9C64-4A48-43E7-937F-EED20ABD9AD4}" dt="2024-07-05T08:48:06.963" v="25"/>
        <pc:sldMkLst>
          <pc:docMk/>
          <pc:sldMk cId="1384296988" sldId="309"/>
        </pc:sldMkLst>
        <pc:spChg chg="mod">
          <ac:chgData name="Alfred Smith" userId="3c60a3631c0db8ad" providerId="LiveId" clId="{027A9C64-4A48-43E7-937F-EED20ABD9AD4}" dt="2024-07-05T08:43:44.317" v="3"/>
          <ac:spMkLst>
            <pc:docMk/>
            <pc:sldMk cId="1384296988" sldId="309"/>
            <ac:spMk id="4" creationId="{9A13E2D8-2F59-44C1-B1D2-79C300C26DD4}"/>
          </ac:spMkLst>
        </pc:spChg>
        <pc:spChg chg="mod">
          <ac:chgData name="Alfred Smith" userId="3c60a3631c0db8ad" providerId="LiveId" clId="{027A9C64-4A48-43E7-937F-EED20ABD9AD4}" dt="2024-07-05T08:48:06.963" v="25"/>
          <ac:spMkLst>
            <pc:docMk/>
            <pc:sldMk cId="1384296988" sldId="309"/>
            <ac:spMk id="6" creationId="{416C064E-628E-47C0-A712-DB178FE9901E}"/>
          </ac:spMkLst>
        </pc:spChg>
      </pc:sldChg>
      <pc:sldChg chg="modSp mod">
        <pc:chgData name="Alfred Smith" userId="3c60a3631c0db8ad" providerId="LiveId" clId="{027A9C64-4A48-43E7-937F-EED20ABD9AD4}" dt="2024-07-05T08:48:17.176" v="26"/>
        <pc:sldMkLst>
          <pc:docMk/>
          <pc:sldMk cId="618259692" sldId="313"/>
        </pc:sldMkLst>
        <pc:spChg chg="mod">
          <ac:chgData name="Alfred Smith" userId="3c60a3631c0db8ad" providerId="LiveId" clId="{027A9C64-4A48-43E7-937F-EED20ABD9AD4}" dt="2024-07-05T08:43:57.769" v="4"/>
          <ac:spMkLst>
            <pc:docMk/>
            <pc:sldMk cId="618259692" sldId="313"/>
            <ac:spMk id="4" creationId="{9A13E2D8-2F59-44C1-B1D2-79C300C26DD4}"/>
          </ac:spMkLst>
        </pc:spChg>
        <pc:spChg chg="mod">
          <ac:chgData name="Alfred Smith" userId="3c60a3631c0db8ad" providerId="LiveId" clId="{027A9C64-4A48-43E7-937F-EED20ABD9AD4}" dt="2024-07-05T08:48:17.176" v="26"/>
          <ac:spMkLst>
            <pc:docMk/>
            <pc:sldMk cId="618259692" sldId="313"/>
            <ac:spMk id="6" creationId="{416C064E-628E-47C0-A712-DB178FE9901E}"/>
          </ac:spMkLst>
        </pc:spChg>
      </pc:sldChg>
      <pc:sldChg chg="modSp mod">
        <pc:chgData name="Alfred Smith" userId="3c60a3631c0db8ad" providerId="LiveId" clId="{027A9C64-4A48-43E7-937F-EED20ABD9AD4}" dt="2024-07-05T08:48:38.736" v="28" actId="404"/>
        <pc:sldMkLst>
          <pc:docMk/>
          <pc:sldMk cId="1301256527" sldId="315"/>
        </pc:sldMkLst>
        <pc:spChg chg="mod">
          <ac:chgData name="Alfred Smith" userId="3c60a3631c0db8ad" providerId="LiveId" clId="{027A9C64-4A48-43E7-937F-EED20ABD9AD4}" dt="2024-07-05T08:44:38.808" v="13" actId="20577"/>
          <ac:spMkLst>
            <pc:docMk/>
            <pc:sldMk cId="1301256527" sldId="315"/>
            <ac:spMk id="4" creationId="{9A13E2D8-2F59-44C1-B1D2-79C300C26DD4}"/>
          </ac:spMkLst>
        </pc:spChg>
        <pc:spChg chg="mod">
          <ac:chgData name="Alfred Smith" userId="3c60a3631c0db8ad" providerId="LiveId" clId="{027A9C64-4A48-43E7-937F-EED20ABD9AD4}" dt="2024-07-05T08:48:38.736" v="28" actId="404"/>
          <ac:spMkLst>
            <pc:docMk/>
            <pc:sldMk cId="1301256527" sldId="315"/>
            <ac:spMk id="6" creationId="{416C064E-628E-47C0-A712-DB178FE9901E}"/>
          </ac:spMkLst>
        </pc:spChg>
      </pc:sldChg>
      <pc:sldChg chg="modSp mod">
        <pc:chgData name="Alfred Smith" userId="3c60a3631c0db8ad" providerId="LiveId" clId="{027A9C64-4A48-43E7-937F-EED20ABD9AD4}" dt="2024-07-05T08:48:58.071" v="30" actId="404"/>
        <pc:sldMkLst>
          <pc:docMk/>
          <pc:sldMk cId="2460201762" sldId="317"/>
        </pc:sldMkLst>
        <pc:spChg chg="mod">
          <ac:chgData name="Alfred Smith" userId="3c60a3631c0db8ad" providerId="LiveId" clId="{027A9C64-4A48-43E7-937F-EED20ABD9AD4}" dt="2024-07-05T08:44:57.531" v="14"/>
          <ac:spMkLst>
            <pc:docMk/>
            <pc:sldMk cId="2460201762" sldId="317"/>
            <ac:spMk id="4" creationId="{9A13E2D8-2F59-44C1-B1D2-79C300C26DD4}"/>
          </ac:spMkLst>
        </pc:spChg>
        <pc:spChg chg="mod">
          <ac:chgData name="Alfred Smith" userId="3c60a3631c0db8ad" providerId="LiveId" clId="{027A9C64-4A48-43E7-937F-EED20ABD9AD4}" dt="2024-07-05T08:48:58.071" v="30" actId="404"/>
          <ac:spMkLst>
            <pc:docMk/>
            <pc:sldMk cId="2460201762" sldId="317"/>
            <ac:spMk id="6" creationId="{416C064E-628E-47C0-A712-DB178FE9901E}"/>
          </ac:spMkLst>
        </pc:spChg>
      </pc:sldChg>
      <pc:sldChg chg="modSp mod">
        <pc:chgData name="Alfred Smith" userId="3c60a3631c0db8ad" providerId="LiveId" clId="{027A9C64-4A48-43E7-937F-EED20ABD9AD4}" dt="2024-07-05T08:49:11.965" v="32" actId="404"/>
        <pc:sldMkLst>
          <pc:docMk/>
          <pc:sldMk cId="825739007" sldId="319"/>
        </pc:sldMkLst>
        <pc:spChg chg="mod">
          <ac:chgData name="Alfred Smith" userId="3c60a3631c0db8ad" providerId="LiveId" clId="{027A9C64-4A48-43E7-937F-EED20ABD9AD4}" dt="2024-07-05T08:45:22.927" v="15"/>
          <ac:spMkLst>
            <pc:docMk/>
            <pc:sldMk cId="825739007" sldId="319"/>
            <ac:spMk id="4" creationId="{9A13E2D8-2F59-44C1-B1D2-79C300C26DD4}"/>
          </ac:spMkLst>
        </pc:spChg>
        <pc:spChg chg="mod">
          <ac:chgData name="Alfred Smith" userId="3c60a3631c0db8ad" providerId="LiveId" clId="{027A9C64-4A48-43E7-937F-EED20ABD9AD4}" dt="2024-07-05T08:49:11.965" v="32" actId="404"/>
          <ac:spMkLst>
            <pc:docMk/>
            <pc:sldMk cId="825739007" sldId="319"/>
            <ac:spMk id="6" creationId="{416C064E-628E-47C0-A712-DB178FE9901E}"/>
          </ac:spMkLst>
        </pc:spChg>
      </pc:sldChg>
      <pc:sldChg chg="modSp mod">
        <pc:chgData name="Alfred Smith" userId="3c60a3631c0db8ad" providerId="LiveId" clId="{027A9C64-4A48-43E7-937F-EED20ABD9AD4}" dt="2024-07-05T08:49:21.414" v="33"/>
        <pc:sldMkLst>
          <pc:docMk/>
          <pc:sldMk cId="547106570" sldId="321"/>
        </pc:sldMkLst>
        <pc:spChg chg="mod">
          <ac:chgData name="Alfred Smith" userId="3c60a3631c0db8ad" providerId="LiveId" clId="{027A9C64-4A48-43E7-937F-EED20ABD9AD4}" dt="2024-07-05T08:45:53.537" v="16"/>
          <ac:spMkLst>
            <pc:docMk/>
            <pc:sldMk cId="547106570" sldId="321"/>
            <ac:spMk id="4" creationId="{9A13E2D8-2F59-44C1-B1D2-79C300C26DD4}"/>
          </ac:spMkLst>
        </pc:spChg>
        <pc:spChg chg="mod">
          <ac:chgData name="Alfred Smith" userId="3c60a3631c0db8ad" providerId="LiveId" clId="{027A9C64-4A48-43E7-937F-EED20ABD9AD4}" dt="2024-07-05T08:49:21.414" v="33"/>
          <ac:spMkLst>
            <pc:docMk/>
            <pc:sldMk cId="547106570" sldId="321"/>
            <ac:spMk id="6" creationId="{416C064E-628E-47C0-A712-DB178FE9901E}"/>
          </ac:spMkLst>
        </pc:spChg>
      </pc:sldChg>
      <pc:sldChg chg="modSp mod">
        <pc:chgData name="Alfred Smith" userId="3c60a3631c0db8ad" providerId="LiveId" clId="{027A9C64-4A48-43E7-937F-EED20ABD9AD4}" dt="2024-07-05T08:49:36.741" v="35" actId="404"/>
        <pc:sldMkLst>
          <pc:docMk/>
          <pc:sldMk cId="1812342659" sldId="323"/>
        </pc:sldMkLst>
        <pc:spChg chg="mod">
          <ac:chgData name="Alfred Smith" userId="3c60a3631c0db8ad" providerId="LiveId" clId="{027A9C64-4A48-43E7-937F-EED20ABD9AD4}" dt="2024-07-05T08:46:09.385" v="17"/>
          <ac:spMkLst>
            <pc:docMk/>
            <pc:sldMk cId="1812342659" sldId="323"/>
            <ac:spMk id="4" creationId="{9A13E2D8-2F59-44C1-B1D2-79C300C26DD4}"/>
          </ac:spMkLst>
        </pc:spChg>
        <pc:spChg chg="mod">
          <ac:chgData name="Alfred Smith" userId="3c60a3631c0db8ad" providerId="LiveId" clId="{027A9C64-4A48-43E7-937F-EED20ABD9AD4}" dt="2024-07-05T08:49:36.741" v="35" actId="404"/>
          <ac:spMkLst>
            <pc:docMk/>
            <pc:sldMk cId="1812342659" sldId="323"/>
            <ac:spMk id="6" creationId="{416C064E-628E-47C0-A712-DB178FE9901E}"/>
          </ac:spMkLst>
        </pc:spChg>
      </pc:sldChg>
      <pc:sldChg chg="addSp modSp">
        <pc:chgData name="Alfred Smith" userId="3c60a3631c0db8ad" providerId="LiveId" clId="{027A9C64-4A48-43E7-937F-EED20ABD9AD4}" dt="2024-07-04T11:32:34.668" v="2"/>
        <pc:sldMkLst>
          <pc:docMk/>
          <pc:sldMk cId="2244268615" sldId="337"/>
        </pc:sldMkLst>
        <pc:spChg chg="add mod">
          <ac:chgData name="Alfred Smith" userId="3c60a3631c0db8ad" providerId="LiveId" clId="{027A9C64-4A48-43E7-937F-EED20ABD9AD4}" dt="2024-07-04T11:32:34.668" v="2"/>
          <ac:spMkLst>
            <pc:docMk/>
            <pc:sldMk cId="2244268615" sldId="337"/>
            <ac:spMk id="2" creationId="{250A85F7-ADD8-F632-CD25-E691363C006E}"/>
          </ac:spMkLst>
        </pc:spChg>
      </pc:sldChg>
    </pc:docChg>
  </pc:docChgLst>
  <pc:docChgLst>
    <pc:chgData name="Leonie Smith" userId="fed1330f33f5650e" providerId="LiveId" clId="{2D16FCA8-0812-4373-A84E-A34F19A627C2}"/>
    <pc:docChg chg="delSld modSld">
      <pc:chgData name="Leonie Smith" userId="fed1330f33f5650e" providerId="LiveId" clId="{2D16FCA8-0812-4373-A84E-A34F19A627C2}" dt="2022-03-31T06:13:12.393" v="36" actId="47"/>
      <pc:docMkLst>
        <pc:docMk/>
      </pc:docMkLst>
      <pc:sldChg chg="addSp modSp">
        <pc:chgData name="Leonie Smith" userId="fed1330f33f5650e" providerId="LiveId" clId="{2D16FCA8-0812-4373-A84E-A34F19A627C2}" dt="2022-03-31T05:51:48.217" v="1"/>
        <pc:sldMkLst>
          <pc:docMk/>
          <pc:sldMk cId="1206678836" sldId="289"/>
        </pc:sldMkLst>
        <pc:picChg chg="add mod">
          <ac:chgData name="Leonie Smith" userId="fed1330f33f5650e" providerId="LiveId" clId="{2D16FCA8-0812-4373-A84E-A34F19A627C2}" dt="2022-03-31T05:51:48.217" v="1"/>
          <ac:picMkLst>
            <pc:docMk/>
            <pc:sldMk cId="1206678836" sldId="289"/>
            <ac:picMk id="2" creationId="{041091EB-FDA7-442B-A86D-792FF0CE45B0}"/>
          </ac:picMkLst>
        </pc:picChg>
      </pc:sldChg>
      <pc:sldChg chg="addSp modSp">
        <pc:chgData name="Leonie Smith" userId="fed1330f33f5650e" providerId="LiveId" clId="{2D16FCA8-0812-4373-A84E-A34F19A627C2}" dt="2022-03-31T05:51:22.320" v="0"/>
        <pc:sldMkLst>
          <pc:docMk/>
          <pc:sldMk cId="2869461528" sldId="308"/>
        </pc:sldMkLst>
        <pc:picChg chg="add mod">
          <ac:chgData name="Leonie Smith" userId="fed1330f33f5650e" providerId="LiveId" clId="{2D16FCA8-0812-4373-A84E-A34F19A627C2}" dt="2022-03-31T05:51:22.320" v="0"/>
          <ac:picMkLst>
            <pc:docMk/>
            <pc:sldMk cId="2869461528" sldId="308"/>
            <ac:picMk id="4" creationId="{FCE3DE45-74AA-4982-AD50-35AE3EFBAE3B}"/>
          </ac:picMkLst>
        </pc:picChg>
      </pc:sldChg>
      <pc:sldChg chg="addSp delSp modSp modTransition modAnim">
        <pc:chgData name="Leonie Smith" userId="fed1330f33f5650e" providerId="LiveId" clId="{2D16FCA8-0812-4373-A84E-A34F19A627C2}" dt="2022-03-31T05:53:39.475" v="4"/>
        <pc:sldMkLst>
          <pc:docMk/>
          <pc:sldMk cId="1384296988" sldId="309"/>
        </pc:sldMkLst>
        <pc:picChg chg="add del mod">
          <ac:chgData name="Leonie Smith" userId="fed1330f33f5650e" providerId="LiveId" clId="{2D16FCA8-0812-4373-A84E-A34F19A627C2}" dt="2022-03-31T05:53:29.909" v="3"/>
          <ac:picMkLst>
            <pc:docMk/>
            <pc:sldMk cId="1384296988" sldId="309"/>
            <ac:picMk id="2" creationId="{21B945F4-60B9-484B-A5B2-F590D83E8000}"/>
          </ac:picMkLst>
        </pc:picChg>
        <pc:picChg chg="add mod">
          <ac:chgData name="Leonie Smith" userId="fed1330f33f5650e" providerId="LiveId" clId="{2D16FCA8-0812-4373-A84E-A34F19A627C2}" dt="2022-03-31T05:53:39.475" v="4"/>
          <ac:picMkLst>
            <pc:docMk/>
            <pc:sldMk cId="1384296988" sldId="309"/>
            <ac:picMk id="3" creationId="{3A338D96-A3F5-405C-BBFF-368191DD0133}"/>
          </ac:picMkLst>
        </pc:picChg>
      </pc:sldChg>
      <pc:sldChg chg="addSp delSp modSp modTransition modAnim">
        <pc:chgData name="Leonie Smith" userId="fed1330f33f5650e" providerId="LiveId" clId="{2D16FCA8-0812-4373-A84E-A34F19A627C2}" dt="2022-03-31T05:56:33.635" v="9"/>
        <pc:sldMkLst>
          <pc:docMk/>
          <pc:sldMk cId="618259692" sldId="313"/>
        </pc:sldMkLst>
        <pc:picChg chg="add del mod">
          <ac:chgData name="Leonie Smith" userId="fed1330f33f5650e" providerId="LiveId" clId="{2D16FCA8-0812-4373-A84E-A34F19A627C2}" dt="2022-03-31T05:55:55.846" v="6"/>
          <ac:picMkLst>
            <pc:docMk/>
            <pc:sldMk cId="618259692" sldId="313"/>
            <ac:picMk id="2" creationId="{5F700174-2E11-4218-AF48-01AE198A2482}"/>
          </ac:picMkLst>
        </pc:picChg>
        <pc:picChg chg="add del mod">
          <ac:chgData name="Leonie Smith" userId="fed1330f33f5650e" providerId="LiveId" clId="{2D16FCA8-0812-4373-A84E-A34F19A627C2}" dt="2022-03-31T05:56:11.116" v="8"/>
          <ac:picMkLst>
            <pc:docMk/>
            <pc:sldMk cId="618259692" sldId="313"/>
            <ac:picMk id="3" creationId="{67550697-5F79-402A-9E59-87C0A99D6C68}"/>
          </ac:picMkLst>
        </pc:picChg>
        <pc:picChg chg="add mod">
          <ac:chgData name="Leonie Smith" userId="fed1330f33f5650e" providerId="LiveId" clId="{2D16FCA8-0812-4373-A84E-A34F19A627C2}" dt="2022-03-31T05:56:33.635" v="9"/>
          <ac:picMkLst>
            <pc:docMk/>
            <pc:sldMk cId="618259692" sldId="313"/>
            <ac:picMk id="5" creationId="{5C118511-7CBA-4F5B-9692-7328C0E32DFF}"/>
          </ac:picMkLst>
        </pc:picChg>
      </pc:sldChg>
      <pc:sldChg chg="addSp delSp modSp modTransition modAnim">
        <pc:chgData name="Leonie Smith" userId="fed1330f33f5650e" providerId="LiveId" clId="{2D16FCA8-0812-4373-A84E-A34F19A627C2}" dt="2022-03-31T06:00:01.760" v="14"/>
        <pc:sldMkLst>
          <pc:docMk/>
          <pc:sldMk cId="1301256527" sldId="315"/>
        </pc:sldMkLst>
        <pc:picChg chg="add del mod">
          <ac:chgData name="Leonie Smith" userId="fed1330f33f5650e" providerId="LiveId" clId="{2D16FCA8-0812-4373-A84E-A34F19A627C2}" dt="2022-03-31T05:58:04.637" v="11"/>
          <ac:picMkLst>
            <pc:docMk/>
            <pc:sldMk cId="1301256527" sldId="315"/>
            <ac:picMk id="2" creationId="{2AED414F-B243-4BA3-9233-1CE08F2166DF}"/>
          </ac:picMkLst>
        </pc:picChg>
        <pc:picChg chg="add del mod">
          <ac:chgData name="Leonie Smith" userId="fed1330f33f5650e" providerId="LiveId" clId="{2D16FCA8-0812-4373-A84E-A34F19A627C2}" dt="2022-03-31T05:59:44.574" v="13"/>
          <ac:picMkLst>
            <pc:docMk/>
            <pc:sldMk cId="1301256527" sldId="315"/>
            <ac:picMk id="3" creationId="{A1DC857D-820D-4EF6-8C1F-259912B88E96}"/>
          </ac:picMkLst>
        </pc:picChg>
        <pc:picChg chg="add mod">
          <ac:chgData name="Leonie Smith" userId="fed1330f33f5650e" providerId="LiveId" clId="{2D16FCA8-0812-4373-A84E-A34F19A627C2}" dt="2022-03-31T06:00:01.760" v="14"/>
          <ac:picMkLst>
            <pc:docMk/>
            <pc:sldMk cId="1301256527" sldId="315"/>
            <ac:picMk id="5" creationId="{04869A0A-EE80-44C2-A098-F7B3736D1534}"/>
          </ac:picMkLst>
        </pc:picChg>
      </pc:sldChg>
      <pc:sldChg chg="addSp delSp modSp modTransition modAnim">
        <pc:chgData name="Leonie Smith" userId="fed1330f33f5650e" providerId="LiveId" clId="{2D16FCA8-0812-4373-A84E-A34F19A627C2}" dt="2022-03-31T06:03:20.719" v="25"/>
        <pc:sldMkLst>
          <pc:docMk/>
          <pc:sldMk cId="2460201762" sldId="317"/>
        </pc:sldMkLst>
        <pc:picChg chg="add del mod">
          <ac:chgData name="Leonie Smith" userId="fed1330f33f5650e" providerId="LiveId" clId="{2D16FCA8-0812-4373-A84E-A34F19A627C2}" dt="2022-03-31T06:01:07.063" v="16"/>
          <ac:picMkLst>
            <pc:docMk/>
            <pc:sldMk cId="2460201762" sldId="317"/>
            <ac:picMk id="2" creationId="{D2F8B169-DC6E-41CA-AE02-82699CF72E95}"/>
          </ac:picMkLst>
        </pc:picChg>
        <pc:picChg chg="add del mod">
          <ac:chgData name="Leonie Smith" userId="fed1330f33f5650e" providerId="LiveId" clId="{2D16FCA8-0812-4373-A84E-A34F19A627C2}" dt="2022-03-31T06:01:43.413" v="18"/>
          <ac:picMkLst>
            <pc:docMk/>
            <pc:sldMk cId="2460201762" sldId="317"/>
            <ac:picMk id="3" creationId="{94331B95-227B-4B97-BD8E-E812549D1927}"/>
          </ac:picMkLst>
        </pc:picChg>
        <pc:picChg chg="add del mod">
          <ac:chgData name="Leonie Smith" userId="fed1330f33f5650e" providerId="LiveId" clId="{2D16FCA8-0812-4373-A84E-A34F19A627C2}" dt="2022-03-31T06:02:11.120" v="20"/>
          <ac:picMkLst>
            <pc:docMk/>
            <pc:sldMk cId="2460201762" sldId="317"/>
            <ac:picMk id="5" creationId="{698B67D1-640A-443F-91D5-4BAA0E8ABB58}"/>
          </ac:picMkLst>
        </pc:picChg>
        <pc:picChg chg="add del mod">
          <ac:chgData name="Leonie Smith" userId="fed1330f33f5650e" providerId="LiveId" clId="{2D16FCA8-0812-4373-A84E-A34F19A627C2}" dt="2022-03-31T06:02:43.201" v="22"/>
          <ac:picMkLst>
            <pc:docMk/>
            <pc:sldMk cId="2460201762" sldId="317"/>
            <ac:picMk id="7" creationId="{0C590DD5-E20D-4F9D-A607-8AC0CC2CE3AE}"/>
          </ac:picMkLst>
        </pc:picChg>
        <pc:picChg chg="add del mod">
          <ac:chgData name="Leonie Smith" userId="fed1330f33f5650e" providerId="LiveId" clId="{2D16FCA8-0812-4373-A84E-A34F19A627C2}" dt="2022-03-31T06:03:01.833" v="24"/>
          <ac:picMkLst>
            <pc:docMk/>
            <pc:sldMk cId="2460201762" sldId="317"/>
            <ac:picMk id="8" creationId="{BABAB07F-DC8C-4DDB-89B6-1967272DE401}"/>
          </ac:picMkLst>
        </pc:picChg>
        <pc:picChg chg="add mod">
          <ac:chgData name="Leonie Smith" userId="fed1330f33f5650e" providerId="LiveId" clId="{2D16FCA8-0812-4373-A84E-A34F19A627C2}" dt="2022-03-31T06:03:20.719" v="25"/>
          <ac:picMkLst>
            <pc:docMk/>
            <pc:sldMk cId="2460201762" sldId="317"/>
            <ac:picMk id="9" creationId="{166F6A9F-F38E-4421-AF5F-499311ABA0FC}"/>
          </ac:picMkLst>
        </pc:picChg>
      </pc:sldChg>
      <pc:sldChg chg="addSp modSp">
        <pc:chgData name="Leonie Smith" userId="fed1330f33f5650e" providerId="LiveId" clId="{2D16FCA8-0812-4373-A84E-A34F19A627C2}" dt="2022-03-31T06:05:47.813" v="26"/>
        <pc:sldMkLst>
          <pc:docMk/>
          <pc:sldMk cId="825739007" sldId="319"/>
        </pc:sldMkLst>
        <pc:picChg chg="add mod">
          <ac:chgData name="Leonie Smith" userId="fed1330f33f5650e" providerId="LiveId" clId="{2D16FCA8-0812-4373-A84E-A34F19A627C2}" dt="2022-03-31T06:05:47.813" v="26"/>
          <ac:picMkLst>
            <pc:docMk/>
            <pc:sldMk cId="825739007" sldId="319"/>
            <ac:picMk id="2" creationId="{4F573983-31BB-4E96-9421-4C9D0BAD5772}"/>
          </ac:picMkLst>
        </pc:picChg>
      </pc:sldChg>
      <pc:sldChg chg="addSp modSp">
        <pc:chgData name="Leonie Smith" userId="fed1330f33f5650e" providerId="LiveId" clId="{2D16FCA8-0812-4373-A84E-A34F19A627C2}" dt="2022-03-31T06:06:55.159" v="27"/>
        <pc:sldMkLst>
          <pc:docMk/>
          <pc:sldMk cId="547106570" sldId="321"/>
        </pc:sldMkLst>
        <pc:picChg chg="add mod">
          <ac:chgData name="Leonie Smith" userId="fed1330f33f5650e" providerId="LiveId" clId="{2D16FCA8-0812-4373-A84E-A34F19A627C2}" dt="2022-03-31T06:06:55.159" v="27"/>
          <ac:picMkLst>
            <pc:docMk/>
            <pc:sldMk cId="547106570" sldId="321"/>
            <ac:picMk id="2" creationId="{42E4174C-A652-45AA-A125-2451B22090F4}"/>
          </ac:picMkLst>
        </pc:picChg>
      </pc:sldChg>
      <pc:sldChg chg="addSp delSp modSp modTransition modAnim">
        <pc:chgData name="Leonie Smith" userId="fed1330f33f5650e" providerId="LiveId" clId="{2D16FCA8-0812-4373-A84E-A34F19A627C2}" dt="2022-03-31T06:12:03.561" v="34"/>
        <pc:sldMkLst>
          <pc:docMk/>
          <pc:sldMk cId="1812342659" sldId="323"/>
        </pc:sldMkLst>
        <pc:picChg chg="add del mod">
          <ac:chgData name="Leonie Smith" userId="fed1330f33f5650e" providerId="LiveId" clId="{2D16FCA8-0812-4373-A84E-A34F19A627C2}" dt="2022-03-31T06:10:58.696" v="29"/>
          <ac:picMkLst>
            <pc:docMk/>
            <pc:sldMk cId="1812342659" sldId="323"/>
            <ac:picMk id="2" creationId="{87D42B58-C3F1-4DBD-8545-FC8CA06C8B38}"/>
          </ac:picMkLst>
        </pc:picChg>
        <pc:picChg chg="add del mod">
          <ac:chgData name="Leonie Smith" userId="fed1330f33f5650e" providerId="LiveId" clId="{2D16FCA8-0812-4373-A84E-A34F19A627C2}" dt="2022-03-31T06:11:29.119" v="31"/>
          <ac:picMkLst>
            <pc:docMk/>
            <pc:sldMk cId="1812342659" sldId="323"/>
            <ac:picMk id="3" creationId="{59462344-B1E9-46A1-97A2-83DC2C18EFB1}"/>
          </ac:picMkLst>
        </pc:picChg>
        <pc:picChg chg="add del mod">
          <ac:chgData name="Leonie Smith" userId="fed1330f33f5650e" providerId="LiveId" clId="{2D16FCA8-0812-4373-A84E-A34F19A627C2}" dt="2022-03-31T06:11:45.005" v="33"/>
          <ac:picMkLst>
            <pc:docMk/>
            <pc:sldMk cId="1812342659" sldId="323"/>
            <ac:picMk id="5" creationId="{2BCBF8E7-38B4-44C9-91AD-CA443E45F33E}"/>
          </ac:picMkLst>
        </pc:picChg>
        <pc:picChg chg="add mod">
          <ac:chgData name="Leonie Smith" userId="fed1330f33f5650e" providerId="LiveId" clId="{2D16FCA8-0812-4373-A84E-A34F19A627C2}" dt="2022-03-31T06:12:03.561" v="34"/>
          <ac:picMkLst>
            <pc:docMk/>
            <pc:sldMk cId="1812342659" sldId="323"/>
            <ac:picMk id="7" creationId="{F603AFD5-B095-4EBC-B92A-31655C19033A}"/>
          </ac:picMkLst>
        </pc:picChg>
      </pc:sldChg>
      <pc:sldChg chg="del">
        <pc:chgData name="Leonie Smith" userId="fed1330f33f5650e" providerId="LiveId" clId="{2D16FCA8-0812-4373-A84E-A34F19A627C2}" dt="2022-03-31T06:13:08.548" v="35" actId="47"/>
        <pc:sldMkLst>
          <pc:docMk/>
          <pc:sldMk cId="1086927502" sldId="325"/>
        </pc:sldMkLst>
      </pc:sldChg>
      <pc:sldChg chg="del">
        <pc:chgData name="Leonie Smith" userId="fed1330f33f5650e" providerId="LiveId" clId="{2D16FCA8-0812-4373-A84E-A34F19A627C2}" dt="2022-03-31T06:13:12.393" v="36" actId="47"/>
        <pc:sldMkLst>
          <pc:docMk/>
          <pc:sldMk cId="1405244831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Chected</a:t>
            </a:r>
            <a:r>
              <a:rPr lang="en-IN"/>
              <a:t>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449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13-5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6950FAB-6F12-0E25-D815-826F4A72C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000CF1-9E81-C313-FBE6-CE14638B6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"/>
    </mc:Choice>
    <mc:Fallback xmlns="">
      <p:transition spd="slow" advTm="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E55CF-5467-4807-9C3F-8A4BF6EA0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780"/>
            <a:ext cx="12192000" cy="6881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D36451-3838-4BC2-BCF3-F91CDEC3476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7:3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“There are still too many people. Take them down to the water, and I will sift them for you there. If I say to you, ‘This one shall go with you,’ he shall go. But if I say, ‘This one shall not go with you,’ he shall not go.”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ཡང་དཀོན་མཆོག་ཡ་ཝཱེས་གིད་ཡོན་ལ་འདི་སྐད་དུ། མི་ནི་ད་དུང་མང་དྲགས་པས་ཁྱོད་ཀྱིས་དེ་རྣམས་ཆུ་འགྲམ་དུ་ཁྲིད་དང་། བདག་གིས་དེ་རུ་ཁྱོད་ཀྱི་ཕྱིར་ཁོ་རྣམས་ལ་ཚོད་བགམ་བྱེད་པར་བྱ། ངས་སུ་ཞིག་ཁྱོད་དང་མཉམ་དུ་འགྲོ་ཆོག་པར་བསྟན་ན་དེ་ཁྱོད་དང་ལྷན་ཅིག་ཏུ་འགྲོ་བར་རུང་ལ། ངས་སུ་ཞིག་ཁྱོད་དང་མཉམ་དུ་འགྲོ་མི་ཆོག་པར་བསྟན་ན་དེ་ཁྱོད་དང་ལྷན་ཅིག་ཏུ་འགྲོ་བར་མི་རུང་ཞེས་གསུངས་པས། </a:t>
            </a:r>
            <a:endParaRPr lang="en-ZA" sz="1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594A18B-B90F-7907-B0B3-BE80BA7D4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2"/>
    </mc:Choice>
    <mc:Fallback xmlns="">
      <p:transition spd="slow" advTm="2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0DCA9-1D0F-4EB4-BEEF-066DAA168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133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EC6DF-AA5D-4793-8B49-D3B92D5D4B4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7:4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8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Gideon brought the people down to the water, 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him, “Separate those who lap the water with their tongues like a dog from those who kneel to drink.”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གིད་ཡོན་གྱིས་མི་རྣམས་མར་ཆུ་འགྲམ་དུ་ཁྲིད་པ་དང་། དཀོན་མཆོག་ཡ་ཝཱེས་གིད་ཡོན་ལ། སུ་ཞིག་གིས་ཁྱི་ལྟར་ཆུ་ལྕེ་ཡིས་བལྡགས་ནས་འཐུང་བ་ཡིན་ན་དེ་རྣམས་ལོགས་སུ་ཁོར་དང་། ཡང་སུ་ཞིག་གིས་པུས་མོ་བཙུགས་ནས་ཆུ་འཐུང་བ་རྣམས་ཀྱང་དེ་བཞིན་དུ་ལོགས་སུ་ཁོར་ཅིག་ཅེས་གསུངས་སོ། །</a:t>
            </a:r>
            <a:endParaRPr lang="en-ZA" sz="16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79D557D6-FD38-7643-8C0C-7862944E1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1"/>
    </mc:Choice>
    <mc:Fallback xmlns="">
      <p:transition spd="slow" advTm="1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7D1C5-0DFC-4663-A4BE-E5AF12A32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598" y="-115962"/>
            <a:ext cx="12980597" cy="6973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C9F8F7-3BD7-461F-9882-C726EE813E4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7:5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96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number of those who lapped the water with their hands to their mouths was three hundred men; all the others knelt to drink.</a:t>
            </a:r>
          </a:p>
          <a:p>
            <a:br>
              <a:rPr lang="en-US" sz="4400" dirty="0"/>
            </a:b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དེ་ནས་ཆུ་ལག་མཐིལ་དུ་བླངས་ནས་བལྡགས་ཏེ་འཐུང་མཁན་མི་སུམ་བརྒྱ་བྱུང་བ་དང་། དེའི་འཕྲོ་མ་རྣམས་ཀྱིས་པུས་མོ་བཙུགས་ཏེ་ཆུ་འཐུང་ངོ་། 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6F828C-D082-6EE2-927C-A295B9CDF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"/>
    </mc:Choice>
    <mc:Fallback xmlns="">
      <p:transition spd="slow" advTm="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70C24-C797-431A-B7BD-774EF4BE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733"/>
            <a:ext cx="12191999" cy="6925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7C05A-33EE-498B-9549-971C3C5CEDD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7:6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2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“With the three hundred men who lapped the water I will save you and deliver the Midianites into your hand. But all the others are to go home.”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དཀོན་མཆོག་ཡ་ཝཱེས་གིད་ཡོན་ལ་འདི་སྐད་དུ། ཆུ་བལྡགས་ཏེ་འཐུང་བའི་མི་སུམ་བརྒྱ་འདི་བརྒྱུད་ནས་བདག་གིས་ཁྱོད་རྣམས་སྐྱོབ་ཅིང་། མིད་ཡཱན་པ་རྣམས་ཁྱོད་ཀྱི་ལག་ཏུ་སྤྲོད་པར་བྱ། དེའི་འཕྲོ་མ་རྣམས་རང་རང་སར་ལོག་ཆོག་ཅེས་གསུངས་པ་ལ། </a:t>
            </a:r>
            <a:endParaRPr lang="en-ZA" sz="1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8C05CDB-660D-7524-FCCE-06C343E3E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8"/>
    </mc:Choice>
    <mc:Fallback xmlns="">
      <p:transition spd="slow" advTm="1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3217D-217C-4594-915E-74114D05D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45400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D21CF-DBEC-4E40-930E-EDA0610D7D3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</a:t>
            </a:r>
            <a:r>
              <a:rPr lang="bo-CN" sz="3200" b="1" cap="all">
                <a:solidFill>
                  <a:schemeClr val="bg1"/>
                </a:solidFill>
                <a:latin typeface="ArialMT"/>
              </a:rPr>
              <a:t>དཔོན </a:t>
            </a:r>
            <a:r>
              <a:rPr lang="en-US" sz="2000" b="1" cap="all">
                <a:solidFill>
                  <a:schemeClr val="bg1"/>
                </a:solidFill>
                <a:latin typeface="ArialMT"/>
              </a:rPr>
              <a:t>7:7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6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D0C98-29C2-4C4E-9445-AF858A0BD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455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AD834-E096-4DEF-A01F-9A29B1511FD2}"/>
              </a:ext>
            </a:extLst>
          </p:cNvPr>
          <p:cNvSpPr txBox="1"/>
          <p:nvPr/>
        </p:nvSpPr>
        <p:spPr>
          <a:xfrm>
            <a:off x="6571117" y="0"/>
            <a:ext cx="56208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མི་མང་བས་ངོ་སོ་སྤྲོད་པ།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5. Thinning the Army – Judges 7:1-8 (Center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06002-97C9-4725-9BD6-710C1DE1B800}"/>
              </a:ext>
            </a:extLst>
          </p:cNvPr>
          <p:cNvSpPr txBox="1"/>
          <p:nvPr/>
        </p:nvSpPr>
        <p:spPr>
          <a:xfrm>
            <a:off x="6633555" y="2817077"/>
            <a:ext cx="56208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མི་མང་བས་ངོ་སོ་སྤྲོད་པ།</a:t>
            </a:r>
            <a:endParaRPr lang="en-IN" sz="80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F864584-8C40-7E68-C490-B287C8C1D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"/>
    </mc:Choice>
    <mc:Fallback xmlns="">
      <p:transition spd="slow" advTm="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D0C98-29C2-4C4E-9445-AF858A0BD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455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8A7A9-EE22-48BD-8401-2A61408C61FC}"/>
              </a:ext>
            </a:extLst>
          </p:cNvPr>
          <p:cNvSpPr txBox="1"/>
          <p:nvPr/>
        </p:nvSpPr>
        <p:spPr>
          <a:xfrm>
            <a:off x="6571117" y="0"/>
            <a:ext cx="56208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མི་མང་བས་ངོ་སོ་སྤྲོད་པ།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50A85F7-ADD8-F632-CD25-E691363C006E}"/>
              </a:ext>
            </a:extLst>
          </p:cNvPr>
          <p:cNvSpPr txBox="1"/>
          <p:nvPr/>
        </p:nvSpPr>
        <p:spPr>
          <a:xfrm>
            <a:off x="270730" y="626168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6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Early in the morning Jerubbaal  (that is, Gideon) and all the men with him camped beside the spring of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Harod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 And the camp of Midian was north of them in the valley near the hill of Moreh.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ཡེ་རུབ་པཱ་ཨལ་ཞེས་བྱ་བའི་གིད་ཡོན་དང་ཁོའི་རྗེས་སུ་འབྲངས་པ་རྣམས་ནངས་སྔ་མོ་ནས་ཡར་ལངས་ཏེ། ཧ་རོད་ཆུ་མགོའི་རྩར་སྒར་བཏབ། མིད༌ཡཱན་གྱི་དམག་སྒར་ནི་བྱང་ཕྱོགས་ཀྱི་ཐང་དུ་མོ་རེ་རི་བོའི་ཉེ་འདབས་སུ་ཡོད་པ་ཡིན།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6E5877-5E0A-A37D-5F8F-87278988B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1"/>
    </mc:Choice>
    <mc:Fallback xmlns="">
      <p:transition spd="slow" advTm="1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0C87D-3C17-4BB2-9EAD-004915AC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8665" y="0"/>
            <a:ext cx="131706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B82E5-E7E2-4338-8E54-96D1E59012B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7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“You have too many people for Me to deliver Midian into their hands, lest Israel glorify themselves over Me, saying, ‘My own hand has saved me.’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དཀོན་མཆོག་ཡ་ཝཱེས་གིད་ཡོན་ལ་འདི་སྐད་དུ། ཁྱོད་ཀྱི་རྗེས་སུ་འབྲངས་པའི་མི་མང་དྲགས་པས་བདག་གིས་མིད་ཡཱན་པ་རྣམས་ཁོ་ཚོའི་ལག་ཏུ་སྤྲོད་མི་རུང་སྟེ། ཡེས་ར་ཨེལ་པ་རྣམས་ཀྱིས་ང་ལ་འུད་ཤོབ་བྱས་ཏེ། ང་ཚོ་རང་གིས་རང་ཉིད་བསྐྱབས་པ་ཡིན་ཞེས་ཟེར་ཉེན་ཆེ།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9CA521-9AEA-7A3D-22B0-393236636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8"/>
    </mc:Choice>
    <mc:Fallback xmlns="">
      <p:transition spd="slow" advTm="1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50CDC-FBB0-449F-80AA-9736D01E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185"/>
            <a:ext cx="12192000" cy="7107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7D7A8F-9F22-4007-82A6-805A41E574B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7:2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4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Now, therefore, proclaim in the hearing of the people: ‘Whoever is fearful and trembling may turn back and leave Mount Gilead.’” </a:t>
            </a:r>
          </a:p>
          <a:p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twenty-two thousand of them turned back, but ten thousand remained.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ཁྱོད་ཀྱིས་ད་ལྟ་མི་འདི་རྣམས་ལ་འདི་ལྟར། འཇིགས་ཤིང་དཔའ་ཞུམ་པ་རྣམས་གིལ་ཨད་རི་དང་བྲལ་ནས་ཕྱིར་ལོག་ཆོག་ཅེས་ཁྱབ་བསྒྲགས་བྱོས་ཤིག་ཅེས་གསུངས་ཤིང་། དེ་ནས་མི་ཉིས་ཁྲི་ཉིས་སྟོང་ཕྱིར་ལོག་ཅིང་ཆིག་ཁྲི་འབའ་ཞིག་ལུས་སོ། ། 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177D94-28FF-030C-AA87-AB330146C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3"/>
    </mc:Choice>
    <mc:Fallback xmlns="">
      <p:transition spd="slow" advTm="1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958</Words>
  <Application>Microsoft Office PowerPoint</Application>
  <PresentationFormat>Widescreen</PresentationFormat>
  <Paragraphs>43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13-5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2024-07-05T08:49:38Z</dcterms:modified>
</cp:coreProperties>
</file>