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8" r:id="rId2"/>
    <p:sldId id="338" r:id="rId3"/>
    <p:sldId id="310" r:id="rId4"/>
    <p:sldId id="366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68" r:id="rId15"/>
    <p:sldId id="348" r:id="rId16"/>
    <p:sldId id="367" r:id="rId17"/>
    <p:sldId id="349" r:id="rId18"/>
    <p:sldId id="350" r:id="rId19"/>
    <p:sldId id="351" r:id="rId20"/>
    <p:sldId id="352" r:id="rId21"/>
    <p:sldId id="353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F1115-32FC-4E09-9E3A-6489828D0879}" v="2" dt="2024-07-04T11:32:27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7354" autoAdjust="0"/>
  </p:normalViewPr>
  <p:slideViewPr>
    <p:cSldViewPr snapToGrid="0">
      <p:cViewPr varScale="1">
        <p:scale>
          <a:sx n="102" d="100"/>
          <a:sy n="10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2E45F53-46CF-4A23-BBB0-FD163FB6CEB1}"/>
    <pc:docChg chg="modSld">
      <pc:chgData name="Leonie Smith" userId="fed1330f33f5650e" providerId="LiveId" clId="{62E45F53-46CF-4A23-BBB0-FD163FB6CEB1}" dt="2023-10-16T05:21:17.884" v="0" actId="21"/>
      <pc:docMkLst>
        <pc:docMk/>
      </pc:docMkLst>
      <pc:sldChg chg="modSp mod">
        <pc:chgData name="Leonie Smith" userId="fed1330f33f5650e" providerId="LiveId" clId="{62E45F53-46CF-4A23-BBB0-FD163FB6CEB1}" dt="2023-10-16T05:21:17.884" v="0" actId="21"/>
        <pc:sldMkLst>
          <pc:docMk/>
          <pc:sldMk cId="1237137471" sldId="310"/>
        </pc:sldMkLst>
        <pc:spChg chg="mod">
          <ac:chgData name="Leonie Smith" userId="fed1330f33f5650e" providerId="LiveId" clId="{62E45F53-46CF-4A23-BBB0-FD163FB6CEB1}" dt="2023-10-16T05:21:17.884" v="0" actId="21"/>
          <ac:spMkLst>
            <pc:docMk/>
            <pc:sldMk cId="1237137471" sldId="310"/>
            <ac:spMk id="4" creationId="{9A13E2D8-2F59-44C1-B1D2-79C300C26DD4}"/>
          </ac:spMkLst>
        </pc:spChg>
      </pc:sldChg>
    </pc:docChg>
  </pc:docChgLst>
  <pc:docChgLst>
    <pc:chgData name="Leonie Smith" userId="fed1330f33f5650e" providerId="LiveId" clId="{8F9C2376-522D-4C3E-B152-17FF19EB0F7A}"/>
    <pc:docChg chg="undo custSel modSld">
      <pc:chgData name="Leonie Smith" userId="fed1330f33f5650e" providerId="LiveId" clId="{8F9C2376-522D-4C3E-B152-17FF19EB0F7A}" dt="2022-04-01T04:27:01.602" v="158"/>
      <pc:docMkLst>
        <pc:docMk/>
      </pc:docMkLst>
      <pc:sldChg chg="addSp modSp mod">
        <pc:chgData name="Leonie Smith" userId="fed1330f33f5650e" providerId="LiveId" clId="{8F9C2376-522D-4C3E-B152-17FF19EB0F7A}" dt="2022-04-01T03:53:03.493" v="86"/>
        <pc:sldMkLst>
          <pc:docMk/>
          <pc:sldMk cId="2869461528" sldId="308"/>
        </pc:sldMkLst>
        <pc:spChg chg="mod">
          <ac:chgData name="Leonie Smith" userId="fed1330f33f5650e" providerId="LiveId" clId="{8F9C2376-522D-4C3E-B152-17FF19EB0F7A}" dt="2022-04-01T03:37:04.454" v="85" actId="20577"/>
          <ac:spMkLst>
            <pc:docMk/>
            <pc:sldMk cId="2869461528" sldId="308"/>
            <ac:spMk id="2" creationId="{C8D3D1AE-C111-43F0-AD47-18572ADF5BCE}"/>
          </ac:spMkLst>
        </pc:spChg>
        <pc:picChg chg="add mod">
          <ac:chgData name="Leonie Smith" userId="fed1330f33f5650e" providerId="LiveId" clId="{8F9C2376-522D-4C3E-B152-17FF19EB0F7A}" dt="2022-04-01T03:53:03.493" v="86"/>
          <ac:picMkLst>
            <pc:docMk/>
            <pc:sldMk cId="2869461528" sldId="308"/>
            <ac:picMk id="4" creationId="{0862F57C-A1B0-4527-A0CF-E2D6163A363A}"/>
          </ac:picMkLst>
        </pc:picChg>
      </pc:sldChg>
      <pc:sldChg chg="addSp delSp modSp mod modTransition modAnim">
        <pc:chgData name="Leonie Smith" userId="fed1330f33f5650e" providerId="LiveId" clId="{8F9C2376-522D-4C3E-B152-17FF19EB0F7A}" dt="2022-04-01T03:54:26.841" v="91"/>
        <pc:sldMkLst>
          <pc:docMk/>
          <pc:sldMk cId="1237137471" sldId="310"/>
        </pc:sldMkLst>
        <pc:spChg chg="mod">
          <ac:chgData name="Leonie Smith" userId="fed1330f33f5650e" providerId="LiveId" clId="{8F9C2376-522D-4C3E-B152-17FF19EB0F7A}" dt="2022-03-30T05:50:43.492" v="31" actId="14100"/>
          <ac:spMkLst>
            <pc:docMk/>
            <pc:sldMk cId="1237137471" sldId="310"/>
            <ac:spMk id="6" creationId="{416C064E-628E-47C0-A712-DB178FE9901E}"/>
          </ac:spMkLst>
        </pc:spChg>
        <pc:picChg chg="add del mod">
          <ac:chgData name="Leonie Smith" userId="fed1330f33f5650e" providerId="LiveId" clId="{8F9C2376-522D-4C3E-B152-17FF19EB0F7A}" dt="2022-04-01T03:54:01.226" v="88"/>
          <ac:picMkLst>
            <pc:docMk/>
            <pc:sldMk cId="1237137471" sldId="310"/>
            <ac:picMk id="2" creationId="{7890FC51-F1D4-45AD-86D0-C13D9AC14946}"/>
          </ac:picMkLst>
        </pc:picChg>
        <pc:picChg chg="add del mod">
          <ac:chgData name="Leonie Smith" userId="fed1330f33f5650e" providerId="LiveId" clId="{8F9C2376-522D-4C3E-B152-17FF19EB0F7A}" dt="2022-04-01T03:54:19.685" v="90"/>
          <ac:picMkLst>
            <pc:docMk/>
            <pc:sldMk cId="1237137471" sldId="310"/>
            <ac:picMk id="3" creationId="{285128A5-FEF1-4B2E-959A-E5266010697C}"/>
          </ac:picMkLst>
        </pc:picChg>
        <pc:picChg chg="add mod">
          <ac:chgData name="Leonie Smith" userId="fed1330f33f5650e" providerId="LiveId" clId="{8F9C2376-522D-4C3E-B152-17FF19EB0F7A}" dt="2022-04-01T03:54:26.841" v="91"/>
          <ac:picMkLst>
            <pc:docMk/>
            <pc:sldMk cId="1237137471" sldId="310"/>
            <ac:picMk id="5" creationId="{AC95F50F-487F-47D8-9C6B-3A182087A67F}"/>
          </ac:picMkLst>
        </pc:picChg>
      </pc:sldChg>
      <pc:sldChg chg="addSp modSp mod">
        <pc:chgData name="Leonie Smith" userId="fed1330f33f5650e" providerId="LiveId" clId="{8F9C2376-522D-4C3E-B152-17FF19EB0F7A}" dt="2022-03-30T05:51:43.188" v="34" actId="207"/>
        <pc:sldMkLst>
          <pc:docMk/>
          <pc:sldMk cId="1772228426" sldId="338"/>
        </pc:sldMkLst>
        <pc:spChg chg="add mod">
          <ac:chgData name="Leonie Smith" userId="fed1330f33f5650e" providerId="LiveId" clId="{8F9C2376-522D-4C3E-B152-17FF19EB0F7A}" dt="2022-03-30T05:51:43.188" v="34" actId="207"/>
          <ac:spMkLst>
            <pc:docMk/>
            <pc:sldMk cId="1772228426" sldId="338"/>
            <ac:spMk id="7" creationId="{675DD8CA-DD38-43CB-A77A-E24452B0884C}"/>
          </ac:spMkLst>
        </pc:spChg>
      </pc:sldChg>
      <pc:sldChg chg="addSp delSp modSp modTransition modAnim">
        <pc:chgData name="Leonie Smith" userId="fed1330f33f5650e" providerId="LiveId" clId="{8F9C2376-522D-4C3E-B152-17FF19EB0F7A}" dt="2022-04-01T04:23:17.793" v="154"/>
        <pc:sldMkLst>
          <pc:docMk/>
          <pc:sldMk cId="1931337536" sldId="339"/>
        </pc:sldMkLst>
        <pc:picChg chg="add del mod">
          <ac:chgData name="Leonie Smith" userId="fed1330f33f5650e" providerId="LiveId" clId="{8F9C2376-522D-4C3E-B152-17FF19EB0F7A}" dt="2022-04-01T03:55:50.101" v="93"/>
          <ac:picMkLst>
            <pc:docMk/>
            <pc:sldMk cId="1931337536" sldId="339"/>
            <ac:picMk id="2" creationId="{CC98CF96-29F4-47DE-B5D0-E2328C9EEF1E}"/>
          </ac:picMkLst>
        </pc:picChg>
        <pc:picChg chg="add del mod">
          <ac:chgData name="Leonie Smith" userId="fed1330f33f5650e" providerId="LiveId" clId="{8F9C2376-522D-4C3E-B152-17FF19EB0F7A}" dt="2022-04-01T03:56:12.911" v="95"/>
          <ac:picMkLst>
            <pc:docMk/>
            <pc:sldMk cId="1931337536" sldId="339"/>
            <ac:picMk id="3" creationId="{8073D6E8-D7B0-43A7-9260-F307A56C1949}"/>
          </ac:picMkLst>
        </pc:picChg>
        <pc:picChg chg="add del mod">
          <ac:chgData name="Leonie Smith" userId="fed1330f33f5650e" providerId="LiveId" clId="{8F9C2376-522D-4C3E-B152-17FF19EB0F7A}" dt="2022-04-01T03:56:30.825" v="97"/>
          <ac:picMkLst>
            <pc:docMk/>
            <pc:sldMk cId="1931337536" sldId="339"/>
            <ac:picMk id="5" creationId="{FA8B206F-7032-4D35-9F84-935788BB4B65}"/>
          </ac:picMkLst>
        </pc:picChg>
        <pc:picChg chg="add del mod">
          <ac:chgData name="Leonie Smith" userId="fed1330f33f5650e" providerId="LiveId" clId="{8F9C2376-522D-4C3E-B152-17FF19EB0F7A}" dt="2022-04-01T03:57:07.391" v="99"/>
          <ac:picMkLst>
            <pc:docMk/>
            <pc:sldMk cId="1931337536" sldId="339"/>
            <ac:picMk id="7" creationId="{A82E7C3A-66BB-45B7-B792-67E310E6F4E9}"/>
          </ac:picMkLst>
        </pc:picChg>
        <pc:picChg chg="add del mod">
          <ac:chgData name="Leonie Smith" userId="fed1330f33f5650e" providerId="LiveId" clId="{8F9C2376-522D-4C3E-B152-17FF19EB0F7A}" dt="2022-04-01T03:57:34.981" v="101"/>
          <ac:picMkLst>
            <pc:docMk/>
            <pc:sldMk cId="1931337536" sldId="339"/>
            <ac:picMk id="8" creationId="{B157415A-F846-4119-976D-B99D27D8FF91}"/>
          </ac:picMkLst>
        </pc:picChg>
        <pc:picChg chg="add del mod">
          <ac:chgData name="Leonie Smith" userId="fed1330f33f5650e" providerId="LiveId" clId="{8F9C2376-522D-4C3E-B152-17FF19EB0F7A}" dt="2022-04-01T03:57:42.622" v="103"/>
          <ac:picMkLst>
            <pc:docMk/>
            <pc:sldMk cId="1931337536" sldId="339"/>
            <ac:picMk id="9" creationId="{AC7E9EDA-162F-4D8B-8525-613637C986D1}"/>
          </ac:picMkLst>
        </pc:picChg>
        <pc:picChg chg="add del mod">
          <ac:chgData name="Leonie Smith" userId="fed1330f33f5650e" providerId="LiveId" clId="{8F9C2376-522D-4C3E-B152-17FF19EB0F7A}" dt="2022-04-01T04:23:03.428" v="153"/>
          <ac:picMkLst>
            <pc:docMk/>
            <pc:sldMk cId="1931337536" sldId="339"/>
            <ac:picMk id="10" creationId="{B69C8D80-9E88-4E24-947E-058506A198C9}"/>
          </ac:picMkLst>
        </pc:picChg>
        <pc:picChg chg="add mod">
          <ac:chgData name="Leonie Smith" userId="fed1330f33f5650e" providerId="LiveId" clId="{8F9C2376-522D-4C3E-B152-17FF19EB0F7A}" dt="2022-04-01T04:23:17.793" v="154"/>
          <ac:picMkLst>
            <pc:docMk/>
            <pc:sldMk cId="1931337536" sldId="339"/>
            <ac:picMk id="11" creationId="{4DBC4E68-4401-42DD-925B-DDE68A537780}"/>
          </ac:picMkLst>
        </pc:picChg>
      </pc:sldChg>
      <pc:sldChg chg="addSp modSp mod">
        <pc:chgData name="Leonie Smith" userId="fed1330f33f5650e" providerId="LiveId" clId="{8F9C2376-522D-4C3E-B152-17FF19EB0F7A}" dt="2022-03-30T06:07:42.843" v="68" actId="20577"/>
        <pc:sldMkLst>
          <pc:docMk/>
          <pc:sldMk cId="3051892576" sldId="340"/>
        </pc:sldMkLst>
        <pc:spChg chg="add mod">
          <ac:chgData name="Leonie Smith" userId="fed1330f33f5650e" providerId="LiveId" clId="{8F9C2376-522D-4C3E-B152-17FF19EB0F7A}" dt="2022-03-30T06:07:42.843" v="68" actId="20577"/>
          <ac:spMkLst>
            <pc:docMk/>
            <pc:sldMk cId="3051892576" sldId="340"/>
            <ac:spMk id="5" creationId="{FFDD56FD-1C19-42B5-A501-9775A1C9DD07}"/>
          </ac:spMkLst>
        </pc:spChg>
      </pc:sldChg>
      <pc:sldChg chg="addSp modSp">
        <pc:chgData name="Leonie Smith" userId="fed1330f33f5650e" providerId="LiveId" clId="{8F9C2376-522D-4C3E-B152-17FF19EB0F7A}" dt="2022-04-01T03:58:51.234" v="105"/>
        <pc:sldMkLst>
          <pc:docMk/>
          <pc:sldMk cId="1983841694" sldId="341"/>
        </pc:sldMkLst>
        <pc:picChg chg="add mod">
          <ac:chgData name="Leonie Smith" userId="fed1330f33f5650e" providerId="LiveId" clId="{8F9C2376-522D-4C3E-B152-17FF19EB0F7A}" dt="2022-04-01T03:58:51.234" v="105"/>
          <ac:picMkLst>
            <pc:docMk/>
            <pc:sldMk cId="1983841694" sldId="341"/>
            <ac:picMk id="2" creationId="{CC11976F-4541-4685-9107-4780C172F65C}"/>
          </ac:picMkLst>
        </pc:picChg>
      </pc:sldChg>
      <pc:sldChg chg="addSp modSp mod">
        <pc:chgData name="Leonie Smith" userId="fed1330f33f5650e" providerId="LiveId" clId="{8F9C2376-522D-4C3E-B152-17FF19EB0F7A}" dt="2022-03-30T06:07:49.518" v="70" actId="20577"/>
        <pc:sldMkLst>
          <pc:docMk/>
          <pc:sldMk cId="964780152" sldId="342"/>
        </pc:sldMkLst>
        <pc:spChg chg="add mod">
          <ac:chgData name="Leonie Smith" userId="fed1330f33f5650e" providerId="LiveId" clId="{8F9C2376-522D-4C3E-B152-17FF19EB0F7A}" dt="2022-03-30T06:07:49.518" v="70" actId="20577"/>
          <ac:spMkLst>
            <pc:docMk/>
            <pc:sldMk cId="964780152" sldId="342"/>
            <ac:spMk id="5" creationId="{4C1CEA83-201C-4727-9A17-6B570081076A}"/>
          </ac:spMkLst>
        </pc:spChg>
      </pc:sldChg>
      <pc:sldChg chg="addSp delSp modSp modTransition modAnim">
        <pc:chgData name="Leonie Smith" userId="fed1330f33f5650e" providerId="LiveId" clId="{8F9C2376-522D-4C3E-B152-17FF19EB0F7A}" dt="2022-04-01T04:01:03.755" v="110"/>
        <pc:sldMkLst>
          <pc:docMk/>
          <pc:sldMk cId="3055517435" sldId="343"/>
        </pc:sldMkLst>
        <pc:picChg chg="add del mod">
          <ac:chgData name="Leonie Smith" userId="fed1330f33f5650e" providerId="LiveId" clId="{8F9C2376-522D-4C3E-B152-17FF19EB0F7A}" dt="2022-04-01T04:00:10.391" v="107"/>
          <ac:picMkLst>
            <pc:docMk/>
            <pc:sldMk cId="3055517435" sldId="343"/>
            <ac:picMk id="2" creationId="{49FC4ECD-A640-4EE6-8C99-BFBBFA2CF84D}"/>
          </ac:picMkLst>
        </pc:picChg>
        <pc:picChg chg="add del mod">
          <ac:chgData name="Leonie Smith" userId="fed1330f33f5650e" providerId="LiveId" clId="{8F9C2376-522D-4C3E-B152-17FF19EB0F7A}" dt="2022-04-01T04:00:49.576" v="109"/>
          <ac:picMkLst>
            <pc:docMk/>
            <pc:sldMk cId="3055517435" sldId="343"/>
            <ac:picMk id="3" creationId="{2B51D258-D1E1-43BE-900D-9655CAF614BB}"/>
          </ac:picMkLst>
        </pc:picChg>
        <pc:picChg chg="add mod">
          <ac:chgData name="Leonie Smith" userId="fed1330f33f5650e" providerId="LiveId" clId="{8F9C2376-522D-4C3E-B152-17FF19EB0F7A}" dt="2022-04-01T04:01:03.755" v="110"/>
          <ac:picMkLst>
            <pc:docMk/>
            <pc:sldMk cId="3055517435" sldId="343"/>
            <ac:picMk id="5" creationId="{F543CE00-BE84-4C9B-BDF6-77CC44756F4C}"/>
          </ac:picMkLst>
        </pc:picChg>
      </pc:sldChg>
      <pc:sldChg chg="addSp modSp mod">
        <pc:chgData name="Leonie Smith" userId="fed1330f33f5650e" providerId="LiveId" clId="{8F9C2376-522D-4C3E-B152-17FF19EB0F7A}" dt="2022-03-30T06:07:56.776" v="72" actId="20577"/>
        <pc:sldMkLst>
          <pc:docMk/>
          <pc:sldMk cId="2002723087" sldId="344"/>
        </pc:sldMkLst>
        <pc:spChg chg="add mod">
          <ac:chgData name="Leonie Smith" userId="fed1330f33f5650e" providerId="LiveId" clId="{8F9C2376-522D-4C3E-B152-17FF19EB0F7A}" dt="2022-03-30T06:07:56.776" v="72" actId="20577"/>
          <ac:spMkLst>
            <pc:docMk/>
            <pc:sldMk cId="2002723087" sldId="344"/>
            <ac:spMk id="5" creationId="{FD4A13C2-C1D5-4E6A-A1F8-8E0C4379787E}"/>
          </ac:spMkLst>
        </pc:spChg>
      </pc:sldChg>
      <pc:sldChg chg="addSp delSp modSp modTransition modAnim">
        <pc:chgData name="Leonie Smith" userId="fed1330f33f5650e" providerId="LiveId" clId="{8F9C2376-522D-4C3E-B152-17FF19EB0F7A}" dt="2022-04-01T04:27:01.602" v="158"/>
        <pc:sldMkLst>
          <pc:docMk/>
          <pc:sldMk cId="3195630509" sldId="345"/>
        </pc:sldMkLst>
        <pc:picChg chg="add del mod">
          <ac:chgData name="Leonie Smith" userId="fed1330f33f5650e" providerId="LiveId" clId="{8F9C2376-522D-4C3E-B152-17FF19EB0F7A}" dt="2022-04-01T04:02:48.126" v="112"/>
          <ac:picMkLst>
            <pc:docMk/>
            <pc:sldMk cId="3195630509" sldId="345"/>
            <ac:picMk id="2" creationId="{84B3023B-8B95-449E-917B-82F6C5AED1E5}"/>
          </ac:picMkLst>
        </pc:picChg>
        <pc:picChg chg="add del mod">
          <ac:chgData name="Leonie Smith" userId="fed1330f33f5650e" providerId="LiveId" clId="{8F9C2376-522D-4C3E-B152-17FF19EB0F7A}" dt="2022-04-01T04:03:15.650" v="114"/>
          <ac:picMkLst>
            <pc:docMk/>
            <pc:sldMk cId="3195630509" sldId="345"/>
            <ac:picMk id="3" creationId="{44FF0B0E-E81C-4F2D-8244-B2A7EE72B442}"/>
          </ac:picMkLst>
        </pc:picChg>
        <pc:picChg chg="add del mod">
          <ac:chgData name="Leonie Smith" userId="fed1330f33f5650e" providerId="LiveId" clId="{8F9C2376-522D-4C3E-B152-17FF19EB0F7A}" dt="2022-04-01T04:04:23.365" v="116"/>
          <ac:picMkLst>
            <pc:docMk/>
            <pc:sldMk cId="3195630509" sldId="345"/>
            <ac:picMk id="5" creationId="{34D77789-5ED0-47FB-9269-5A5A3040B765}"/>
          </ac:picMkLst>
        </pc:picChg>
        <pc:picChg chg="add del mod">
          <ac:chgData name="Leonie Smith" userId="fed1330f33f5650e" providerId="LiveId" clId="{8F9C2376-522D-4C3E-B152-17FF19EB0F7A}" dt="2022-04-01T04:05:23.482" v="118"/>
          <ac:picMkLst>
            <pc:docMk/>
            <pc:sldMk cId="3195630509" sldId="345"/>
            <ac:picMk id="7" creationId="{4A0FE3CD-6D7A-440B-A5AD-366F4CE6FF8B}"/>
          </ac:picMkLst>
        </pc:picChg>
        <pc:picChg chg="add del mod">
          <ac:chgData name="Leonie Smith" userId="fed1330f33f5650e" providerId="LiveId" clId="{8F9C2376-522D-4C3E-B152-17FF19EB0F7A}" dt="2022-04-01T04:05:33.307" v="120"/>
          <ac:picMkLst>
            <pc:docMk/>
            <pc:sldMk cId="3195630509" sldId="345"/>
            <ac:picMk id="8" creationId="{C2624C6E-00EF-40A1-8C6C-C348327DA900}"/>
          </ac:picMkLst>
        </pc:picChg>
        <pc:picChg chg="add del mod">
          <ac:chgData name="Leonie Smith" userId="fed1330f33f5650e" providerId="LiveId" clId="{8F9C2376-522D-4C3E-B152-17FF19EB0F7A}" dt="2022-04-01T04:26:04.459" v="155"/>
          <ac:picMkLst>
            <pc:docMk/>
            <pc:sldMk cId="3195630509" sldId="345"/>
            <ac:picMk id="9" creationId="{38D35E79-BCD4-4F2E-A1A5-524E2CC77E71}"/>
          </ac:picMkLst>
        </pc:picChg>
        <pc:picChg chg="add del mod">
          <ac:chgData name="Leonie Smith" userId="fed1330f33f5650e" providerId="LiveId" clId="{8F9C2376-522D-4C3E-B152-17FF19EB0F7A}" dt="2022-04-01T04:26:44.803" v="157"/>
          <ac:picMkLst>
            <pc:docMk/>
            <pc:sldMk cId="3195630509" sldId="345"/>
            <ac:picMk id="10" creationId="{B38CECA2-9668-49C6-85C9-94BBA33D5AE2}"/>
          </ac:picMkLst>
        </pc:picChg>
        <pc:picChg chg="add mod">
          <ac:chgData name="Leonie Smith" userId="fed1330f33f5650e" providerId="LiveId" clId="{8F9C2376-522D-4C3E-B152-17FF19EB0F7A}" dt="2022-04-01T04:27:01.602" v="158"/>
          <ac:picMkLst>
            <pc:docMk/>
            <pc:sldMk cId="3195630509" sldId="345"/>
            <ac:picMk id="11" creationId="{B1B21629-D43C-420F-853C-B5E20CF6FA2B}"/>
          </ac:picMkLst>
        </pc:picChg>
      </pc:sldChg>
      <pc:sldChg chg="addSp modSp mod">
        <pc:chgData name="Leonie Smith" userId="fed1330f33f5650e" providerId="LiveId" clId="{8F9C2376-522D-4C3E-B152-17FF19EB0F7A}" dt="2022-03-30T06:08:03.786" v="74" actId="20577"/>
        <pc:sldMkLst>
          <pc:docMk/>
          <pc:sldMk cId="689563327" sldId="346"/>
        </pc:sldMkLst>
        <pc:spChg chg="add mod">
          <ac:chgData name="Leonie Smith" userId="fed1330f33f5650e" providerId="LiveId" clId="{8F9C2376-522D-4C3E-B152-17FF19EB0F7A}" dt="2022-03-30T06:08:03.786" v="74" actId="20577"/>
          <ac:spMkLst>
            <pc:docMk/>
            <pc:sldMk cId="689563327" sldId="346"/>
            <ac:spMk id="5" creationId="{A3B8BDFF-6E18-422C-A985-C9A6D7C5368C}"/>
          </ac:spMkLst>
        </pc:spChg>
      </pc:sldChg>
      <pc:sldChg chg="addSp delSp modSp mod modTransition modAnim">
        <pc:chgData name="Leonie Smith" userId="fed1330f33f5650e" providerId="LiveId" clId="{8F9C2376-522D-4C3E-B152-17FF19EB0F7A}" dt="2022-04-01T04:07:42.594" v="126"/>
        <pc:sldMkLst>
          <pc:docMk/>
          <pc:sldMk cId="3740339217" sldId="347"/>
        </pc:sldMkLst>
        <pc:spChg chg="mod">
          <ac:chgData name="Leonie Smith" userId="fed1330f33f5650e" providerId="LiveId" clId="{8F9C2376-522D-4C3E-B152-17FF19EB0F7A}" dt="2022-03-30T05:48:43.313" v="13" actId="20577"/>
          <ac:spMkLst>
            <pc:docMk/>
            <pc:sldMk cId="3740339217" sldId="347"/>
            <ac:spMk id="4" creationId="{9A13E2D8-2F59-44C1-B1D2-79C300C26DD4}"/>
          </ac:spMkLst>
        </pc:spChg>
        <pc:picChg chg="add del mod">
          <ac:chgData name="Leonie Smith" userId="fed1330f33f5650e" providerId="LiveId" clId="{8F9C2376-522D-4C3E-B152-17FF19EB0F7A}" dt="2022-04-01T04:06:57.355" v="123"/>
          <ac:picMkLst>
            <pc:docMk/>
            <pc:sldMk cId="3740339217" sldId="347"/>
            <ac:picMk id="2" creationId="{ACB0DD2E-8853-4BD8-BD02-85DE0BDCFC30}"/>
          </ac:picMkLst>
        </pc:picChg>
        <pc:picChg chg="add del mod">
          <ac:chgData name="Leonie Smith" userId="fed1330f33f5650e" providerId="LiveId" clId="{8F9C2376-522D-4C3E-B152-17FF19EB0F7A}" dt="2022-04-01T04:07:29.007" v="125"/>
          <ac:picMkLst>
            <pc:docMk/>
            <pc:sldMk cId="3740339217" sldId="347"/>
            <ac:picMk id="3" creationId="{EB8A7FF7-8691-42D0-B519-4EDB4D10C28D}"/>
          </ac:picMkLst>
        </pc:picChg>
        <pc:picChg chg="add mod">
          <ac:chgData name="Leonie Smith" userId="fed1330f33f5650e" providerId="LiveId" clId="{8F9C2376-522D-4C3E-B152-17FF19EB0F7A}" dt="2022-04-01T04:07:42.594" v="126"/>
          <ac:picMkLst>
            <pc:docMk/>
            <pc:sldMk cId="3740339217" sldId="347"/>
            <ac:picMk id="5" creationId="{D5AAD88A-2306-4638-AA06-57CFBFD3A2AE}"/>
          </ac:picMkLst>
        </pc:picChg>
      </pc:sldChg>
      <pc:sldChg chg="addSp delSp modSp modTransition modAnim">
        <pc:chgData name="Leonie Smith" userId="fed1330f33f5650e" providerId="LiveId" clId="{8F9C2376-522D-4C3E-B152-17FF19EB0F7A}" dt="2022-04-01T04:12:09.027" v="133"/>
        <pc:sldMkLst>
          <pc:docMk/>
          <pc:sldMk cId="3976236224" sldId="348"/>
        </pc:sldMkLst>
        <pc:picChg chg="add del mod">
          <ac:chgData name="Leonie Smith" userId="fed1330f33f5650e" providerId="LiveId" clId="{8F9C2376-522D-4C3E-B152-17FF19EB0F7A}" dt="2022-04-01T04:10:42.044" v="128"/>
          <ac:picMkLst>
            <pc:docMk/>
            <pc:sldMk cId="3976236224" sldId="348"/>
            <ac:picMk id="2" creationId="{BFC34D40-8A2A-43E2-847E-AC19C29C052B}"/>
          </ac:picMkLst>
        </pc:picChg>
        <pc:picChg chg="add del mod">
          <ac:chgData name="Leonie Smith" userId="fed1330f33f5650e" providerId="LiveId" clId="{8F9C2376-522D-4C3E-B152-17FF19EB0F7A}" dt="2022-04-01T04:11:19.726" v="130"/>
          <ac:picMkLst>
            <pc:docMk/>
            <pc:sldMk cId="3976236224" sldId="348"/>
            <ac:picMk id="3" creationId="{632FEF64-1AEB-4691-A942-7AE85A3D7EA6}"/>
          </ac:picMkLst>
        </pc:picChg>
        <pc:picChg chg="add del mod">
          <ac:chgData name="Leonie Smith" userId="fed1330f33f5650e" providerId="LiveId" clId="{8F9C2376-522D-4C3E-B152-17FF19EB0F7A}" dt="2022-04-01T04:11:57.302" v="132"/>
          <ac:picMkLst>
            <pc:docMk/>
            <pc:sldMk cId="3976236224" sldId="348"/>
            <ac:picMk id="5" creationId="{5D653009-1249-414F-B657-1BF270F6621B}"/>
          </ac:picMkLst>
        </pc:picChg>
        <pc:picChg chg="add mod">
          <ac:chgData name="Leonie Smith" userId="fed1330f33f5650e" providerId="LiveId" clId="{8F9C2376-522D-4C3E-B152-17FF19EB0F7A}" dt="2022-04-01T04:12:09.027" v="133"/>
          <ac:picMkLst>
            <pc:docMk/>
            <pc:sldMk cId="3976236224" sldId="348"/>
            <ac:picMk id="7" creationId="{7A813DE8-2573-4755-97EC-E5579D3CA5C9}"/>
          </ac:picMkLst>
        </pc:picChg>
      </pc:sldChg>
      <pc:sldChg chg="addSp delSp modSp modTransition modAnim">
        <pc:chgData name="Leonie Smith" userId="fed1330f33f5650e" providerId="LiveId" clId="{8F9C2376-522D-4C3E-B152-17FF19EB0F7A}" dt="2022-04-01T04:17:41.470" v="146"/>
        <pc:sldMkLst>
          <pc:docMk/>
          <pc:sldMk cId="1642667687" sldId="349"/>
        </pc:sldMkLst>
        <pc:picChg chg="add del mod">
          <ac:chgData name="Leonie Smith" userId="fed1330f33f5650e" providerId="LiveId" clId="{8F9C2376-522D-4C3E-B152-17FF19EB0F7A}" dt="2022-04-01T04:15:13.380" v="135"/>
          <ac:picMkLst>
            <pc:docMk/>
            <pc:sldMk cId="1642667687" sldId="349"/>
            <ac:picMk id="2" creationId="{BEEF1519-B239-432A-8C71-7C5B2C27200D}"/>
          </ac:picMkLst>
        </pc:picChg>
        <pc:picChg chg="add del mod">
          <ac:chgData name="Leonie Smith" userId="fed1330f33f5650e" providerId="LiveId" clId="{8F9C2376-522D-4C3E-B152-17FF19EB0F7A}" dt="2022-04-01T04:15:38.848" v="137"/>
          <ac:picMkLst>
            <pc:docMk/>
            <pc:sldMk cId="1642667687" sldId="349"/>
            <ac:picMk id="3" creationId="{E9E2460B-C5BE-49A2-87FA-C725C9567F24}"/>
          </ac:picMkLst>
        </pc:picChg>
        <pc:picChg chg="add del mod">
          <ac:chgData name="Leonie Smith" userId="fed1330f33f5650e" providerId="LiveId" clId="{8F9C2376-522D-4C3E-B152-17FF19EB0F7A}" dt="2022-04-01T04:15:59.994" v="139"/>
          <ac:picMkLst>
            <pc:docMk/>
            <pc:sldMk cId="1642667687" sldId="349"/>
            <ac:picMk id="5" creationId="{D396D3AE-5041-4A46-B2C3-B67BD8048FF0}"/>
          </ac:picMkLst>
        </pc:picChg>
        <pc:picChg chg="add del mod">
          <ac:chgData name="Leonie Smith" userId="fed1330f33f5650e" providerId="LiveId" clId="{8F9C2376-522D-4C3E-B152-17FF19EB0F7A}" dt="2022-04-01T04:16:21.905" v="141"/>
          <ac:picMkLst>
            <pc:docMk/>
            <pc:sldMk cId="1642667687" sldId="349"/>
            <ac:picMk id="7" creationId="{7DA80486-7604-492D-A658-A1183FCABDB5}"/>
          </ac:picMkLst>
        </pc:picChg>
        <pc:picChg chg="add del mod">
          <ac:chgData name="Leonie Smith" userId="fed1330f33f5650e" providerId="LiveId" clId="{8F9C2376-522D-4C3E-B152-17FF19EB0F7A}" dt="2022-04-01T04:16:41.971" v="143"/>
          <ac:picMkLst>
            <pc:docMk/>
            <pc:sldMk cId="1642667687" sldId="349"/>
            <ac:picMk id="8" creationId="{F51591FE-F029-4774-AAC8-777A3BD84D44}"/>
          </ac:picMkLst>
        </pc:picChg>
        <pc:picChg chg="add del mod">
          <ac:chgData name="Leonie Smith" userId="fed1330f33f5650e" providerId="LiveId" clId="{8F9C2376-522D-4C3E-B152-17FF19EB0F7A}" dt="2022-04-01T04:17:25.409" v="145"/>
          <ac:picMkLst>
            <pc:docMk/>
            <pc:sldMk cId="1642667687" sldId="349"/>
            <ac:picMk id="9" creationId="{3E7E4A2D-9958-4BE5-A498-74F4A8D2B5DF}"/>
          </ac:picMkLst>
        </pc:picChg>
        <pc:picChg chg="add mod">
          <ac:chgData name="Leonie Smith" userId="fed1330f33f5650e" providerId="LiveId" clId="{8F9C2376-522D-4C3E-B152-17FF19EB0F7A}" dt="2022-04-01T04:17:41.470" v="146"/>
          <ac:picMkLst>
            <pc:docMk/>
            <pc:sldMk cId="1642667687" sldId="349"/>
            <ac:picMk id="10" creationId="{0D696E39-2503-4451-A544-569EBB5796DA}"/>
          </ac:picMkLst>
        </pc:picChg>
      </pc:sldChg>
      <pc:sldChg chg="addSp modSp mod">
        <pc:chgData name="Leonie Smith" userId="fed1330f33f5650e" providerId="LiveId" clId="{8F9C2376-522D-4C3E-B152-17FF19EB0F7A}" dt="2022-03-30T06:08:32.803" v="80" actId="20577"/>
        <pc:sldMkLst>
          <pc:docMk/>
          <pc:sldMk cId="1291027071" sldId="350"/>
        </pc:sldMkLst>
        <pc:spChg chg="add mod">
          <ac:chgData name="Leonie Smith" userId="fed1330f33f5650e" providerId="LiveId" clId="{8F9C2376-522D-4C3E-B152-17FF19EB0F7A}" dt="2022-03-30T06:08:32.803" v="80" actId="20577"/>
          <ac:spMkLst>
            <pc:docMk/>
            <pc:sldMk cId="1291027071" sldId="350"/>
            <ac:spMk id="5" creationId="{8E9874B1-3C6A-40A9-B9A7-A2759EE76C6E}"/>
          </ac:spMkLst>
        </pc:spChg>
      </pc:sldChg>
      <pc:sldChg chg="addSp delSp modSp modTransition modAnim">
        <pc:chgData name="Leonie Smith" userId="fed1330f33f5650e" providerId="LiveId" clId="{8F9C2376-522D-4C3E-B152-17FF19EB0F7A}" dt="2022-04-01T04:19:27.104" v="149"/>
        <pc:sldMkLst>
          <pc:docMk/>
          <pc:sldMk cId="2522495975" sldId="351"/>
        </pc:sldMkLst>
        <pc:picChg chg="add del mod">
          <ac:chgData name="Leonie Smith" userId="fed1330f33f5650e" providerId="LiveId" clId="{8F9C2376-522D-4C3E-B152-17FF19EB0F7A}" dt="2022-04-01T04:19:15.678" v="148"/>
          <ac:picMkLst>
            <pc:docMk/>
            <pc:sldMk cId="2522495975" sldId="351"/>
            <ac:picMk id="2" creationId="{7E59A681-6EF9-4849-911E-0DD0DA89A26A}"/>
          </ac:picMkLst>
        </pc:picChg>
        <pc:picChg chg="add mod">
          <ac:chgData name="Leonie Smith" userId="fed1330f33f5650e" providerId="LiveId" clId="{8F9C2376-522D-4C3E-B152-17FF19EB0F7A}" dt="2022-04-01T04:19:27.104" v="149"/>
          <ac:picMkLst>
            <pc:docMk/>
            <pc:sldMk cId="2522495975" sldId="351"/>
            <ac:picMk id="3" creationId="{8CC83E1C-A938-4E8E-9DC2-A5C5A5257718}"/>
          </ac:picMkLst>
        </pc:picChg>
      </pc:sldChg>
      <pc:sldChg chg="addSp modSp mod">
        <pc:chgData name="Leonie Smith" userId="fed1330f33f5650e" providerId="LiveId" clId="{8F9C2376-522D-4C3E-B152-17FF19EB0F7A}" dt="2022-03-30T06:08:40.171" v="82" actId="20577"/>
        <pc:sldMkLst>
          <pc:docMk/>
          <pc:sldMk cId="871066081" sldId="352"/>
        </pc:sldMkLst>
        <pc:spChg chg="add mod">
          <ac:chgData name="Leonie Smith" userId="fed1330f33f5650e" providerId="LiveId" clId="{8F9C2376-522D-4C3E-B152-17FF19EB0F7A}" dt="2022-03-30T06:08:40.171" v="82" actId="20577"/>
          <ac:spMkLst>
            <pc:docMk/>
            <pc:sldMk cId="871066081" sldId="352"/>
            <ac:spMk id="5" creationId="{3354519C-FCCB-4782-9CDA-2969E2EDD962}"/>
          </ac:spMkLst>
        </pc:spChg>
      </pc:sldChg>
      <pc:sldChg chg="addSp delSp modSp modTransition modAnim">
        <pc:chgData name="Leonie Smith" userId="fed1330f33f5650e" providerId="LiveId" clId="{8F9C2376-522D-4C3E-B152-17FF19EB0F7A}" dt="2022-04-01T04:21:30.952" v="152"/>
        <pc:sldMkLst>
          <pc:docMk/>
          <pc:sldMk cId="370456131" sldId="353"/>
        </pc:sldMkLst>
        <pc:picChg chg="add del mod">
          <ac:chgData name="Leonie Smith" userId="fed1330f33f5650e" providerId="LiveId" clId="{8F9C2376-522D-4C3E-B152-17FF19EB0F7A}" dt="2022-04-01T04:21:15.589" v="151"/>
          <ac:picMkLst>
            <pc:docMk/>
            <pc:sldMk cId="370456131" sldId="353"/>
            <ac:picMk id="2" creationId="{ABE3E72B-E42B-4440-94C4-5396849225CB}"/>
          </ac:picMkLst>
        </pc:picChg>
        <pc:picChg chg="add mod">
          <ac:chgData name="Leonie Smith" userId="fed1330f33f5650e" providerId="LiveId" clId="{8F9C2376-522D-4C3E-B152-17FF19EB0F7A}" dt="2022-04-01T04:21:30.952" v="152"/>
          <ac:picMkLst>
            <pc:docMk/>
            <pc:sldMk cId="370456131" sldId="353"/>
            <ac:picMk id="3" creationId="{22A74260-A42D-4BDA-BDF3-ED629415BDF5}"/>
          </ac:picMkLst>
        </pc:picChg>
      </pc:sldChg>
      <pc:sldChg chg="addSp modSp mod">
        <pc:chgData name="Leonie Smith" userId="fed1330f33f5650e" providerId="LiveId" clId="{8F9C2376-522D-4C3E-B152-17FF19EB0F7A}" dt="2022-03-30T06:09:02.767" v="84" actId="20577"/>
        <pc:sldMkLst>
          <pc:docMk/>
          <pc:sldMk cId="1998369883" sldId="354"/>
        </pc:sldMkLst>
        <pc:spChg chg="add mod">
          <ac:chgData name="Leonie Smith" userId="fed1330f33f5650e" providerId="LiveId" clId="{8F9C2376-522D-4C3E-B152-17FF19EB0F7A}" dt="2022-03-30T06:09:02.767" v="84" actId="20577"/>
          <ac:spMkLst>
            <pc:docMk/>
            <pc:sldMk cId="1998369883" sldId="354"/>
            <ac:spMk id="5" creationId="{B2C08B3E-D725-4727-845F-B85C352E2FD3}"/>
          </ac:spMkLst>
        </pc:spChg>
      </pc:sldChg>
      <pc:sldChg chg="addSp modSp">
        <pc:chgData name="Leonie Smith" userId="fed1330f33f5650e" providerId="LiveId" clId="{8F9C2376-522D-4C3E-B152-17FF19EB0F7A}" dt="2022-03-30T05:51:52.923" v="35"/>
        <pc:sldMkLst>
          <pc:docMk/>
          <pc:sldMk cId="4257968942" sldId="366"/>
        </pc:sldMkLst>
        <pc:spChg chg="add mod">
          <ac:chgData name="Leonie Smith" userId="fed1330f33f5650e" providerId="LiveId" clId="{8F9C2376-522D-4C3E-B152-17FF19EB0F7A}" dt="2022-03-30T05:51:52.923" v="35"/>
          <ac:spMkLst>
            <pc:docMk/>
            <pc:sldMk cId="4257968942" sldId="366"/>
            <ac:spMk id="7" creationId="{EA497FF0-56AC-43B9-B36F-F9088FE0D21F}"/>
          </ac:spMkLst>
        </pc:spChg>
      </pc:sldChg>
      <pc:sldChg chg="addSp modSp mod">
        <pc:chgData name="Leonie Smith" userId="fed1330f33f5650e" providerId="LiveId" clId="{8F9C2376-522D-4C3E-B152-17FF19EB0F7A}" dt="2022-03-30T06:08:27.407" v="78" actId="20577"/>
        <pc:sldMkLst>
          <pc:docMk/>
          <pc:sldMk cId="2293977492" sldId="367"/>
        </pc:sldMkLst>
        <pc:spChg chg="add mod">
          <ac:chgData name="Leonie Smith" userId="fed1330f33f5650e" providerId="LiveId" clId="{8F9C2376-522D-4C3E-B152-17FF19EB0F7A}" dt="2022-03-30T06:08:27.407" v="78" actId="20577"/>
          <ac:spMkLst>
            <pc:docMk/>
            <pc:sldMk cId="2293977492" sldId="367"/>
            <ac:spMk id="5" creationId="{16DF115C-73E8-4CE6-B99F-24914E9CED16}"/>
          </ac:spMkLst>
        </pc:spChg>
      </pc:sldChg>
      <pc:sldChg chg="addSp modSp mod">
        <pc:chgData name="Leonie Smith" userId="fed1330f33f5650e" providerId="LiveId" clId="{8F9C2376-522D-4C3E-B152-17FF19EB0F7A}" dt="2022-03-30T06:08:10.685" v="76" actId="20577"/>
        <pc:sldMkLst>
          <pc:docMk/>
          <pc:sldMk cId="2944265683" sldId="368"/>
        </pc:sldMkLst>
        <pc:spChg chg="add mod">
          <ac:chgData name="Leonie Smith" userId="fed1330f33f5650e" providerId="LiveId" clId="{8F9C2376-522D-4C3E-B152-17FF19EB0F7A}" dt="2022-03-30T06:08:10.685" v="76" actId="20577"/>
          <ac:spMkLst>
            <pc:docMk/>
            <pc:sldMk cId="2944265683" sldId="368"/>
            <ac:spMk id="5" creationId="{2C8C1859-4799-476A-8AE6-DB9384FC5850}"/>
          </ac:spMkLst>
        </pc:spChg>
      </pc:sldChg>
    </pc:docChg>
  </pc:docChgLst>
  <pc:docChgLst>
    <pc:chgData name="Leonie Smith" userId="fed1330f33f5650e" providerId="LiveId" clId="{7210DCDC-21EB-427D-8997-8E6A1E44FD92}"/>
    <pc:docChg chg="modSld">
      <pc:chgData name="Leonie Smith" userId="fed1330f33f5650e" providerId="LiveId" clId="{7210DCDC-21EB-427D-8997-8E6A1E44FD92}" dt="2022-04-18T08:29:14.468" v="1" actId="20577"/>
      <pc:docMkLst>
        <pc:docMk/>
      </pc:docMkLst>
      <pc:sldChg chg="modNotesTx">
        <pc:chgData name="Leonie Smith" userId="fed1330f33f5650e" providerId="LiveId" clId="{7210DCDC-21EB-427D-8997-8E6A1E44FD92}" dt="2022-04-18T08:29:14.468" v="1" actId="20577"/>
        <pc:sldMkLst>
          <pc:docMk/>
          <pc:sldMk cId="2869461528" sldId="308"/>
        </pc:sldMkLst>
      </pc:sldChg>
    </pc:docChg>
  </pc:docChgLst>
  <pc:docChgLst>
    <pc:chgData name="Alfred Smith" userId="3c60a3631c0db8ad" providerId="LiveId" clId="{875F1115-32FC-4E09-9E3A-6489828D0879}"/>
    <pc:docChg chg="undo custSel modSld">
      <pc:chgData name="Alfred Smith" userId="3c60a3631c0db8ad" providerId="LiveId" clId="{875F1115-32FC-4E09-9E3A-6489828D0879}" dt="2024-07-05T10:05:58.333" v="40" actId="404"/>
      <pc:docMkLst>
        <pc:docMk/>
      </pc:docMkLst>
      <pc:sldChg chg="addSp delSp modSp mod">
        <pc:chgData name="Alfred Smith" userId="3c60a3631c0db8ad" providerId="LiveId" clId="{875F1115-32FC-4E09-9E3A-6489828D0879}" dt="2024-07-04T11:31:32.141" v="1"/>
        <pc:sldMkLst>
          <pc:docMk/>
          <pc:sldMk cId="2869461528" sldId="308"/>
        </pc:sldMkLst>
        <pc:spChg chg="del">
          <ac:chgData name="Alfred Smith" userId="3c60a3631c0db8ad" providerId="LiveId" clId="{875F1115-32FC-4E09-9E3A-6489828D0879}" dt="2024-07-04T11:31:31.540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875F1115-32FC-4E09-9E3A-6489828D0879}" dt="2024-07-04T11:31:32.141" v="1"/>
          <ac:spMkLst>
            <pc:docMk/>
            <pc:sldMk cId="2869461528" sldId="308"/>
            <ac:spMk id="4" creationId="{145C2F07-D57F-05C8-2894-CDC5FFF78421}"/>
          </ac:spMkLst>
        </pc:spChg>
      </pc:sldChg>
      <pc:sldChg chg="modSp mod">
        <pc:chgData name="Alfred Smith" userId="3c60a3631c0db8ad" providerId="LiveId" clId="{875F1115-32FC-4E09-9E3A-6489828D0879}" dt="2024-07-05T10:04:10.414" v="19"/>
        <pc:sldMkLst>
          <pc:docMk/>
          <pc:sldMk cId="1931337536" sldId="339"/>
        </pc:sldMkLst>
        <pc:spChg chg="mod">
          <ac:chgData name="Alfred Smith" userId="3c60a3631c0db8ad" providerId="LiveId" clId="{875F1115-32FC-4E09-9E3A-6489828D0879}" dt="2024-07-05T10:01:13.532" v="3"/>
          <ac:spMkLst>
            <pc:docMk/>
            <pc:sldMk cId="1931337536" sldId="339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4:10.414" v="19"/>
          <ac:spMkLst>
            <pc:docMk/>
            <pc:sldMk cId="1931337536" sldId="339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4:21.600" v="20"/>
        <pc:sldMkLst>
          <pc:docMk/>
          <pc:sldMk cId="1983841694" sldId="341"/>
        </pc:sldMkLst>
        <pc:spChg chg="mod">
          <ac:chgData name="Alfred Smith" userId="3c60a3631c0db8ad" providerId="LiveId" clId="{875F1115-32FC-4E09-9E3A-6489828D0879}" dt="2024-07-05T10:01:26.654" v="4"/>
          <ac:spMkLst>
            <pc:docMk/>
            <pc:sldMk cId="1983841694" sldId="341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4:21.600" v="20"/>
          <ac:spMkLst>
            <pc:docMk/>
            <pc:sldMk cId="1983841694" sldId="341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4:36.225" v="22" actId="404"/>
        <pc:sldMkLst>
          <pc:docMk/>
          <pc:sldMk cId="3055517435" sldId="343"/>
        </pc:sldMkLst>
        <pc:spChg chg="mod">
          <ac:chgData name="Alfred Smith" userId="3c60a3631c0db8ad" providerId="LiveId" clId="{875F1115-32FC-4E09-9E3A-6489828D0879}" dt="2024-07-05T10:01:55.296" v="7"/>
          <ac:spMkLst>
            <pc:docMk/>
            <pc:sldMk cId="3055517435" sldId="343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4:36.225" v="22" actId="404"/>
          <ac:spMkLst>
            <pc:docMk/>
            <pc:sldMk cId="3055517435" sldId="343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4:55.874" v="24" actId="404"/>
        <pc:sldMkLst>
          <pc:docMk/>
          <pc:sldMk cId="3195630509" sldId="345"/>
        </pc:sldMkLst>
        <pc:spChg chg="mod">
          <ac:chgData name="Alfred Smith" userId="3c60a3631c0db8ad" providerId="LiveId" clId="{875F1115-32FC-4E09-9E3A-6489828D0879}" dt="2024-07-05T10:02:07.713" v="8"/>
          <ac:spMkLst>
            <pc:docMk/>
            <pc:sldMk cId="3195630509" sldId="345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4:55.874" v="24" actId="404"/>
          <ac:spMkLst>
            <pc:docMk/>
            <pc:sldMk cId="3195630509" sldId="345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5:10.163" v="28" actId="404"/>
        <pc:sldMkLst>
          <pc:docMk/>
          <pc:sldMk cId="3740339217" sldId="347"/>
        </pc:sldMkLst>
        <pc:spChg chg="mod">
          <ac:chgData name="Alfred Smith" userId="3c60a3631c0db8ad" providerId="LiveId" clId="{875F1115-32FC-4E09-9E3A-6489828D0879}" dt="2024-07-05T10:02:28.739" v="9"/>
          <ac:spMkLst>
            <pc:docMk/>
            <pc:sldMk cId="3740339217" sldId="347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5:10.163" v="28" actId="404"/>
          <ac:spMkLst>
            <pc:docMk/>
            <pc:sldMk cId="3740339217" sldId="347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5:19.805" v="32" actId="404"/>
        <pc:sldMkLst>
          <pc:docMk/>
          <pc:sldMk cId="3976236224" sldId="348"/>
        </pc:sldMkLst>
        <pc:spChg chg="mod">
          <ac:chgData name="Alfred Smith" userId="3c60a3631c0db8ad" providerId="LiveId" clId="{875F1115-32FC-4E09-9E3A-6489828D0879}" dt="2024-07-05T10:02:40.459" v="13" actId="404"/>
          <ac:spMkLst>
            <pc:docMk/>
            <pc:sldMk cId="3976236224" sldId="348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5:19.805" v="32" actId="404"/>
          <ac:spMkLst>
            <pc:docMk/>
            <pc:sldMk cId="3976236224" sldId="348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5:31.054" v="33"/>
        <pc:sldMkLst>
          <pc:docMk/>
          <pc:sldMk cId="1642667687" sldId="349"/>
        </pc:sldMkLst>
        <pc:spChg chg="mod">
          <ac:chgData name="Alfred Smith" userId="3c60a3631c0db8ad" providerId="LiveId" clId="{875F1115-32FC-4E09-9E3A-6489828D0879}" dt="2024-07-05T10:03:02.501" v="14"/>
          <ac:spMkLst>
            <pc:docMk/>
            <pc:sldMk cId="1642667687" sldId="349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5:31.054" v="33"/>
          <ac:spMkLst>
            <pc:docMk/>
            <pc:sldMk cId="1642667687" sldId="349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5:49.550" v="37" actId="404"/>
        <pc:sldMkLst>
          <pc:docMk/>
          <pc:sldMk cId="2522495975" sldId="351"/>
        </pc:sldMkLst>
        <pc:spChg chg="mod">
          <ac:chgData name="Alfred Smith" userId="3c60a3631c0db8ad" providerId="LiveId" clId="{875F1115-32FC-4E09-9E3A-6489828D0879}" dt="2024-07-05T10:03:25.719" v="16" actId="404"/>
          <ac:spMkLst>
            <pc:docMk/>
            <pc:sldMk cId="2522495975" sldId="351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5:49.550" v="37" actId="404"/>
          <ac:spMkLst>
            <pc:docMk/>
            <pc:sldMk cId="2522495975" sldId="351"/>
            <ac:spMk id="6" creationId="{416C064E-628E-47C0-A712-DB178FE9901E}"/>
          </ac:spMkLst>
        </pc:spChg>
      </pc:sldChg>
      <pc:sldChg chg="modSp mod">
        <pc:chgData name="Alfred Smith" userId="3c60a3631c0db8ad" providerId="LiveId" clId="{875F1115-32FC-4E09-9E3A-6489828D0879}" dt="2024-07-05T10:05:58.333" v="40" actId="404"/>
        <pc:sldMkLst>
          <pc:docMk/>
          <pc:sldMk cId="370456131" sldId="353"/>
        </pc:sldMkLst>
        <pc:spChg chg="mod">
          <ac:chgData name="Alfred Smith" userId="3c60a3631c0db8ad" providerId="LiveId" clId="{875F1115-32FC-4E09-9E3A-6489828D0879}" dt="2024-07-05T10:03:33.231" v="18" actId="404"/>
          <ac:spMkLst>
            <pc:docMk/>
            <pc:sldMk cId="370456131" sldId="353"/>
            <ac:spMk id="4" creationId="{9A13E2D8-2F59-44C1-B1D2-79C300C26DD4}"/>
          </ac:spMkLst>
        </pc:spChg>
        <pc:spChg chg="mod">
          <ac:chgData name="Alfred Smith" userId="3c60a3631c0db8ad" providerId="LiveId" clId="{875F1115-32FC-4E09-9E3A-6489828D0879}" dt="2024-07-05T10:05:58.333" v="40" actId="404"/>
          <ac:spMkLst>
            <pc:docMk/>
            <pc:sldMk cId="370456131" sldId="353"/>
            <ac:spMk id="6" creationId="{416C064E-628E-47C0-A712-DB178FE9901E}"/>
          </ac:spMkLst>
        </pc:spChg>
      </pc:sldChg>
      <pc:sldChg chg="addSp modSp">
        <pc:chgData name="Alfred Smith" userId="3c60a3631c0db8ad" providerId="LiveId" clId="{875F1115-32FC-4E09-9E3A-6489828D0879}" dt="2024-07-04T11:32:27.556" v="2"/>
        <pc:sldMkLst>
          <pc:docMk/>
          <pc:sldMk cId="4257968942" sldId="366"/>
        </pc:sldMkLst>
        <pc:spChg chg="add mod">
          <ac:chgData name="Alfred Smith" userId="3c60a3631c0db8ad" providerId="LiveId" clId="{875F1115-32FC-4E09-9E3A-6489828D0879}" dt="2024-07-04T11:32:27.556" v="2"/>
          <ac:spMkLst>
            <pc:docMk/>
            <pc:sldMk cId="4257968942" sldId="366"/>
            <ac:spMk id="2" creationId="{E71ACF93-0B6E-78C2-1115-503B2561EB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Chected</a:t>
            </a:r>
            <a:r>
              <a:rPr lang="en-IN"/>
              <a:t>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982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13-6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CED8C7-3B7A-7E67-874F-D248FC7CC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5C2F07-D57F-05C8-2894-CDC5FFF78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77E09-A9C0-481C-A636-020D6216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190" y="0"/>
            <a:ext cx="12979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4A13C2-C1D5-4E6A-A1F8-8E0C4379787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Midianites, Amalekites, and all the other people of the east had settled in the valley like a swarm of locusts, and their camels were as countless as the sand on the seashore.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དེར་མིད་ཡཱན་པ་དང་ཨ་མཱད་ལེག་པ། ཤར་ཕྱོགས་པ་ཐམས་ཅད་ཐང་ལ་ཁྱབ་ཅིང་འབུ་ཆ་ག་པ་ལྟར་མང་ལ། དེ་རྣམས་ཀྱི་རྔ་མོང་ནི་མཚོ་འགྲམ་གྱི་བྱེ་མ་ལྟར་བགྲང་ལས་འདས་པའོ། །</a:t>
            </a:r>
            <a:endParaRPr lang="en-ZA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F4CC4B-4731-7F48-491E-F2413A993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D6269-076A-449E-90D0-5902227AD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909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8BDFF-6E18-422C-A985-C9A6D7C5368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Gideon arrived, a man was telling his friend about a dream. “Behold, I had a dream,” he said, “and I saw a loaf of barley bread come tumbling into the Midianite camp. It struck the tent so hard that the tent overturned and collapsed.”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གིད་ཡོན་དེར་སླེབས་པ་ལ། མི་ཞིག་གིས་རང་གི་གྲོགས་པོར་རྨི་ལམ་བཤད་དེ་འདི་ལྟར་སྨྲས་པ་སྟེ། ལྟོས་དང་། བདག་གིས་རྨི་ལམ་ཞིག་རྨིས་པ་ནི་འདི་ལྟ་སྟེ། སོ་ཕྱེའི་བག་ལེབ་ཅིག་མིད༌ཡཱན་གྱི་དམག་སྒར་དུ་གྲིལ་འོང་ཞིང་། གུར་གྱི་རྩར་སླེབས་ནས་གུར་ལ་ཐོགས་ཏེ་བསྒྱེལ་བ་དང་གུར་གྱི་མགོ་རྟིང་བསློགས་ཞེས་པ་ལ། </a:t>
            </a:r>
            <a:endParaRPr lang="en-ZA" sz="1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757BF6-4C1F-FAB4-206B-17A4E523C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4"/>
    </mc:Choice>
    <mc:Fallback xmlns="">
      <p:transition spd="slow" advTm="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BD2B3-A274-4BC5-A4EC-7A2143A5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826"/>
            <a:ext cx="12192000" cy="7205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C1859-4799-476A-8AE6-DB9384FC585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6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as Gideon arrived, a man was telling his friend about a dream. “Behold, I had a dream,” he said, “and I saw a loaf of barley bread come tumbling into the Midianite camp. It struck the tent so hard that the tent overturned and collapsed.”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གིད་ཡོན་དེར་སླེབས་པ་ལ། མི་ཞིག་གིས་རང་གི་གྲོགས་པོར་རྨི་ལམ་བཤད་དེ་འདི་ལྟར་སྨྲས་པ་སྟེ། ལྟོས་དང་། བདག་གིས་རྨི་ལམ་ཞིག་རྨིས་པ་ནི་འདི་ལྟ་སྟེ། སོ་ཕྱེའི་བག་ལེབ་ཅིག་མིད༌ཡཱན་གྱི་དམག་སྒར་དུ་གྲིལ་འོང་ཞིང་། གུར་གྱི་རྩར་སླེབས་ནས་གུར་ལ་ཐོགས་ཏེ་བསྒྱེལ་བ་དང་གུར་གྱི་མགོ་རྟིང་བསློགས་ཞེས་པ་ལ། </a:t>
            </a:r>
            <a:endParaRPr lang="en-ZA" sz="4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E4D810-4C04-1AB9-67F4-3D5FE1DB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"/>
    </mc:Choice>
    <mc:Fallback xmlns="">
      <p:transition spd="slow" advTm="1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F5626-E051-421D-88EF-C539E4AF1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009418" cy="856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F115C-73E8-4CE6-B99F-24914E9CED1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77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His friend replied: “This is nothing less than the sword of Gideon son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Joash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Israelite. God has delivered Midian and the whole camp into his hand.”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གྲོགས་པོ་དེ་ན་རེ། འདི་ནི་གཞན་ཞིག་མ་ཡིན་པར་ཡེས་ར་ཨེལ་པ་ཡོ་ཨ་སིའི་བུ་གིད་ཡོན་གྱི་རལ་གྲི་ཡིན་ཏེ། དཀོན་མཆོག་གིས་མིད༌ཡཱན་དང་དམག་མི་ཡོངས་རྫོགས་ཁོའི་ལག་ཏུ་སྤྲད་པ་ཡིན་ཞེས་སྨྲས་སོ། 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67E33D-13A6-8E49-55E2-DB7143C3F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2"/>
    </mc:Choice>
    <mc:Fallback xmlns="">
      <p:transition spd="slow" advTm="1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BA0E4-D94D-4182-9A77-0A8566E3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84738"/>
            <a:ext cx="12843164" cy="734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9874B1-3C6A-40A9-B9A7-A2759EE76C6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Gideon heard the dream and its interpretation, he bowed in worship. He returned to the camp of Israel and said, “Get up, for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delivered the camp of Midian into your hand.”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གིད་ཡོན་གྱིས་རྨི་ལམ་དང་དེའི་དོན་འགྲེལ་ཐོས་ནས་དཀོན་མཆོག་ལ་བསྙེན་བཀུར་ཕུལ་ཞིང་། ཡེས་ར་ཨེལ་པའི་དམག་སྒར་དུ་ཕྱིར་ལོག་སྟེ་འདི་ལྟར། ཡར་ལོངས་དང་། དཀོན་མཆོག་ཡ་ཝཱེས་མིད༌ཡཱན་གྱི་དམག་དཔུང་ཁྱོད་རྣམས་ཀྱི་ལག་ཏུ་སྤྲད་ཟིན་ཞེས་སྨྲས་པའོ། ། </a:t>
            </a:r>
            <a:endParaRPr lang="en-ZA" sz="2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169AA7F-6C6D-5AAD-EAF8-F39C5FC16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2"/>
    </mc:Choice>
    <mc:Fallback xmlns="">
      <p:transition spd="slow" advTm="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2612E-F226-47EC-928E-8424545D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0147"/>
            <a:ext cx="12471817" cy="6958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DD8CA-DD38-43CB-A77A-E24452B0884C}"/>
              </a:ext>
            </a:extLst>
          </p:cNvPr>
          <p:cNvSpPr txBox="1"/>
          <p:nvPr/>
        </p:nvSpPr>
        <p:spPr>
          <a:xfrm>
            <a:off x="7810143" y="3990109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མི་དན་པ་གི་རྨི་ལམ།</a:t>
            </a:r>
            <a:endParaRPr lang="en-Z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3FC85-52A5-4C27-B588-47DA9EDE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883"/>
            <a:ext cx="13314218" cy="7628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4519C-FCCB-4782-9CDA-2969E2EDD96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Gideon heard the dream and its interpretation, he bowed in worship. He returned to the camp of Israel and said, “Get up, for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delivered the camp of Midian into your hand.”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གིད་ཡོན་གྱིས་རྨི་ལམ་དང་དེའི་དོན་འགྲེལ་ཐོས་ནས་དཀོན་མཆོག་ལ་བསྙེན་བཀུར་ཕུལ་ཞིང་། ཡེས་ར་ཨེལ་པའི་དམག་སྒར་དུ་ཕྱིར་ལོག་སྟེ་འདི་ལྟར། ཡར་ལོངས་དང་། དཀོན་མཆོག་ཡ་ཝཱེས་མིད༌ཡཱན་གྱི་དམག་དཔུང་ཁྱོད་རྣམས་ཀྱི་ལག་ཏུ་སྤྲད་ཟིན་ཞེས་སྨྲས་པའོ། ། </a:t>
            </a:r>
            <a:endParaRPr lang="en-ZA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E24A3A-D2F5-8148-FCD6-544C9A15B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7F87A-28C4-4EC4-A9D3-1ED1E5BE2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" y="0"/>
            <a:ext cx="121833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08B3E-D725-4727-845F-B85C352E2FD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6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8000" b="0" i="0" u="none" strike="noStrike" baseline="0" dirty="0">
                <a:latin typeface="TimesNewRomanPSMT"/>
              </a:rPr>
              <a:t>6. Midianite’s dream – </a:t>
            </a:r>
            <a:r>
              <a:rPr lang="en-US" sz="8000" b="0" i="0" u="none" strike="noStrike" baseline="0">
                <a:latin typeface="TimesNewRomanPSMT"/>
              </a:rPr>
              <a:t>Judges 7:9-15</a:t>
            </a:r>
            <a:endParaRPr lang="en-US" sz="18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མི་དན་པ་གི་རྨི་ལམ།</a:t>
            </a:r>
            <a:endParaRPr lang="en-ZA" sz="8000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37CB6B-0A02-D9D0-EC2A-B2E3C9956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"/>
    </mc:Choice>
    <mc:Fallback xmlns="">
      <p:transition spd="slow" advTm="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9B627-2B90-40C3-999E-3A078E55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00147"/>
            <a:ext cx="12471817" cy="6958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97FF0-56AC-43B9-B36F-F9088FE0D21F}"/>
              </a:ext>
            </a:extLst>
          </p:cNvPr>
          <p:cNvSpPr txBox="1"/>
          <p:nvPr/>
        </p:nvSpPr>
        <p:spPr>
          <a:xfrm>
            <a:off x="7810143" y="3990109"/>
            <a:ext cx="5975129" cy="2867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མི་དན་པ་གི་རྨི་ལམ།</a:t>
            </a:r>
            <a:endParaRPr lang="en-ZA" sz="8000" b="1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71ACF93-0B6E-78C2-1115-503B2561EB13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6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That night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“Get up and go down against the camp, for I have delivered it into your hand.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མཚན་མོ་དེར་དཀོན་མཆོག་ཡ་ཝཱེས་གིད་ཡོན་ལ་འདི་སྐད་དུ། བདག་གིས་ཁོ་རྣམས་ཁྱོད་ཀྱི་ལག་ཏུ་སྤྲད་ཟིན་པས། ཡར་ལོངས་ལ་མར་མིད་ཡཱན་གྱི་དམག་སྒར་དུ་སོང་ཞིག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59ADD7B-90CC-0B33-42C4-86F8D6ED9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3F39F-94E5-4291-84D0-0FD711F9A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9297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D56FD-1C19-42B5-A501-9775A1C9DD0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if you are afraid to do so, then go down to the camp with your servant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Purah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གལ་ཏེ་ཁྱོད་འགྲོ་བར་འཇིགས་ན། ཁྱོད་ཀྱི་གཡོག་པོ་ཕུ་རཱ་ཁྲིད་ནས་དམག་སྒར་དེ་རུ་སོང་དང་།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4ECF297-1AE8-6676-071C-35F44D124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"/>
    </mc:Choice>
    <mc:Fallback xmlns="">
      <p:transition spd="slow" advTm="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5B318-9147-4C3E-AADE-89EF70E9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304"/>
            <a:ext cx="12191999" cy="6926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1CEA83-201C-4727-9A17-6B57008107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listen to what they are saying. Then your hands will be strengthened to attack the camp.” So he went with </a:t>
            </a:r>
            <a:r>
              <a:rPr lang="en-US" sz="48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Purah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his servant to the outposts where armed men were guarding the camp.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ཁོ་རྣམས་ཀྱིས་ཅི་སྨྲ་བ་ཁྱོད་ཀྱིས་ཐོས་པ་དང་། ཁྱོད་ལ་མར་སོང་ནས་དམག་སྒར་དེར་དཔུང་འཇུག་བྱེད་པའི་སྙིང་སྟོབས་ལྡན་པར་འགྱུར་ཞེས་གསུངས། དེ་ནས་གིད་ཡོན་གྱིས་གཡོག་པོ་ཕུ་རཱ་ཁྲིད་ནས་མར་དམག་སྒར་གྱི་མཐའ་མཚམས་སུ་སོང་ངོ་། ། </a:t>
            </a:r>
            <a:endParaRPr lang="en-ZA" sz="1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4162649-7F16-1E2D-728E-F84073580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2"/>
    </mc:Choice>
    <mc:Fallback xmlns="">
      <p:transition spd="slow" advTm="1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1069</Words>
  <Application>Microsoft Office PowerPoint</Application>
  <PresentationFormat>Widescreen</PresentationFormat>
  <Paragraphs>47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13-6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2024-07-05T10:05:58Z</dcterms:modified>
</cp:coreProperties>
</file>