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8" r:id="rId2"/>
    <p:sldId id="368" r:id="rId3"/>
    <p:sldId id="310" r:id="rId4"/>
    <p:sldId id="338" r:id="rId5"/>
    <p:sldId id="339" r:id="rId6"/>
    <p:sldId id="340" r:id="rId7"/>
    <p:sldId id="367" r:id="rId8"/>
    <p:sldId id="342" r:id="rId9"/>
    <p:sldId id="345" r:id="rId10"/>
    <p:sldId id="344" r:id="rId11"/>
    <p:sldId id="341" r:id="rId12"/>
    <p:sldId id="346" r:id="rId13"/>
    <p:sldId id="347" r:id="rId14"/>
    <p:sldId id="348" r:id="rId15"/>
    <p:sldId id="349" r:id="rId16"/>
    <p:sldId id="350" r:id="rId17"/>
    <p:sldId id="351" r:id="rId18"/>
    <p:sldId id="35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8542BF-8A07-424A-8F56-7DBD344F4096}" v="3" dt="2024-07-05T10:19:53.1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1051" autoAdjust="0"/>
  </p:normalViewPr>
  <p:slideViewPr>
    <p:cSldViewPr snapToGrid="0">
      <p:cViewPr varScale="1">
        <p:scale>
          <a:sx n="106" d="100"/>
          <a:sy n="106" d="100"/>
        </p:scale>
        <p:origin x="49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A28542BF-8A07-424A-8F56-7DBD344F4096}"/>
    <pc:docChg chg="undo custSel addSld delSld modSld">
      <pc:chgData name="Alfred Smith" userId="3c60a3631c0db8ad" providerId="LiveId" clId="{A28542BF-8A07-424A-8F56-7DBD344F4096}" dt="2024-07-05T10:25:36.895" v="32"/>
      <pc:docMkLst>
        <pc:docMk/>
      </pc:docMkLst>
      <pc:sldChg chg="modSp mod">
        <pc:chgData name="Alfred Smith" userId="3c60a3631c0db8ad" providerId="LiveId" clId="{A28542BF-8A07-424A-8F56-7DBD344F4096}" dt="2024-07-05T10:13:06.476" v="3" actId="12"/>
        <pc:sldMkLst>
          <pc:docMk/>
          <pc:sldMk cId="2869461528" sldId="308"/>
        </pc:sldMkLst>
        <pc:spChg chg="mod">
          <ac:chgData name="Alfred Smith" userId="3c60a3631c0db8ad" providerId="LiveId" clId="{A28542BF-8A07-424A-8F56-7DBD344F4096}" dt="2024-07-05T10:13:06.476" v="3" actId="12"/>
          <ac:spMkLst>
            <pc:docMk/>
            <pc:sldMk cId="2869461528" sldId="308"/>
            <ac:spMk id="3" creationId="{77C8C5EB-7063-4EFF-9206-9F831A363AF1}"/>
          </ac:spMkLst>
        </pc:spChg>
      </pc:sldChg>
      <pc:sldChg chg="addSp modSp">
        <pc:chgData name="Alfred Smith" userId="3c60a3631c0db8ad" providerId="LiveId" clId="{A28542BF-8A07-424A-8F56-7DBD344F4096}" dt="2024-07-05T10:15:39.845" v="4"/>
        <pc:sldMkLst>
          <pc:docMk/>
          <pc:sldMk cId="1772228426" sldId="338"/>
        </pc:sldMkLst>
        <pc:spChg chg="add mod">
          <ac:chgData name="Alfred Smith" userId="3c60a3631c0db8ad" providerId="LiveId" clId="{A28542BF-8A07-424A-8F56-7DBD344F4096}" dt="2024-07-05T10:15:39.845" v="4"/>
          <ac:spMkLst>
            <pc:docMk/>
            <pc:sldMk cId="1772228426" sldId="338"/>
            <ac:spMk id="2" creationId="{E40097F7-2BA3-E58E-374A-227C7F1459DF}"/>
          </ac:spMkLst>
        </pc:spChg>
      </pc:sldChg>
      <pc:sldChg chg="modSp mod">
        <pc:chgData name="Alfred Smith" userId="3c60a3631c0db8ad" providerId="LiveId" clId="{A28542BF-8A07-424A-8F56-7DBD344F4096}" dt="2024-07-05T10:21:27.389" v="20" actId="404"/>
        <pc:sldMkLst>
          <pc:docMk/>
          <pc:sldMk cId="1931337536" sldId="339"/>
        </pc:sldMkLst>
        <pc:spChg chg="mod">
          <ac:chgData name="Alfred Smith" userId="3c60a3631c0db8ad" providerId="LiveId" clId="{A28542BF-8A07-424A-8F56-7DBD344F4096}" dt="2024-07-05T10:18:30.206" v="5"/>
          <ac:spMkLst>
            <pc:docMk/>
            <pc:sldMk cId="1931337536" sldId="339"/>
            <ac:spMk id="4" creationId="{9A13E2D8-2F59-44C1-B1D2-79C300C26DD4}"/>
          </ac:spMkLst>
        </pc:spChg>
        <pc:spChg chg="mod">
          <ac:chgData name="Alfred Smith" userId="3c60a3631c0db8ad" providerId="LiveId" clId="{A28542BF-8A07-424A-8F56-7DBD344F4096}" dt="2024-07-05T10:21:27.389" v="20" actId="404"/>
          <ac:spMkLst>
            <pc:docMk/>
            <pc:sldMk cId="1931337536" sldId="339"/>
            <ac:spMk id="6" creationId="{416C064E-628E-47C0-A712-DB178FE9901E}"/>
          </ac:spMkLst>
        </pc:spChg>
      </pc:sldChg>
      <pc:sldChg chg="modSp mod">
        <pc:chgData name="Alfred Smith" userId="3c60a3631c0db8ad" providerId="LiveId" clId="{A28542BF-8A07-424A-8F56-7DBD344F4096}" dt="2024-07-05T10:24:56.704" v="27" actId="404"/>
        <pc:sldMkLst>
          <pc:docMk/>
          <pc:sldMk cId="1983841694" sldId="341"/>
        </pc:sldMkLst>
        <pc:spChg chg="mod">
          <ac:chgData name="Alfred Smith" userId="3c60a3631c0db8ad" providerId="LiveId" clId="{A28542BF-8A07-424A-8F56-7DBD344F4096}" dt="2024-07-05T10:19:57.587" v="12"/>
          <ac:spMkLst>
            <pc:docMk/>
            <pc:sldMk cId="1983841694" sldId="341"/>
            <ac:spMk id="4" creationId="{9A13E2D8-2F59-44C1-B1D2-79C300C26DD4}"/>
          </ac:spMkLst>
        </pc:spChg>
        <pc:spChg chg="mod">
          <ac:chgData name="Alfred Smith" userId="3c60a3631c0db8ad" providerId="LiveId" clId="{A28542BF-8A07-424A-8F56-7DBD344F4096}" dt="2024-07-05T10:24:56.704" v="27" actId="404"/>
          <ac:spMkLst>
            <pc:docMk/>
            <pc:sldMk cId="1983841694" sldId="341"/>
            <ac:spMk id="6" creationId="{416C064E-628E-47C0-A712-DB178FE9901E}"/>
          </ac:spMkLst>
        </pc:spChg>
      </pc:sldChg>
      <pc:sldChg chg="addSp delSp modSp mod addAnim delAnim">
        <pc:chgData name="Alfred Smith" userId="3c60a3631c0db8ad" providerId="LiveId" clId="{A28542BF-8A07-424A-8F56-7DBD344F4096}" dt="2024-07-05T10:24:35.134" v="23" actId="6549"/>
        <pc:sldMkLst>
          <pc:docMk/>
          <pc:sldMk cId="3195630509" sldId="345"/>
        </pc:sldMkLst>
        <pc:spChg chg="add del">
          <ac:chgData name="Alfred Smith" userId="3c60a3631c0db8ad" providerId="LiveId" clId="{A28542BF-8A07-424A-8F56-7DBD344F4096}" dt="2024-07-05T10:24:30.141" v="22" actId="478"/>
          <ac:spMkLst>
            <pc:docMk/>
            <pc:sldMk cId="3195630509" sldId="345"/>
            <ac:spMk id="4" creationId="{9A13E2D8-2F59-44C1-B1D2-79C300C26DD4}"/>
          </ac:spMkLst>
        </pc:spChg>
        <pc:spChg chg="add del mod">
          <ac:chgData name="Alfred Smith" userId="3c60a3631c0db8ad" providerId="LiveId" clId="{A28542BF-8A07-424A-8F56-7DBD344F4096}" dt="2024-07-05T10:24:35.134" v="23" actId="6549"/>
          <ac:spMkLst>
            <pc:docMk/>
            <pc:sldMk cId="3195630509" sldId="345"/>
            <ac:spMk id="6" creationId="{416C064E-628E-47C0-A712-DB178FE9901E}"/>
          </ac:spMkLst>
        </pc:spChg>
        <pc:picChg chg="add del">
          <ac:chgData name="Alfred Smith" userId="3c60a3631c0db8ad" providerId="LiveId" clId="{A28542BF-8A07-424A-8F56-7DBD344F4096}" dt="2024-07-05T10:24:30.141" v="22" actId="478"/>
          <ac:picMkLst>
            <pc:docMk/>
            <pc:sldMk cId="3195630509" sldId="345"/>
            <ac:picMk id="42" creationId="{1DA18275-6D5C-3BB9-CE7B-B0358226BA87}"/>
          </ac:picMkLst>
        </pc:picChg>
      </pc:sldChg>
      <pc:sldChg chg="modSp mod">
        <pc:chgData name="Alfred Smith" userId="3c60a3631c0db8ad" providerId="LiveId" clId="{A28542BF-8A07-424A-8F56-7DBD344F4096}" dt="2024-07-05T10:25:07.432" v="28"/>
        <pc:sldMkLst>
          <pc:docMk/>
          <pc:sldMk cId="3740339217" sldId="347"/>
        </pc:sldMkLst>
        <pc:spChg chg="mod">
          <ac:chgData name="Alfred Smith" userId="3c60a3631c0db8ad" providerId="LiveId" clId="{A28542BF-8A07-424A-8F56-7DBD344F4096}" dt="2024-07-05T10:20:14.231" v="13"/>
          <ac:spMkLst>
            <pc:docMk/>
            <pc:sldMk cId="3740339217" sldId="347"/>
            <ac:spMk id="4" creationId="{9A13E2D8-2F59-44C1-B1D2-79C300C26DD4}"/>
          </ac:spMkLst>
        </pc:spChg>
        <pc:spChg chg="mod">
          <ac:chgData name="Alfred Smith" userId="3c60a3631c0db8ad" providerId="LiveId" clId="{A28542BF-8A07-424A-8F56-7DBD344F4096}" dt="2024-07-05T10:25:07.432" v="28"/>
          <ac:spMkLst>
            <pc:docMk/>
            <pc:sldMk cId="3740339217" sldId="347"/>
            <ac:spMk id="6" creationId="{416C064E-628E-47C0-A712-DB178FE9901E}"/>
          </ac:spMkLst>
        </pc:spChg>
      </pc:sldChg>
      <pc:sldChg chg="modSp mod">
        <pc:chgData name="Alfred Smith" userId="3c60a3631c0db8ad" providerId="LiveId" clId="{A28542BF-8A07-424A-8F56-7DBD344F4096}" dt="2024-07-05T10:25:25.209" v="31" actId="404"/>
        <pc:sldMkLst>
          <pc:docMk/>
          <pc:sldMk cId="1642667687" sldId="349"/>
        </pc:sldMkLst>
        <pc:spChg chg="mod">
          <ac:chgData name="Alfred Smith" userId="3c60a3631c0db8ad" providerId="LiveId" clId="{A28542BF-8A07-424A-8F56-7DBD344F4096}" dt="2024-07-05T10:20:30.379" v="14"/>
          <ac:spMkLst>
            <pc:docMk/>
            <pc:sldMk cId="1642667687" sldId="349"/>
            <ac:spMk id="4" creationId="{9A13E2D8-2F59-44C1-B1D2-79C300C26DD4}"/>
          </ac:spMkLst>
        </pc:spChg>
        <pc:spChg chg="mod">
          <ac:chgData name="Alfred Smith" userId="3c60a3631c0db8ad" providerId="LiveId" clId="{A28542BF-8A07-424A-8F56-7DBD344F4096}" dt="2024-07-05T10:25:25.209" v="31" actId="404"/>
          <ac:spMkLst>
            <pc:docMk/>
            <pc:sldMk cId="1642667687" sldId="349"/>
            <ac:spMk id="6" creationId="{416C064E-628E-47C0-A712-DB178FE9901E}"/>
          </ac:spMkLst>
        </pc:spChg>
      </pc:sldChg>
      <pc:sldChg chg="modSp mod">
        <pc:chgData name="Alfred Smith" userId="3c60a3631c0db8ad" providerId="LiveId" clId="{A28542BF-8A07-424A-8F56-7DBD344F4096}" dt="2024-07-05T10:25:36.895" v="32"/>
        <pc:sldMkLst>
          <pc:docMk/>
          <pc:sldMk cId="2522495975" sldId="351"/>
        </pc:sldMkLst>
        <pc:spChg chg="mod">
          <ac:chgData name="Alfred Smith" userId="3c60a3631c0db8ad" providerId="LiveId" clId="{A28542BF-8A07-424A-8F56-7DBD344F4096}" dt="2024-07-05T10:20:40.234" v="15"/>
          <ac:spMkLst>
            <pc:docMk/>
            <pc:sldMk cId="2522495975" sldId="351"/>
            <ac:spMk id="4" creationId="{9A13E2D8-2F59-44C1-B1D2-79C300C26DD4}"/>
          </ac:spMkLst>
        </pc:spChg>
        <pc:spChg chg="mod">
          <ac:chgData name="Alfred Smith" userId="3c60a3631c0db8ad" providerId="LiveId" clId="{A28542BF-8A07-424A-8F56-7DBD344F4096}" dt="2024-07-05T10:25:36.895" v="32"/>
          <ac:spMkLst>
            <pc:docMk/>
            <pc:sldMk cId="2522495975" sldId="351"/>
            <ac:spMk id="6" creationId="{416C064E-628E-47C0-A712-DB178FE9901E}"/>
          </ac:spMkLst>
        </pc:spChg>
      </pc:sldChg>
      <pc:sldChg chg="modSp mod">
        <pc:chgData name="Alfred Smith" userId="3c60a3631c0db8ad" providerId="LiveId" clId="{A28542BF-8A07-424A-8F56-7DBD344F4096}" dt="2024-07-05T10:18:40.696" v="7" actId="20577"/>
        <pc:sldMkLst>
          <pc:docMk/>
          <pc:sldMk cId="434146529" sldId="367"/>
        </pc:sldMkLst>
        <pc:spChg chg="mod">
          <ac:chgData name="Alfred Smith" userId="3c60a3631c0db8ad" providerId="LiveId" clId="{A28542BF-8A07-424A-8F56-7DBD344F4096}" dt="2024-07-05T10:18:40.696" v="7" actId="20577"/>
          <ac:spMkLst>
            <pc:docMk/>
            <pc:sldMk cId="434146529" sldId="367"/>
            <ac:spMk id="3" creationId="{C3B8E567-059A-4FAE-B9CE-CA8EBD7384E0}"/>
          </ac:spMkLst>
        </pc:spChg>
      </pc:sldChg>
      <pc:sldChg chg="modSp add del mod">
        <pc:chgData name="Alfred Smith" userId="3c60a3631c0db8ad" providerId="LiveId" clId="{A28542BF-8A07-424A-8F56-7DBD344F4096}" dt="2024-07-05T10:19:53.139" v="11"/>
        <pc:sldMkLst>
          <pc:docMk/>
          <pc:sldMk cId="553673120" sldId="369"/>
        </pc:sldMkLst>
        <pc:spChg chg="mod">
          <ac:chgData name="Alfred Smith" userId="3c60a3631c0db8ad" providerId="LiveId" clId="{A28542BF-8A07-424A-8F56-7DBD344F4096}" dt="2024-07-05T10:19:52.691" v="10"/>
          <ac:spMkLst>
            <pc:docMk/>
            <pc:sldMk cId="553673120" sldId="369"/>
            <ac:spMk id="4" creationId="{9A13E2D8-2F59-44C1-B1D2-79C300C26DD4}"/>
          </ac:spMkLst>
        </pc:spChg>
      </pc:sldChg>
    </pc:docChg>
  </pc:docChgLst>
  <pc:docChgLst>
    <pc:chgData name="Leonie Smith" userId="fed1330f33f5650e" providerId="LiveId" clId="{8DB4AC3E-FBA7-4B04-8329-FA3547C32618}"/>
    <pc:docChg chg="custSel addSld delSld modSld sldOrd">
      <pc:chgData name="Leonie Smith" userId="fed1330f33f5650e" providerId="LiveId" clId="{8DB4AC3E-FBA7-4B04-8329-FA3547C32618}" dt="2022-04-22T06:57:16.001" v="16" actId="5793"/>
      <pc:docMkLst>
        <pc:docMk/>
      </pc:docMkLst>
      <pc:sldChg chg="addSp delSp modSp modTransition modAnim modNotesTx">
        <pc:chgData name="Leonie Smith" userId="fed1330f33f5650e" providerId="LiveId" clId="{8DB4AC3E-FBA7-4B04-8329-FA3547C32618}" dt="2022-04-22T06:57:16.001" v="16" actId="5793"/>
        <pc:sldMkLst>
          <pc:docMk/>
          <pc:sldMk cId="2869461528" sldId="308"/>
        </pc:sldMkLst>
        <pc:picChg chg="add mod">
          <ac:chgData name="Leonie Smith" userId="fed1330f33f5650e" providerId="LiveId" clId="{8DB4AC3E-FBA7-4B04-8329-FA3547C32618}" dt="2022-04-22T06:53:52.220" v="7"/>
          <ac:picMkLst>
            <pc:docMk/>
            <pc:sldMk cId="2869461528" sldId="308"/>
            <ac:picMk id="4" creationId="{28378664-473D-4052-8EAA-2C89AF3C6377}"/>
          </ac:picMkLst>
        </pc:picChg>
        <pc:picChg chg="del">
          <ac:chgData name="Leonie Smith" userId="fed1330f33f5650e" providerId="LiveId" clId="{8DB4AC3E-FBA7-4B04-8329-FA3547C32618}" dt="2022-04-22T06:53:46.227" v="6"/>
          <ac:picMkLst>
            <pc:docMk/>
            <pc:sldMk cId="2869461528" sldId="308"/>
            <ac:picMk id="5" creationId="{98680D3D-2852-4C60-9B34-37F89618A1A3}"/>
          </ac:picMkLst>
        </pc:picChg>
      </pc:sldChg>
      <pc:sldChg chg="delSp mod">
        <pc:chgData name="Leonie Smith" userId="fed1330f33f5650e" providerId="LiveId" clId="{8DB4AC3E-FBA7-4B04-8329-FA3547C32618}" dt="2022-04-22T06:56:33.469" v="11" actId="478"/>
        <pc:sldMkLst>
          <pc:docMk/>
          <pc:sldMk cId="964780152" sldId="342"/>
        </pc:sldMkLst>
        <pc:spChg chg="del">
          <ac:chgData name="Leonie Smith" userId="fed1330f33f5650e" providerId="LiveId" clId="{8DB4AC3E-FBA7-4B04-8329-FA3547C32618}" dt="2022-04-22T06:56:33.469" v="11" actId="478"/>
          <ac:spMkLst>
            <pc:docMk/>
            <pc:sldMk cId="964780152" sldId="342"/>
            <ac:spMk id="7" creationId="{20F58D1E-359B-49B4-8C2E-E8BB54379230}"/>
          </ac:spMkLst>
        </pc:spChg>
      </pc:sldChg>
      <pc:sldChg chg="delSp mod ord">
        <pc:chgData name="Leonie Smith" userId="fed1330f33f5650e" providerId="LiveId" clId="{8DB4AC3E-FBA7-4B04-8329-FA3547C32618}" dt="2022-04-22T06:56:47.474" v="12" actId="478"/>
        <pc:sldMkLst>
          <pc:docMk/>
          <pc:sldMk cId="2002723087" sldId="344"/>
        </pc:sldMkLst>
        <pc:spChg chg="del">
          <ac:chgData name="Leonie Smith" userId="fed1330f33f5650e" providerId="LiveId" clId="{8DB4AC3E-FBA7-4B04-8329-FA3547C32618}" dt="2022-04-22T06:56:47.474" v="12" actId="478"/>
          <ac:spMkLst>
            <pc:docMk/>
            <pc:sldMk cId="2002723087" sldId="344"/>
            <ac:spMk id="7" creationId="{EB136790-5738-4BDF-956B-66C9AC1EF42C}"/>
          </ac:spMkLst>
        </pc:spChg>
      </pc:sldChg>
      <pc:sldChg chg="del">
        <pc:chgData name="Leonie Smith" userId="fed1330f33f5650e" providerId="LiveId" clId="{8DB4AC3E-FBA7-4B04-8329-FA3547C32618}" dt="2022-04-22T06:54:39.007" v="8" actId="47"/>
        <pc:sldMkLst>
          <pc:docMk/>
          <pc:sldMk cId="370456131" sldId="353"/>
        </pc:sldMkLst>
      </pc:sldChg>
      <pc:sldChg chg="delSp del mod">
        <pc:chgData name="Leonie Smith" userId="fed1330f33f5650e" providerId="LiveId" clId="{8DB4AC3E-FBA7-4B04-8329-FA3547C32618}" dt="2022-04-22T06:52:37.561" v="5" actId="47"/>
        <pc:sldMkLst>
          <pc:docMk/>
          <pc:sldMk cId="1838271778" sldId="366"/>
        </pc:sldMkLst>
        <pc:spChg chg="del">
          <ac:chgData name="Leonie Smith" userId="fed1330f33f5650e" providerId="LiveId" clId="{8DB4AC3E-FBA7-4B04-8329-FA3547C32618}" dt="2022-04-22T06:52:26.555" v="3" actId="21"/>
          <ac:spMkLst>
            <pc:docMk/>
            <pc:sldMk cId="1838271778" sldId="366"/>
            <ac:spMk id="5" creationId="{FB52CCE7-51BF-4056-801E-BB7BD1925504}"/>
          </ac:spMkLst>
        </pc:spChg>
        <pc:picChg chg="del">
          <ac:chgData name="Leonie Smith" userId="fed1330f33f5650e" providerId="LiveId" clId="{8DB4AC3E-FBA7-4B04-8329-FA3547C32618}" dt="2022-04-22T06:52:18.863" v="1" actId="21"/>
          <ac:picMkLst>
            <pc:docMk/>
            <pc:sldMk cId="1838271778" sldId="366"/>
            <ac:picMk id="3" creationId="{3785D1DE-5E01-4855-B97B-9AE7984F9C11}"/>
          </ac:picMkLst>
        </pc:picChg>
      </pc:sldChg>
      <pc:sldChg chg="addSp modSp new">
        <pc:chgData name="Leonie Smith" userId="fed1330f33f5650e" providerId="LiveId" clId="{8DB4AC3E-FBA7-4B04-8329-FA3547C32618}" dt="2022-04-22T06:52:31.825" v="4"/>
        <pc:sldMkLst>
          <pc:docMk/>
          <pc:sldMk cId="819709179" sldId="368"/>
        </pc:sldMkLst>
        <pc:spChg chg="add mod">
          <ac:chgData name="Leonie Smith" userId="fed1330f33f5650e" providerId="LiveId" clId="{8DB4AC3E-FBA7-4B04-8329-FA3547C32618}" dt="2022-04-22T06:52:31.825" v="4"/>
          <ac:spMkLst>
            <pc:docMk/>
            <pc:sldMk cId="819709179" sldId="368"/>
            <ac:spMk id="5" creationId="{57112624-94DA-4189-A21C-47E9DD0C3867}"/>
          </ac:spMkLst>
        </pc:spChg>
        <pc:picChg chg="add mod">
          <ac:chgData name="Leonie Smith" userId="fed1330f33f5650e" providerId="LiveId" clId="{8DB4AC3E-FBA7-4B04-8329-FA3547C32618}" dt="2022-04-22T06:52:20.780" v="2"/>
          <ac:picMkLst>
            <pc:docMk/>
            <pc:sldMk cId="819709179" sldId="368"/>
            <ac:picMk id="4" creationId="{F928100C-8ACC-4229-9A87-AE69D60C9E73}"/>
          </ac:picMkLst>
        </pc:picChg>
      </pc:sldChg>
    </pc:docChg>
  </pc:docChgLst>
  <pc:docChgLst>
    <pc:chgData name="Leonie Smith" userId="fed1330f33f5650e" providerId="LiveId" clId="{0409EC39-88BA-407B-AC03-9452DCC12AAC}"/>
    <pc:docChg chg="undo custSel addSld delSld modSld sldOrd">
      <pc:chgData name="Leonie Smith" userId="fed1330f33f5650e" providerId="LiveId" clId="{0409EC39-88BA-407B-AC03-9452DCC12AAC}" dt="2022-04-01T05:56:28.182" v="329"/>
      <pc:docMkLst>
        <pc:docMk/>
      </pc:docMkLst>
      <pc:sldChg chg="addSp delSp modSp modTransition modAnim">
        <pc:chgData name="Leonie Smith" userId="fed1330f33f5650e" providerId="LiveId" clId="{0409EC39-88BA-407B-AC03-9452DCC12AAC}" dt="2022-04-01T05:26:39" v="134"/>
        <pc:sldMkLst>
          <pc:docMk/>
          <pc:sldMk cId="2869461528" sldId="308"/>
        </pc:sldMkLst>
        <pc:picChg chg="add del mod">
          <ac:chgData name="Leonie Smith" userId="fed1330f33f5650e" providerId="LiveId" clId="{0409EC39-88BA-407B-AC03-9452DCC12AAC}" dt="2022-04-01T05:26:32.883" v="133"/>
          <ac:picMkLst>
            <pc:docMk/>
            <pc:sldMk cId="2869461528" sldId="308"/>
            <ac:picMk id="4" creationId="{BBF176FA-CA1F-4287-8CDD-B23DA1FCC9DD}"/>
          </ac:picMkLst>
        </pc:picChg>
        <pc:picChg chg="add mod">
          <ac:chgData name="Leonie Smith" userId="fed1330f33f5650e" providerId="LiveId" clId="{0409EC39-88BA-407B-AC03-9452DCC12AAC}" dt="2022-04-01T05:26:39" v="134"/>
          <ac:picMkLst>
            <pc:docMk/>
            <pc:sldMk cId="2869461528" sldId="308"/>
            <ac:picMk id="5" creationId="{98680D3D-2852-4C60-9B34-37F89618A1A3}"/>
          </ac:picMkLst>
        </pc:picChg>
      </pc:sldChg>
      <pc:sldChg chg="addSp modSp">
        <pc:chgData name="Leonie Smith" userId="fed1330f33f5650e" providerId="LiveId" clId="{0409EC39-88BA-407B-AC03-9452DCC12AAC}" dt="2022-04-01T05:30:07.793" v="138"/>
        <pc:sldMkLst>
          <pc:docMk/>
          <pc:sldMk cId="1237137471" sldId="310"/>
        </pc:sldMkLst>
        <pc:picChg chg="add mod">
          <ac:chgData name="Leonie Smith" userId="fed1330f33f5650e" providerId="LiveId" clId="{0409EC39-88BA-407B-AC03-9452DCC12AAC}" dt="2022-04-01T05:30:07.793" v="138"/>
          <ac:picMkLst>
            <pc:docMk/>
            <pc:sldMk cId="1237137471" sldId="310"/>
            <ac:picMk id="2" creationId="{3410A856-D17E-4D7D-964B-081D9B3BF670}"/>
          </ac:picMkLst>
        </pc:picChg>
      </pc:sldChg>
      <pc:sldChg chg="addSp delSp modSp modTransition modAnim">
        <pc:chgData name="Leonie Smith" userId="fed1330f33f5650e" providerId="LiveId" clId="{0409EC39-88BA-407B-AC03-9452DCC12AAC}" dt="2022-04-01T05:33:09.100" v="141"/>
        <pc:sldMkLst>
          <pc:docMk/>
          <pc:sldMk cId="1931337536" sldId="339"/>
        </pc:sldMkLst>
        <pc:picChg chg="add del mod">
          <ac:chgData name="Leonie Smith" userId="fed1330f33f5650e" providerId="LiveId" clId="{0409EC39-88BA-407B-AC03-9452DCC12AAC}" dt="2022-04-01T05:32:59.077" v="140"/>
          <ac:picMkLst>
            <pc:docMk/>
            <pc:sldMk cId="1931337536" sldId="339"/>
            <ac:picMk id="2" creationId="{D36A65C9-1DC8-4E37-87B8-EB3A7DB13689}"/>
          </ac:picMkLst>
        </pc:picChg>
        <pc:picChg chg="add mod">
          <ac:chgData name="Leonie Smith" userId="fed1330f33f5650e" providerId="LiveId" clId="{0409EC39-88BA-407B-AC03-9452DCC12AAC}" dt="2022-04-01T05:33:09.100" v="141"/>
          <ac:picMkLst>
            <pc:docMk/>
            <pc:sldMk cId="1931337536" sldId="339"/>
            <ac:picMk id="3" creationId="{F789DDA2-F632-467E-AA63-C2C238614566}"/>
          </ac:picMkLst>
        </pc:picChg>
      </pc:sldChg>
      <pc:sldChg chg="addSp delSp modSp ord modTransition modAnim">
        <pc:chgData name="Leonie Smith" userId="fed1330f33f5650e" providerId="LiveId" clId="{0409EC39-88BA-407B-AC03-9452DCC12AAC}" dt="2022-04-01T05:48:10.594" v="304"/>
        <pc:sldMkLst>
          <pc:docMk/>
          <pc:sldMk cId="1983841694" sldId="341"/>
        </pc:sldMkLst>
        <pc:picChg chg="add del mod">
          <ac:chgData name="Leonie Smith" userId="fed1330f33f5650e" providerId="LiveId" clId="{0409EC39-88BA-407B-AC03-9452DCC12AAC}" dt="2022-04-01T05:44:48.786" v="287"/>
          <ac:picMkLst>
            <pc:docMk/>
            <pc:sldMk cId="1983841694" sldId="341"/>
            <ac:picMk id="2" creationId="{0F7BCD4E-9D58-45CD-ACE3-98CFB67D50ED}"/>
          </ac:picMkLst>
        </pc:picChg>
        <pc:picChg chg="add del mod">
          <ac:chgData name="Leonie Smith" userId="fed1330f33f5650e" providerId="LiveId" clId="{0409EC39-88BA-407B-AC03-9452DCC12AAC}" dt="2022-04-01T05:45:05.190" v="289"/>
          <ac:picMkLst>
            <pc:docMk/>
            <pc:sldMk cId="1983841694" sldId="341"/>
            <ac:picMk id="3" creationId="{D9445BCE-FA24-45EC-AC52-DB0EDD17323C}"/>
          </ac:picMkLst>
        </pc:picChg>
        <pc:picChg chg="add del mod">
          <ac:chgData name="Leonie Smith" userId="fed1330f33f5650e" providerId="LiveId" clId="{0409EC39-88BA-407B-AC03-9452DCC12AAC}" dt="2022-04-01T05:45:38.899" v="291"/>
          <ac:picMkLst>
            <pc:docMk/>
            <pc:sldMk cId="1983841694" sldId="341"/>
            <ac:picMk id="5" creationId="{ED444713-6DEC-4595-997B-D8C2F66E9471}"/>
          </ac:picMkLst>
        </pc:picChg>
        <pc:picChg chg="add del mod">
          <ac:chgData name="Leonie Smith" userId="fed1330f33f5650e" providerId="LiveId" clId="{0409EC39-88BA-407B-AC03-9452DCC12AAC}" dt="2022-04-01T05:45:48.670" v="293"/>
          <ac:picMkLst>
            <pc:docMk/>
            <pc:sldMk cId="1983841694" sldId="341"/>
            <ac:picMk id="7" creationId="{626E096A-AF97-4DD7-B8A3-666BC1AC0FED}"/>
          </ac:picMkLst>
        </pc:picChg>
        <pc:picChg chg="add del mod">
          <ac:chgData name="Leonie Smith" userId="fed1330f33f5650e" providerId="LiveId" clId="{0409EC39-88BA-407B-AC03-9452DCC12AAC}" dt="2022-04-01T05:46:22.318" v="295"/>
          <ac:picMkLst>
            <pc:docMk/>
            <pc:sldMk cId="1983841694" sldId="341"/>
            <ac:picMk id="8" creationId="{6EFFF6CD-1210-405F-B0F7-CD8D8DCFA377}"/>
          </ac:picMkLst>
        </pc:picChg>
        <pc:picChg chg="add del mod">
          <ac:chgData name="Leonie Smith" userId="fed1330f33f5650e" providerId="LiveId" clId="{0409EC39-88BA-407B-AC03-9452DCC12AAC}" dt="2022-04-01T05:46:43.875" v="297"/>
          <ac:picMkLst>
            <pc:docMk/>
            <pc:sldMk cId="1983841694" sldId="341"/>
            <ac:picMk id="9" creationId="{8B59AD8C-43B1-4696-9D7E-07D0F4BB784C}"/>
          </ac:picMkLst>
        </pc:picChg>
        <pc:picChg chg="add del mod">
          <ac:chgData name="Leonie Smith" userId="fed1330f33f5650e" providerId="LiveId" clId="{0409EC39-88BA-407B-AC03-9452DCC12AAC}" dt="2022-04-01T05:47:01.251" v="299"/>
          <ac:picMkLst>
            <pc:docMk/>
            <pc:sldMk cId="1983841694" sldId="341"/>
            <ac:picMk id="10" creationId="{8FADFD6E-4B44-43AB-9E33-29039DE059E4}"/>
          </ac:picMkLst>
        </pc:picChg>
        <pc:picChg chg="add del mod">
          <ac:chgData name="Leonie Smith" userId="fed1330f33f5650e" providerId="LiveId" clId="{0409EC39-88BA-407B-AC03-9452DCC12AAC}" dt="2022-04-01T05:47:31.235" v="301"/>
          <ac:picMkLst>
            <pc:docMk/>
            <pc:sldMk cId="1983841694" sldId="341"/>
            <ac:picMk id="11" creationId="{F90EF4DF-C788-4741-A4B9-5759A6D9C526}"/>
          </ac:picMkLst>
        </pc:picChg>
        <pc:picChg chg="add del mod">
          <ac:chgData name="Leonie Smith" userId="fed1330f33f5650e" providerId="LiveId" clId="{0409EC39-88BA-407B-AC03-9452DCC12AAC}" dt="2022-04-01T05:47:59.111" v="303"/>
          <ac:picMkLst>
            <pc:docMk/>
            <pc:sldMk cId="1983841694" sldId="341"/>
            <ac:picMk id="12" creationId="{79A427E3-598C-4CAC-8FB6-1ED0A6A587BE}"/>
          </ac:picMkLst>
        </pc:picChg>
        <pc:picChg chg="add mod">
          <ac:chgData name="Leonie Smith" userId="fed1330f33f5650e" providerId="LiveId" clId="{0409EC39-88BA-407B-AC03-9452DCC12AAC}" dt="2022-04-01T05:48:10.594" v="304"/>
          <ac:picMkLst>
            <pc:docMk/>
            <pc:sldMk cId="1983841694" sldId="341"/>
            <ac:picMk id="13" creationId="{0412209D-C9B1-4ABE-97A2-7CCF0B6D9927}"/>
          </ac:picMkLst>
        </pc:picChg>
      </pc:sldChg>
      <pc:sldChg chg="modSp del mod">
        <pc:chgData name="Leonie Smith" userId="fed1330f33f5650e" providerId="LiveId" clId="{0409EC39-88BA-407B-AC03-9452DCC12AAC}" dt="2022-04-01T05:22:43.299" v="102" actId="47"/>
        <pc:sldMkLst>
          <pc:docMk/>
          <pc:sldMk cId="3055517435" sldId="343"/>
        </pc:sldMkLst>
        <pc:spChg chg="mod">
          <ac:chgData name="Leonie Smith" userId="fed1330f33f5650e" providerId="LiveId" clId="{0409EC39-88BA-407B-AC03-9452DCC12AAC}" dt="2022-04-01T05:20:24.854" v="0" actId="21"/>
          <ac:spMkLst>
            <pc:docMk/>
            <pc:sldMk cId="3055517435" sldId="343"/>
            <ac:spMk id="4" creationId="{9A13E2D8-2F59-44C1-B1D2-79C300C26DD4}"/>
          </ac:spMkLst>
        </pc:spChg>
      </pc:sldChg>
      <pc:sldChg chg="addSp delSp modSp mod modTransition modAnim">
        <pc:chgData name="Leonie Smith" userId="fed1330f33f5650e" providerId="LiveId" clId="{0409EC39-88BA-407B-AC03-9452DCC12AAC}" dt="2022-04-01T05:43:50.467" v="285"/>
        <pc:sldMkLst>
          <pc:docMk/>
          <pc:sldMk cId="3195630509" sldId="345"/>
        </pc:sldMkLst>
        <pc:spChg chg="mod">
          <ac:chgData name="Leonie Smith" userId="fed1330f33f5650e" providerId="LiveId" clId="{0409EC39-88BA-407B-AC03-9452DCC12AAC}" dt="2022-04-01T05:40:30.669" v="270" actId="6549"/>
          <ac:spMkLst>
            <pc:docMk/>
            <pc:sldMk cId="3195630509" sldId="345"/>
            <ac:spMk id="4" creationId="{9A13E2D8-2F59-44C1-B1D2-79C300C26DD4}"/>
          </ac:spMkLst>
        </pc:spChg>
        <pc:picChg chg="add del mod">
          <ac:chgData name="Leonie Smith" userId="fed1330f33f5650e" providerId="LiveId" clId="{0409EC39-88BA-407B-AC03-9452DCC12AAC}" dt="2022-04-01T05:34:38.568" v="143"/>
          <ac:picMkLst>
            <pc:docMk/>
            <pc:sldMk cId="3195630509" sldId="345"/>
            <ac:picMk id="2" creationId="{4B5A957E-9D9C-45D6-BC65-DBFC019F4CC5}"/>
          </ac:picMkLst>
        </pc:picChg>
        <pc:picChg chg="add del mod">
          <ac:chgData name="Leonie Smith" userId="fed1330f33f5650e" providerId="LiveId" clId="{0409EC39-88BA-407B-AC03-9452DCC12AAC}" dt="2022-04-01T05:35:12.512" v="145"/>
          <ac:picMkLst>
            <pc:docMk/>
            <pc:sldMk cId="3195630509" sldId="345"/>
            <ac:picMk id="3" creationId="{C3D18174-339E-4A62-A5AE-6D158F070B29}"/>
          </ac:picMkLst>
        </pc:picChg>
        <pc:picChg chg="add del mod">
          <ac:chgData name="Leonie Smith" userId="fed1330f33f5650e" providerId="LiveId" clId="{0409EC39-88BA-407B-AC03-9452DCC12AAC}" dt="2022-04-01T05:35:25.250" v="147"/>
          <ac:picMkLst>
            <pc:docMk/>
            <pc:sldMk cId="3195630509" sldId="345"/>
            <ac:picMk id="5" creationId="{D3A36AAB-CB3A-4524-B04B-BAD901969E2B}"/>
          </ac:picMkLst>
        </pc:picChg>
        <pc:picChg chg="add del mod">
          <ac:chgData name="Leonie Smith" userId="fed1330f33f5650e" providerId="LiveId" clId="{0409EC39-88BA-407B-AC03-9452DCC12AAC}" dt="2022-04-01T05:36:09.746" v="149"/>
          <ac:picMkLst>
            <pc:docMk/>
            <pc:sldMk cId="3195630509" sldId="345"/>
            <ac:picMk id="7" creationId="{735B1E62-ABD2-4CAB-ABE9-5043C3E7520E}"/>
          </ac:picMkLst>
        </pc:picChg>
        <pc:picChg chg="add del mod">
          <ac:chgData name="Leonie Smith" userId="fed1330f33f5650e" providerId="LiveId" clId="{0409EC39-88BA-407B-AC03-9452DCC12AAC}" dt="2022-04-01T05:37:36.780" v="151"/>
          <ac:picMkLst>
            <pc:docMk/>
            <pc:sldMk cId="3195630509" sldId="345"/>
            <ac:picMk id="8" creationId="{E4CB1D52-2B80-47CD-8F78-AABA8FB9FC06}"/>
          </ac:picMkLst>
        </pc:picChg>
        <pc:picChg chg="add del mod">
          <ac:chgData name="Leonie Smith" userId="fed1330f33f5650e" providerId="LiveId" clId="{0409EC39-88BA-407B-AC03-9452DCC12AAC}" dt="2022-04-01T05:43:05.273" v="280"/>
          <ac:picMkLst>
            <pc:docMk/>
            <pc:sldMk cId="3195630509" sldId="345"/>
            <ac:picMk id="9" creationId="{8ADA1D09-27DB-4D3E-90E2-BAF888FF9953}"/>
          </ac:picMkLst>
        </pc:picChg>
        <pc:picChg chg="add del mod">
          <ac:chgData name="Leonie Smith" userId="fed1330f33f5650e" providerId="LiveId" clId="{0409EC39-88BA-407B-AC03-9452DCC12AAC}" dt="2022-04-01T05:43:24.441" v="282"/>
          <ac:picMkLst>
            <pc:docMk/>
            <pc:sldMk cId="3195630509" sldId="345"/>
            <ac:picMk id="10" creationId="{A1C4DD19-C351-4869-B249-92C235E324F6}"/>
          </ac:picMkLst>
        </pc:picChg>
        <pc:picChg chg="add del mod">
          <ac:chgData name="Leonie Smith" userId="fed1330f33f5650e" providerId="LiveId" clId="{0409EC39-88BA-407B-AC03-9452DCC12AAC}" dt="2022-04-01T05:43:37.731" v="284"/>
          <ac:picMkLst>
            <pc:docMk/>
            <pc:sldMk cId="3195630509" sldId="345"/>
            <ac:picMk id="11" creationId="{C1AE50E9-E7DD-4F8F-BDF6-50EA17BFE293}"/>
          </ac:picMkLst>
        </pc:picChg>
        <pc:picChg chg="add mod">
          <ac:chgData name="Leonie Smith" userId="fed1330f33f5650e" providerId="LiveId" clId="{0409EC39-88BA-407B-AC03-9452DCC12AAC}" dt="2022-04-01T05:43:50.467" v="285"/>
          <ac:picMkLst>
            <pc:docMk/>
            <pc:sldMk cId="3195630509" sldId="345"/>
            <ac:picMk id="12" creationId="{716673F3-4689-49A3-9A04-90B5A4B8FCF7}"/>
          </ac:picMkLst>
        </pc:picChg>
      </pc:sldChg>
      <pc:sldChg chg="addSp delSp modSp mod modTransition modAnim">
        <pc:chgData name="Leonie Smith" userId="fed1330f33f5650e" providerId="LiveId" clId="{0409EC39-88BA-407B-AC03-9452DCC12AAC}" dt="2022-04-01T05:50:32.708" v="315"/>
        <pc:sldMkLst>
          <pc:docMk/>
          <pc:sldMk cId="3740339217" sldId="347"/>
        </pc:sldMkLst>
        <pc:spChg chg="mod">
          <ac:chgData name="Leonie Smith" userId="fed1330f33f5650e" providerId="LiveId" clId="{0409EC39-88BA-407B-AC03-9452DCC12AAC}" dt="2022-04-01T05:24:05.948" v="131" actId="20577"/>
          <ac:spMkLst>
            <pc:docMk/>
            <pc:sldMk cId="3740339217" sldId="347"/>
            <ac:spMk id="4" creationId="{9A13E2D8-2F59-44C1-B1D2-79C300C26DD4}"/>
          </ac:spMkLst>
        </pc:spChg>
        <pc:picChg chg="add del mod">
          <ac:chgData name="Leonie Smith" userId="fed1330f33f5650e" providerId="LiveId" clId="{0409EC39-88BA-407B-AC03-9452DCC12AAC}" dt="2022-04-01T05:48:55.728" v="306"/>
          <ac:picMkLst>
            <pc:docMk/>
            <pc:sldMk cId="3740339217" sldId="347"/>
            <ac:picMk id="2" creationId="{A2C03B5D-589A-4846-8652-2671405841EC}"/>
          </ac:picMkLst>
        </pc:picChg>
        <pc:picChg chg="add del mod">
          <ac:chgData name="Leonie Smith" userId="fed1330f33f5650e" providerId="LiveId" clId="{0409EC39-88BA-407B-AC03-9452DCC12AAC}" dt="2022-04-01T05:49:12.356" v="308"/>
          <ac:picMkLst>
            <pc:docMk/>
            <pc:sldMk cId="3740339217" sldId="347"/>
            <ac:picMk id="3" creationId="{B5E25AD1-7115-44FA-8E5B-6B3046CA8310}"/>
          </ac:picMkLst>
        </pc:picChg>
        <pc:picChg chg="add del mod">
          <ac:chgData name="Leonie Smith" userId="fed1330f33f5650e" providerId="LiveId" clId="{0409EC39-88BA-407B-AC03-9452DCC12AAC}" dt="2022-04-01T05:49:29.178" v="310"/>
          <ac:picMkLst>
            <pc:docMk/>
            <pc:sldMk cId="3740339217" sldId="347"/>
            <ac:picMk id="5" creationId="{435CCEF6-CF7A-4736-8AEF-BA7124FA729B}"/>
          </ac:picMkLst>
        </pc:picChg>
        <pc:picChg chg="add del mod">
          <ac:chgData name="Leonie Smith" userId="fed1330f33f5650e" providerId="LiveId" clId="{0409EC39-88BA-407B-AC03-9452DCC12AAC}" dt="2022-04-01T05:50:10.222" v="312"/>
          <ac:picMkLst>
            <pc:docMk/>
            <pc:sldMk cId="3740339217" sldId="347"/>
            <ac:picMk id="7" creationId="{9978CA80-E8C1-4B0E-A886-FD5F3402753F}"/>
          </ac:picMkLst>
        </pc:picChg>
        <pc:picChg chg="add del mod">
          <ac:chgData name="Leonie Smith" userId="fed1330f33f5650e" providerId="LiveId" clId="{0409EC39-88BA-407B-AC03-9452DCC12AAC}" dt="2022-04-01T05:50:22.310" v="314"/>
          <ac:picMkLst>
            <pc:docMk/>
            <pc:sldMk cId="3740339217" sldId="347"/>
            <ac:picMk id="8" creationId="{2719EB4D-AB14-439E-94DA-41F3128EA85E}"/>
          </ac:picMkLst>
        </pc:picChg>
        <pc:picChg chg="add mod">
          <ac:chgData name="Leonie Smith" userId="fed1330f33f5650e" providerId="LiveId" clId="{0409EC39-88BA-407B-AC03-9452DCC12AAC}" dt="2022-04-01T05:50:32.708" v="315"/>
          <ac:picMkLst>
            <pc:docMk/>
            <pc:sldMk cId="3740339217" sldId="347"/>
            <ac:picMk id="9" creationId="{825E3A90-64F8-410D-AD06-5180E28C9021}"/>
          </ac:picMkLst>
        </pc:picChg>
      </pc:sldChg>
      <pc:sldChg chg="addSp delSp modSp modTransition modAnim">
        <pc:chgData name="Leonie Smith" userId="fed1330f33f5650e" providerId="LiveId" clId="{0409EC39-88BA-407B-AC03-9452DCC12AAC}" dt="2022-04-01T05:54:43.224" v="328"/>
        <pc:sldMkLst>
          <pc:docMk/>
          <pc:sldMk cId="1642667687" sldId="349"/>
        </pc:sldMkLst>
        <pc:picChg chg="add del mod">
          <ac:chgData name="Leonie Smith" userId="fed1330f33f5650e" providerId="LiveId" clId="{0409EC39-88BA-407B-AC03-9452DCC12AAC}" dt="2022-04-01T05:51:39.244" v="317"/>
          <ac:picMkLst>
            <pc:docMk/>
            <pc:sldMk cId="1642667687" sldId="349"/>
            <ac:picMk id="2" creationId="{5B50A0B6-A351-4DFF-88F7-E062F2FB02A1}"/>
          </ac:picMkLst>
        </pc:picChg>
        <pc:picChg chg="add del mod">
          <ac:chgData name="Leonie Smith" userId="fed1330f33f5650e" providerId="LiveId" clId="{0409EC39-88BA-407B-AC03-9452DCC12AAC}" dt="2022-04-01T05:52:28.057" v="319"/>
          <ac:picMkLst>
            <pc:docMk/>
            <pc:sldMk cId="1642667687" sldId="349"/>
            <ac:picMk id="3" creationId="{CFC40F9C-922D-452C-854A-C52A2DB69CEA}"/>
          </ac:picMkLst>
        </pc:picChg>
        <pc:picChg chg="add del mod">
          <ac:chgData name="Leonie Smith" userId="fed1330f33f5650e" providerId="LiveId" clId="{0409EC39-88BA-407B-AC03-9452DCC12AAC}" dt="2022-04-01T05:52:53.919" v="321"/>
          <ac:picMkLst>
            <pc:docMk/>
            <pc:sldMk cId="1642667687" sldId="349"/>
            <ac:picMk id="5" creationId="{D7D3BE5E-BD9D-4893-BCE5-4898E0BE08BB}"/>
          </ac:picMkLst>
        </pc:picChg>
        <pc:picChg chg="add del mod">
          <ac:chgData name="Leonie Smith" userId="fed1330f33f5650e" providerId="LiveId" clId="{0409EC39-88BA-407B-AC03-9452DCC12AAC}" dt="2022-04-01T05:53:06.571" v="323"/>
          <ac:picMkLst>
            <pc:docMk/>
            <pc:sldMk cId="1642667687" sldId="349"/>
            <ac:picMk id="7" creationId="{8C6EF716-2653-4FB1-B056-C8FB24588667}"/>
          </ac:picMkLst>
        </pc:picChg>
        <pc:picChg chg="add del mod">
          <ac:chgData name="Leonie Smith" userId="fed1330f33f5650e" providerId="LiveId" clId="{0409EC39-88BA-407B-AC03-9452DCC12AAC}" dt="2022-04-01T05:53:28.438" v="325"/>
          <ac:picMkLst>
            <pc:docMk/>
            <pc:sldMk cId="1642667687" sldId="349"/>
            <ac:picMk id="8" creationId="{F3C8218D-C9A3-4BF1-B18E-E898CACEADC2}"/>
          </ac:picMkLst>
        </pc:picChg>
        <pc:picChg chg="add del mod">
          <ac:chgData name="Leonie Smith" userId="fed1330f33f5650e" providerId="LiveId" clId="{0409EC39-88BA-407B-AC03-9452DCC12AAC}" dt="2022-04-01T05:54:32.294" v="327"/>
          <ac:picMkLst>
            <pc:docMk/>
            <pc:sldMk cId="1642667687" sldId="349"/>
            <ac:picMk id="9" creationId="{89A16174-E835-4057-BBB1-8FE01741CA4F}"/>
          </ac:picMkLst>
        </pc:picChg>
        <pc:picChg chg="add mod">
          <ac:chgData name="Leonie Smith" userId="fed1330f33f5650e" providerId="LiveId" clId="{0409EC39-88BA-407B-AC03-9452DCC12AAC}" dt="2022-04-01T05:54:43.224" v="328"/>
          <ac:picMkLst>
            <pc:docMk/>
            <pc:sldMk cId="1642667687" sldId="349"/>
            <ac:picMk id="10" creationId="{1FBE4468-7E2F-4AF9-8DED-1DA7713B87FF}"/>
          </ac:picMkLst>
        </pc:picChg>
      </pc:sldChg>
      <pc:sldChg chg="addSp modSp">
        <pc:chgData name="Leonie Smith" userId="fed1330f33f5650e" providerId="LiveId" clId="{0409EC39-88BA-407B-AC03-9452DCC12AAC}" dt="2022-04-01T05:56:28.182" v="329"/>
        <pc:sldMkLst>
          <pc:docMk/>
          <pc:sldMk cId="2522495975" sldId="351"/>
        </pc:sldMkLst>
        <pc:picChg chg="add mod">
          <ac:chgData name="Leonie Smith" userId="fed1330f33f5650e" providerId="LiveId" clId="{0409EC39-88BA-407B-AC03-9452DCC12AAC}" dt="2022-04-01T05:56:28.182" v="329"/>
          <ac:picMkLst>
            <pc:docMk/>
            <pc:sldMk cId="2522495975" sldId="351"/>
            <ac:picMk id="2" creationId="{44342309-E8C6-4490-91A7-5450ACEEDCA7}"/>
          </ac:picMkLst>
        </pc:picChg>
      </pc:sldChg>
      <pc:sldChg chg="addSp delSp modSp modTransition modAnim">
        <pc:chgData name="Leonie Smith" userId="fed1330f33f5650e" providerId="LiveId" clId="{0409EC39-88BA-407B-AC03-9452DCC12AAC}" dt="2022-04-01T05:29:12.594" v="137"/>
        <pc:sldMkLst>
          <pc:docMk/>
          <pc:sldMk cId="1838271778" sldId="366"/>
        </pc:sldMkLst>
        <pc:picChg chg="add del mod">
          <ac:chgData name="Leonie Smith" userId="fed1330f33f5650e" providerId="LiveId" clId="{0409EC39-88BA-407B-AC03-9452DCC12AAC}" dt="2022-04-01T05:29:04.918" v="136"/>
          <ac:picMkLst>
            <pc:docMk/>
            <pc:sldMk cId="1838271778" sldId="366"/>
            <ac:picMk id="2" creationId="{E4F882DB-A8FA-42FF-A06A-D4853622C7E9}"/>
          </ac:picMkLst>
        </pc:picChg>
        <pc:picChg chg="add mod">
          <ac:chgData name="Leonie Smith" userId="fed1330f33f5650e" providerId="LiveId" clId="{0409EC39-88BA-407B-AC03-9452DCC12AAC}" dt="2022-04-01T05:29:12.594" v="137"/>
          <ac:picMkLst>
            <pc:docMk/>
            <pc:sldMk cId="1838271778" sldId="366"/>
            <ac:picMk id="7" creationId="{E529BE0D-9045-4C99-AAAF-B64D55290EE8}"/>
          </ac:picMkLst>
        </pc:picChg>
      </pc:sldChg>
      <pc:sldChg chg="addSp delSp modSp new mod modTransition modAnim">
        <pc:chgData name="Leonie Smith" userId="fed1330f33f5650e" providerId="LiveId" clId="{0409EC39-88BA-407B-AC03-9452DCC12AAC}" dt="2022-04-01T05:42:28.503" v="279"/>
        <pc:sldMkLst>
          <pc:docMk/>
          <pc:sldMk cId="434146529" sldId="367"/>
        </pc:sldMkLst>
        <pc:spChg chg="mod">
          <ac:chgData name="Leonie Smith" userId="fed1330f33f5650e" providerId="LiveId" clId="{0409EC39-88BA-407B-AC03-9452DCC12AAC}" dt="2022-04-01T05:40:16.466" v="269" actId="20577"/>
          <ac:spMkLst>
            <pc:docMk/>
            <pc:sldMk cId="434146529" sldId="367"/>
            <ac:spMk id="3" creationId="{C3B8E567-059A-4FAE-B9CE-CA8EBD7384E0}"/>
          </ac:spMkLst>
        </pc:spChg>
        <pc:picChg chg="add del mod">
          <ac:chgData name="Leonie Smith" userId="fed1330f33f5650e" providerId="LiveId" clId="{0409EC39-88BA-407B-AC03-9452DCC12AAC}" dt="2022-04-01T05:41:29.780" v="272"/>
          <ac:picMkLst>
            <pc:docMk/>
            <pc:sldMk cId="434146529" sldId="367"/>
            <ac:picMk id="4" creationId="{E7894341-6002-4F9F-8993-77ED39C6ED9F}"/>
          </ac:picMkLst>
        </pc:picChg>
        <pc:picChg chg="add del mod">
          <ac:chgData name="Leonie Smith" userId="fed1330f33f5650e" providerId="LiveId" clId="{0409EC39-88BA-407B-AC03-9452DCC12AAC}" dt="2022-04-01T05:41:48.883" v="274"/>
          <ac:picMkLst>
            <pc:docMk/>
            <pc:sldMk cId="434146529" sldId="367"/>
            <ac:picMk id="5" creationId="{8BDD8EF9-C204-4EB5-8DAF-06E7EF5EDFED}"/>
          </ac:picMkLst>
        </pc:picChg>
        <pc:picChg chg="add del mod">
          <ac:chgData name="Leonie Smith" userId="fed1330f33f5650e" providerId="LiveId" clId="{0409EC39-88BA-407B-AC03-9452DCC12AAC}" dt="2022-04-01T05:42:05.051" v="276"/>
          <ac:picMkLst>
            <pc:docMk/>
            <pc:sldMk cId="434146529" sldId="367"/>
            <ac:picMk id="6" creationId="{4CB8FD5F-C5F3-4AA2-BC6B-6288DD8CCE4E}"/>
          </ac:picMkLst>
        </pc:picChg>
        <pc:picChg chg="add del mod">
          <ac:chgData name="Leonie Smith" userId="fed1330f33f5650e" providerId="LiveId" clId="{0409EC39-88BA-407B-AC03-9452DCC12AAC}" dt="2022-04-01T05:42:18.369" v="278"/>
          <ac:picMkLst>
            <pc:docMk/>
            <pc:sldMk cId="434146529" sldId="367"/>
            <ac:picMk id="7" creationId="{B5B6E64B-EC12-477D-BBCF-C796DF8ACFDB}"/>
          </ac:picMkLst>
        </pc:picChg>
        <pc:picChg chg="add mod">
          <ac:chgData name="Leonie Smith" userId="fed1330f33f5650e" providerId="LiveId" clId="{0409EC39-88BA-407B-AC03-9452DCC12AAC}" dt="2022-04-01T05:42:28.503" v="279"/>
          <ac:picMkLst>
            <pc:docMk/>
            <pc:sldMk cId="434146529" sldId="367"/>
            <ac:picMk id="8" creationId="{65BA2E7A-3F13-4A6B-B6AC-A4CB96C3618A}"/>
          </ac:picMkLst>
        </pc:picChg>
      </pc:sldChg>
      <pc:sldChg chg="new del">
        <pc:chgData name="Leonie Smith" userId="fed1330f33f5650e" providerId="LiveId" clId="{0409EC39-88BA-407B-AC03-9452DCC12AAC}" dt="2022-04-01T05:38:41.819" v="154" actId="680"/>
        <pc:sldMkLst>
          <pc:docMk/>
          <pc:sldMk cId="2516038259" sldId="3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 err="1">
                <a:latin typeface="TimesNewRomanPS-BoldMT"/>
              </a:rPr>
              <a:t>Chected</a:t>
            </a:r>
            <a:r>
              <a:rPr lang="en-IN" sz="1200" b="1" i="0" u="none" strike="noStrike" baseline="0">
                <a:latin typeface="TimesNewRomanPS-BoldMT"/>
              </a:rPr>
              <a:t>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14 Ruth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Naomi’s son’s die - Ruth 1:1-5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Ruth stays with Naomi – Ruth 1:6-22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Ruth gleaning in the field of Boaz – Ruth 2:1-16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Naomi advises Ruth – Ruth 2:17-23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Ruth goes to Boaz – Ruth 3:1-18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Boaz arranges marriage with Ruth – Ruth 4:1-12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Naomi receives her grandson – Ruth 4:13-22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53032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14-1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8C5EB-7063-4EFF-9206-9F831A363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710BD99B-D53F-DDBD-9159-F679C4501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7"/>
    </mc:Choice>
    <mc:Fallback xmlns="">
      <p:transition spd="slow" advTm="2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6F2159-469A-446A-BEDD-65C273172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65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23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In the days when the judges ruled, there was a famine in the land. And a certain man from Bethlehem in Judah, with his wife and two sons, went to reside in the land of Moab.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དེ་ཡང་ཁྲིམས་དཔོན་རྣམས་ཀྱིས་སྲིད་སྐྱོང་བའི་དུས་སུ་ཡུལ་དེར་མུ་གེ་བྱུང་ཞིང་། ཡ་ཧུ་དཱ་ས་ཆའི་པེད་ལེ་ཧེམ་གྱི་མི་ཞིག་གིས་རང་གི་ཆུང་མ་དང་བུ་གཉིས་ཁྲིད་ནས་མོ་ཨབ་ཡུལ་དུ་རེ་ཞིག་སྡོད་པར་ཕྱིན་ཏོ། ། </a:t>
            </a:r>
            <a:endParaRPr lang="en-ZA" sz="12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B5F23F2-9D05-0A82-6C16-1A1C30B833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4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7"/>
    </mc:Choice>
    <mc:Fallback xmlns="">
      <p:transition spd="slow" advTm="6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4C8407-8467-4D42-B014-6E6F91EFE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6153"/>
            <a:ext cx="12192000" cy="7284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D3207E-7E7F-4BB8-B521-AC04A09D08E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རུད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63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Naomi’s husband Elimelech died, and she was left with her two sons,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bo-CN" sz="8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ཕྱིས་སུ་ནཱ་ཨོ་མུའི་སྐྱེས་པ་ཨེ་ལི་མེ་ལེག་ཚེ་ལས་འདས་ཤིང་ཁོ་མོ་དང་བུ་གཉིས་ལུས་སོ། ། </a:t>
            </a:r>
            <a:endParaRPr lang="en-ZA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6F874270-F723-B039-43BF-497EEA073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3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9"/>
    </mc:Choice>
    <mc:Fallback xmlns="">
      <p:transition spd="slow" advTm="5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21BF6-C954-435B-A72E-51589C7ED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1857" y="-1405820"/>
            <a:ext cx="13493858" cy="88188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5153EA-CB6C-4A61-92FC-28C0BC8367C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རུད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36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who took Moabite women as their wives, one named Orpah and the other named Ruth.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after they had lived in Moab about ten years,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བུ་དེ་གཉིས་ཀྱིས་མོ་ཨབ་རིགས་ཀྱི་བུད་མེད་རེ་ཆུང་མར་བླངས་པ་དང་། གཅིག་གི་མིང་ལ་ཨོར་ཕཱ་དང་ཅིག་ཤོས་ཀྱི་མིང་ལ་རུ་ཐི་ཞེས་ཟེར་རོ། །ཁོ་རྣམས་ཡུལ་དེར་མི་ལོ་བཅུ་ཙམ་ལ་གནས་པའི་རྗེས་སུ།</a:t>
            </a:r>
            <a:endParaRPr lang="en-ZA" sz="14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CE4AE82C-5973-90A7-F3DA-987050AD5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3"/>
    </mc:Choice>
    <mc:Fallback xmlns="">
      <p:transition spd="slow" advTm="9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AA094E-4FCF-48C7-8742-CDF97F712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697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72A9C3-6437-4995-80CC-0EF80B75C7EF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རུད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027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both </a:t>
            </a:r>
            <a:r>
              <a:rPr lang="en-US" sz="5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Mahlon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and </a:t>
            </a:r>
            <a:r>
              <a:rPr lang="en-US" sz="5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Chilion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also died, and Naomi was left without her two sons and without her husband.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bo-CN" sz="66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མཱ་ལིན་དང་ཀིལ་ཡོན་གཉིས་ཀྱང་ཚེ་ལས་འདས། ནཱ་ཨོ་མུ་ནི་སྐྱེས་པ་མེད་ལ་བུ་གཉིས་ཀྱང་མེད་པར་གཅིག་པུར་ལུས་སོ། 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E2AD9B6-D0B4-BA93-7B65-6D2E3725F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5"/>
    </mc:Choice>
    <mc:Fallback xmlns="">
      <p:transition spd="slow" advTm="8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7B1207-A036-4252-B432-B3A526CD7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1809"/>
            <a:ext cx="12614199" cy="69898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9F012D-295F-4434-9BFC-32E9E322FB2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རུད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066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B4F5-6770-4F9B-BC09-43E9EB756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011DA-095D-4E51-A5EB-9E868F5B3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8100C-8ACC-4229-9A87-AE69D60C9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28016"/>
            <a:ext cx="12220663" cy="69860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12624-94DA-4189-A21C-47E9DD0C3867}"/>
              </a:ext>
            </a:extLst>
          </p:cNvPr>
          <p:cNvSpPr txBox="1"/>
          <p:nvPr/>
        </p:nvSpPr>
        <p:spPr>
          <a:xfrm>
            <a:off x="6231201" y="-128016"/>
            <a:ext cx="5975129" cy="50085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རུད 1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ཨེ་ལི་མེ་ལེག་མོ་ཨབ་ཡུལ་དུ་གནས་སྤོས་བྱེད་པ།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19709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200" b="0" i="0" u="none" strike="noStrike" baseline="0" dirty="0">
                <a:latin typeface="TimesNewRomanPSMT"/>
              </a:rPr>
              <a:t>1. Naomi’s son’s die - Ruth 1:1-5 (Left Top)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རུད 1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MT"/>
              </a:rPr>
              <a:t>ཨེ་ལི་མེ་ལེག་ནང་མི་དང་བཅས་པ་མོ་ཨབ་ཡུལ་དུ་གནས་སྤོས་བྱེད་པ།</a:t>
            </a:r>
          </a:p>
          <a:p>
            <a:endParaRPr lang="en-ZA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F912C54-DEFF-8A92-3845-6D57A50E6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3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2"/>
    </mc:Choice>
    <mc:Fallback xmlns="">
      <p:transition spd="slow" advTm="4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5D1DE-5E01-4855-B97B-9AE7984F9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28016"/>
            <a:ext cx="12220663" cy="69860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0F7D2B-53D9-4CFB-930C-90F2AA803D10}"/>
              </a:ext>
            </a:extLst>
          </p:cNvPr>
          <p:cNvSpPr txBox="1"/>
          <p:nvPr/>
        </p:nvSpPr>
        <p:spPr>
          <a:xfrm>
            <a:off x="6231201" y="-128016"/>
            <a:ext cx="5975129" cy="50085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རུད 1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ཨེ་ལི་མེ་ལེག་མོ་ཨབ་ཡུལ་དུ་གནས་སྤོས་བྱེད་པ།</a:t>
            </a:r>
          </a:p>
          <a:p>
            <a:endParaRPr lang="en-ZA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E40097F7-2BA3-E58E-374A-227C7F1459DF}"/>
              </a:ext>
            </a:extLst>
          </p:cNvPr>
          <p:cNvSpPr txBox="1"/>
          <p:nvPr/>
        </p:nvSpPr>
        <p:spPr>
          <a:xfrm>
            <a:off x="406224" y="6497955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228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In the days when the judges ruled, there was a famine in the land. And a certain man from Bethlehem in Judah, with his wife and two sons, went to reside in the land of Moab.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དེ་ཡང་ཁྲིམས་དཔོན་རྣམས་ཀྱིས་སྲིད་སྐྱོང་བའི་དུས་སུ་ཡུལ་དེར་མུ་གེ་བྱུང་ཞིང་། ཡ་ཧུ་དཱ་ས་ཆའི་པེད་ལེ་ཧེམ་གྱི་མི་ཞིག་གིས་རང་གི་ཆུང་མ་དང་བུ་གཉིས་ཁྲིད་ནས་མོ་ཨབ་ཡུལ་དུ་རེ་ཞིག་སྡོད་པར་ཕྱིན་ཏོ། །</a:t>
            </a:r>
            <a:endParaRPr lang="en-ZA" sz="11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9B982A0-F11E-99CE-27C7-0317D0EFE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3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8"/>
    </mc:Choice>
    <mc:Fallback xmlns="">
      <p:transition spd="slow" advTm="6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8B62FF-378C-49F8-8401-592B42B1D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47009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DAB147-83D1-4B94-BFB8-DD3B89C42AD5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རུད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892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4E081-0E67-44D3-B2CA-35C895C9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8E567-059A-4FAE-B9CE-CA8EBD738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In the land of Israel, the tribe of Judah, there was a town named Bethlehem</a:t>
            </a: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326C727F-1BE6-3755-1384-C8F6A9E10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4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4"/>
    </mc:Choice>
    <mc:Fallback xmlns="">
      <p:transition spd="slow" advTm="6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E57384-78EF-4FFC-99B3-BF1CD6F1C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3933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80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There was a man named Elimelek. His wife’s name was Naomi. …with their two sons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1DA18275-6D5C-3BB9-CE7B-B0358226B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3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25"/>
    </mc:Choice>
    <mc:Fallback xmlns="">
      <p:transition spd="slow" advTm="12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732</Words>
  <Application>Microsoft Office PowerPoint</Application>
  <PresentationFormat>Widescreen</PresentationFormat>
  <Paragraphs>46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14-1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13</cp:revision>
  <dcterms:created xsi:type="dcterms:W3CDTF">2021-07-20T09:23:46Z</dcterms:created>
  <dcterms:modified xsi:type="dcterms:W3CDTF">2024-07-05T10:25:38Z</dcterms:modified>
</cp:coreProperties>
</file>