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8" r:id="rId2"/>
    <p:sldId id="310" r:id="rId3"/>
    <p:sldId id="338" r:id="rId4"/>
    <p:sldId id="376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7" r:id="rId28"/>
    <p:sldId id="3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EC115-B165-4530-A0DD-FBFC77D2B64C}" v="2" dt="2024-07-05T10:15:12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74319" autoAdjust="0"/>
  </p:normalViewPr>
  <p:slideViewPr>
    <p:cSldViewPr snapToGrid="0">
      <p:cViewPr varScale="1">
        <p:scale>
          <a:sx n="87" d="100"/>
          <a:sy n="87" d="100"/>
        </p:scale>
        <p:origin x="12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35B9F0B-6349-4140-94FF-2F28D88616A2}"/>
    <pc:docChg chg="delSld modSld">
      <pc:chgData name="Leonie Smith" userId="fed1330f33f5650e" providerId="LiveId" clId="{035B9F0B-6349-4140-94FF-2F28D88616A2}" dt="2022-04-28T05:16:35.324" v="19" actId="47"/>
      <pc:docMkLst>
        <pc:docMk/>
      </pc:docMkLst>
      <pc:sldChg chg="modSp mod">
        <pc:chgData name="Leonie Smith" userId="fed1330f33f5650e" providerId="LiveId" clId="{035B9F0B-6349-4140-94FF-2F28D88616A2}" dt="2022-04-28T05:14:52.631" v="0" actId="20577"/>
        <pc:sldMkLst>
          <pc:docMk/>
          <pc:sldMk cId="1983841694" sldId="341"/>
        </pc:sldMkLst>
        <pc:spChg chg="mod">
          <ac:chgData name="Leonie Smith" userId="fed1330f33f5650e" providerId="LiveId" clId="{035B9F0B-6349-4140-94FF-2F28D88616A2}" dt="2022-04-28T05:14:52.631" v="0" actId="20577"/>
          <ac:spMkLst>
            <pc:docMk/>
            <pc:sldMk cId="1983841694" sldId="341"/>
            <ac:spMk id="5" creationId="{AAF61418-DFFF-40C0-BD0B-C22AC105C540}"/>
          </ac:spMkLst>
        </pc:spChg>
      </pc:sldChg>
      <pc:sldChg chg="modSp mod">
        <pc:chgData name="Leonie Smith" userId="fed1330f33f5650e" providerId="LiveId" clId="{035B9F0B-6349-4140-94FF-2F28D88616A2}" dt="2022-04-28T05:15:08.336" v="1" actId="20577"/>
        <pc:sldMkLst>
          <pc:docMk/>
          <pc:sldMk cId="3055517435" sldId="343"/>
        </pc:sldMkLst>
        <pc:spChg chg="mod">
          <ac:chgData name="Leonie Smith" userId="fed1330f33f5650e" providerId="LiveId" clId="{035B9F0B-6349-4140-94FF-2F28D88616A2}" dt="2022-04-28T05:15:08.336" v="1" actId="20577"/>
          <ac:spMkLst>
            <pc:docMk/>
            <pc:sldMk cId="3055517435" sldId="343"/>
            <ac:spMk id="5" creationId="{78D1914E-90D3-4A7E-86FE-8EC33A9CA027}"/>
          </ac:spMkLst>
        </pc:spChg>
      </pc:sldChg>
      <pc:sldChg chg="modSp mod">
        <pc:chgData name="Leonie Smith" userId="fed1330f33f5650e" providerId="LiveId" clId="{035B9F0B-6349-4140-94FF-2F28D88616A2}" dt="2022-04-28T05:15:14.862" v="2" actId="20577"/>
        <pc:sldMkLst>
          <pc:docMk/>
          <pc:sldMk cId="3195630509" sldId="345"/>
        </pc:sldMkLst>
        <pc:spChg chg="mod">
          <ac:chgData name="Leonie Smith" userId="fed1330f33f5650e" providerId="LiveId" clId="{035B9F0B-6349-4140-94FF-2F28D88616A2}" dt="2022-04-28T05:15:14.862" v="2" actId="20577"/>
          <ac:spMkLst>
            <pc:docMk/>
            <pc:sldMk cId="3195630509" sldId="345"/>
            <ac:spMk id="5" creationId="{DA78BBE9-2871-4B8D-9BA2-F3E4BE08DD5F}"/>
          </ac:spMkLst>
        </pc:spChg>
      </pc:sldChg>
      <pc:sldChg chg="modSp mod">
        <pc:chgData name="Leonie Smith" userId="fed1330f33f5650e" providerId="LiveId" clId="{035B9F0B-6349-4140-94FF-2F28D88616A2}" dt="2022-04-28T05:15:25.716" v="3" actId="20577"/>
        <pc:sldMkLst>
          <pc:docMk/>
          <pc:sldMk cId="3740339217" sldId="347"/>
        </pc:sldMkLst>
        <pc:spChg chg="mod">
          <ac:chgData name="Leonie Smith" userId="fed1330f33f5650e" providerId="LiveId" clId="{035B9F0B-6349-4140-94FF-2F28D88616A2}" dt="2022-04-28T05:15:25.716" v="3" actId="20577"/>
          <ac:spMkLst>
            <pc:docMk/>
            <pc:sldMk cId="3740339217" sldId="347"/>
            <ac:spMk id="5" creationId="{9620D05C-7F89-423B-BEC8-913A8314FCB6}"/>
          </ac:spMkLst>
        </pc:spChg>
      </pc:sldChg>
      <pc:sldChg chg="modSp mod">
        <pc:chgData name="Leonie Smith" userId="fed1330f33f5650e" providerId="LiveId" clId="{035B9F0B-6349-4140-94FF-2F28D88616A2}" dt="2022-04-28T05:15:33.789" v="4" actId="20577"/>
        <pc:sldMkLst>
          <pc:docMk/>
          <pc:sldMk cId="1642667687" sldId="349"/>
        </pc:sldMkLst>
        <pc:spChg chg="mod">
          <ac:chgData name="Leonie Smith" userId="fed1330f33f5650e" providerId="LiveId" clId="{035B9F0B-6349-4140-94FF-2F28D88616A2}" dt="2022-04-28T05:15:33.789" v="4" actId="20577"/>
          <ac:spMkLst>
            <pc:docMk/>
            <pc:sldMk cId="1642667687" sldId="349"/>
            <ac:spMk id="7" creationId="{BD8294EF-0240-4C19-BFB5-A6F26D9826BA}"/>
          </ac:spMkLst>
        </pc:spChg>
      </pc:sldChg>
      <pc:sldChg chg="modSp mod">
        <pc:chgData name="Leonie Smith" userId="fed1330f33f5650e" providerId="LiveId" clId="{035B9F0B-6349-4140-94FF-2F28D88616A2}" dt="2022-04-28T05:15:40.338" v="6" actId="20577"/>
        <pc:sldMkLst>
          <pc:docMk/>
          <pc:sldMk cId="2522495975" sldId="351"/>
        </pc:sldMkLst>
        <pc:spChg chg="mod">
          <ac:chgData name="Leonie Smith" userId="fed1330f33f5650e" providerId="LiveId" clId="{035B9F0B-6349-4140-94FF-2F28D88616A2}" dt="2022-04-28T05:15:40.338" v="6" actId="20577"/>
          <ac:spMkLst>
            <pc:docMk/>
            <pc:sldMk cId="2522495975" sldId="351"/>
            <ac:spMk id="5" creationId="{9D63F757-FEA3-43AC-A90D-060DDAA0DF3B}"/>
          </ac:spMkLst>
        </pc:spChg>
      </pc:sldChg>
      <pc:sldChg chg="modSp mod">
        <pc:chgData name="Leonie Smith" userId="fed1330f33f5650e" providerId="LiveId" clId="{035B9F0B-6349-4140-94FF-2F28D88616A2}" dt="2022-04-28T05:15:49.479" v="8" actId="20577"/>
        <pc:sldMkLst>
          <pc:docMk/>
          <pc:sldMk cId="859891306" sldId="357"/>
        </pc:sldMkLst>
        <pc:spChg chg="mod">
          <ac:chgData name="Leonie Smith" userId="fed1330f33f5650e" providerId="LiveId" clId="{035B9F0B-6349-4140-94FF-2F28D88616A2}" dt="2022-04-28T05:15:49.479" v="8" actId="20577"/>
          <ac:spMkLst>
            <pc:docMk/>
            <pc:sldMk cId="859891306" sldId="357"/>
            <ac:spMk id="5" creationId="{30781FA1-E4CC-43A3-B936-B90A13798F6A}"/>
          </ac:spMkLst>
        </pc:spChg>
      </pc:sldChg>
      <pc:sldChg chg="modSp mod">
        <pc:chgData name="Leonie Smith" userId="fed1330f33f5650e" providerId="LiveId" clId="{035B9F0B-6349-4140-94FF-2F28D88616A2}" dt="2022-04-28T05:15:59.693" v="10" actId="20577"/>
        <pc:sldMkLst>
          <pc:docMk/>
          <pc:sldMk cId="1721351337" sldId="359"/>
        </pc:sldMkLst>
        <pc:spChg chg="mod">
          <ac:chgData name="Leonie Smith" userId="fed1330f33f5650e" providerId="LiveId" clId="{035B9F0B-6349-4140-94FF-2F28D88616A2}" dt="2022-04-28T05:15:59.693" v="10" actId="20577"/>
          <ac:spMkLst>
            <pc:docMk/>
            <pc:sldMk cId="1721351337" sldId="359"/>
            <ac:spMk id="5" creationId="{642EA1C5-6B91-4A27-85C7-379AAFDBFB02}"/>
          </ac:spMkLst>
        </pc:spChg>
      </pc:sldChg>
      <pc:sldChg chg="modSp mod">
        <pc:chgData name="Leonie Smith" userId="fed1330f33f5650e" providerId="LiveId" clId="{035B9F0B-6349-4140-94FF-2F28D88616A2}" dt="2022-04-28T05:16:06.562" v="12" actId="20577"/>
        <pc:sldMkLst>
          <pc:docMk/>
          <pc:sldMk cId="7206226" sldId="361"/>
        </pc:sldMkLst>
        <pc:spChg chg="mod">
          <ac:chgData name="Leonie Smith" userId="fed1330f33f5650e" providerId="LiveId" clId="{035B9F0B-6349-4140-94FF-2F28D88616A2}" dt="2022-04-28T05:16:06.562" v="12" actId="20577"/>
          <ac:spMkLst>
            <pc:docMk/>
            <pc:sldMk cId="7206226" sldId="361"/>
            <ac:spMk id="5" creationId="{1BE98761-1647-4BE6-9D10-9D3F961EC587}"/>
          </ac:spMkLst>
        </pc:spChg>
      </pc:sldChg>
      <pc:sldChg chg="modSp mod">
        <pc:chgData name="Leonie Smith" userId="fed1330f33f5650e" providerId="LiveId" clId="{035B9F0B-6349-4140-94FF-2F28D88616A2}" dt="2022-04-28T05:16:15.483" v="14" actId="20577"/>
        <pc:sldMkLst>
          <pc:docMk/>
          <pc:sldMk cId="1959011231" sldId="363"/>
        </pc:sldMkLst>
        <pc:spChg chg="mod">
          <ac:chgData name="Leonie Smith" userId="fed1330f33f5650e" providerId="LiveId" clId="{035B9F0B-6349-4140-94FF-2F28D88616A2}" dt="2022-04-28T05:16:15.483" v="14" actId="20577"/>
          <ac:spMkLst>
            <pc:docMk/>
            <pc:sldMk cId="1959011231" sldId="363"/>
            <ac:spMk id="5" creationId="{28787934-F17F-4E8F-A435-1D997A9CE146}"/>
          </ac:spMkLst>
        </pc:spChg>
      </pc:sldChg>
      <pc:sldChg chg="modSp mod">
        <pc:chgData name="Leonie Smith" userId="fed1330f33f5650e" providerId="LiveId" clId="{035B9F0B-6349-4140-94FF-2F28D88616A2}" dt="2022-04-28T05:16:25.094" v="16" actId="20577"/>
        <pc:sldMkLst>
          <pc:docMk/>
          <pc:sldMk cId="948354195" sldId="365"/>
        </pc:sldMkLst>
        <pc:spChg chg="mod">
          <ac:chgData name="Leonie Smith" userId="fed1330f33f5650e" providerId="LiveId" clId="{035B9F0B-6349-4140-94FF-2F28D88616A2}" dt="2022-04-28T05:16:25.094" v="16" actId="20577"/>
          <ac:spMkLst>
            <pc:docMk/>
            <pc:sldMk cId="948354195" sldId="365"/>
            <ac:spMk id="5" creationId="{4EF2B5C6-1692-4308-B093-5249A2CA0DC1}"/>
          </ac:spMkLst>
        </pc:spChg>
      </pc:sldChg>
      <pc:sldChg chg="modSp mod">
        <pc:chgData name="Leonie Smith" userId="fed1330f33f5650e" providerId="LiveId" clId="{035B9F0B-6349-4140-94FF-2F28D88616A2}" dt="2022-04-28T05:16:31.013" v="18" actId="20577"/>
        <pc:sldMkLst>
          <pc:docMk/>
          <pc:sldMk cId="3485405623" sldId="368"/>
        </pc:sldMkLst>
        <pc:spChg chg="mod">
          <ac:chgData name="Leonie Smith" userId="fed1330f33f5650e" providerId="LiveId" clId="{035B9F0B-6349-4140-94FF-2F28D88616A2}" dt="2022-04-28T05:16:31.013" v="18" actId="20577"/>
          <ac:spMkLst>
            <pc:docMk/>
            <pc:sldMk cId="3485405623" sldId="368"/>
            <ac:spMk id="5" creationId="{DADC8B72-B335-48BF-9A2F-EC1EBE4721A9}"/>
          </ac:spMkLst>
        </pc:spChg>
      </pc:sldChg>
      <pc:sldChg chg="del">
        <pc:chgData name="Leonie Smith" userId="fed1330f33f5650e" providerId="LiveId" clId="{035B9F0B-6349-4140-94FF-2F28D88616A2}" dt="2022-04-28T05:16:35.324" v="19" actId="47"/>
        <pc:sldMkLst>
          <pc:docMk/>
          <pc:sldMk cId="3040776880" sldId="377"/>
        </pc:sldMkLst>
      </pc:sldChg>
    </pc:docChg>
  </pc:docChgLst>
  <pc:docChgLst>
    <pc:chgData name="Alfred Smith" userId="3c60a3631c0db8ad" providerId="LiveId" clId="{44AEC115-B165-4530-A0DD-FBFC77D2B64C}"/>
    <pc:docChg chg="undo custSel modSld">
      <pc:chgData name="Alfred Smith" userId="3c60a3631c0db8ad" providerId="LiveId" clId="{44AEC115-B165-4530-A0DD-FBFC77D2B64C}" dt="2024-07-05T10:33:14.398" v="42"/>
      <pc:docMkLst>
        <pc:docMk/>
      </pc:docMkLst>
      <pc:sldChg chg="addSp delSp modSp mod">
        <pc:chgData name="Alfred Smith" userId="3c60a3631c0db8ad" providerId="LiveId" clId="{44AEC115-B165-4530-A0DD-FBFC77D2B64C}" dt="2024-07-05T10:13:17.674" v="1"/>
        <pc:sldMkLst>
          <pc:docMk/>
          <pc:sldMk cId="2869461528" sldId="308"/>
        </pc:sldMkLst>
        <pc:spChg chg="del">
          <ac:chgData name="Alfred Smith" userId="3c60a3631c0db8ad" providerId="LiveId" clId="{44AEC115-B165-4530-A0DD-FBFC77D2B64C}" dt="2024-07-05T10:13:17.144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44AEC115-B165-4530-A0DD-FBFC77D2B64C}" dt="2024-07-05T10:13:17.674" v="1"/>
          <ac:spMkLst>
            <pc:docMk/>
            <pc:sldMk cId="2869461528" sldId="308"/>
            <ac:spMk id="4" creationId="{444A2075-3EC8-8E9B-D431-0A9ACA54A08D}"/>
          </ac:spMkLst>
        </pc:spChg>
      </pc:sldChg>
      <pc:sldChg chg="modSp mod">
        <pc:chgData name="Alfred Smith" userId="3c60a3631c0db8ad" providerId="LiveId" clId="{44AEC115-B165-4530-A0DD-FBFC77D2B64C}" dt="2024-07-05T10:29:59.828" v="26"/>
        <pc:sldMkLst>
          <pc:docMk/>
          <pc:sldMk cId="3051892576" sldId="340"/>
        </pc:sldMkLst>
        <pc:spChg chg="mod">
          <ac:chgData name="Alfred Smith" userId="3c60a3631c0db8ad" providerId="LiveId" clId="{44AEC115-B165-4530-A0DD-FBFC77D2B64C}" dt="2024-07-05T10:29:59.828" v="26"/>
          <ac:spMkLst>
            <pc:docMk/>
            <pc:sldMk cId="3051892576" sldId="340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6:17.942" v="6" actId="404"/>
          <ac:spMkLst>
            <pc:docMk/>
            <pc:sldMk cId="3051892576" sldId="340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0:06.978" v="27"/>
        <pc:sldMkLst>
          <pc:docMk/>
          <pc:sldMk cId="964780152" sldId="342"/>
        </pc:sldMkLst>
        <pc:spChg chg="mod">
          <ac:chgData name="Alfred Smith" userId="3c60a3631c0db8ad" providerId="LiveId" clId="{44AEC115-B165-4530-A0DD-FBFC77D2B64C}" dt="2024-07-05T10:30:06.978" v="27"/>
          <ac:spMkLst>
            <pc:docMk/>
            <pc:sldMk cId="964780152" sldId="342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6:40.281" v="11" actId="404"/>
          <ac:spMkLst>
            <pc:docMk/>
            <pc:sldMk cId="964780152" sldId="342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0:19.498" v="28"/>
        <pc:sldMkLst>
          <pc:docMk/>
          <pc:sldMk cId="2002723087" sldId="344"/>
        </pc:sldMkLst>
        <pc:spChg chg="mod">
          <ac:chgData name="Alfred Smith" userId="3c60a3631c0db8ad" providerId="LiveId" clId="{44AEC115-B165-4530-A0DD-FBFC77D2B64C}" dt="2024-07-05T10:30:19.498" v="28"/>
          <ac:spMkLst>
            <pc:docMk/>
            <pc:sldMk cId="2002723087" sldId="344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6:56.316" v="12"/>
          <ac:spMkLst>
            <pc:docMk/>
            <pc:sldMk cId="2002723087" sldId="344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0:48.567" v="29"/>
        <pc:sldMkLst>
          <pc:docMk/>
          <pc:sldMk cId="689563327" sldId="346"/>
        </pc:sldMkLst>
        <pc:spChg chg="mod">
          <ac:chgData name="Alfred Smith" userId="3c60a3631c0db8ad" providerId="LiveId" clId="{44AEC115-B165-4530-A0DD-FBFC77D2B64C}" dt="2024-07-05T10:30:48.567" v="29"/>
          <ac:spMkLst>
            <pc:docMk/>
            <pc:sldMk cId="689563327" sldId="346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7:12.453" v="13"/>
          <ac:spMkLst>
            <pc:docMk/>
            <pc:sldMk cId="689563327" sldId="346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1:12.274" v="32"/>
        <pc:sldMkLst>
          <pc:docMk/>
          <pc:sldMk cId="3976236224" sldId="348"/>
        </pc:sldMkLst>
        <pc:spChg chg="mod">
          <ac:chgData name="Alfred Smith" userId="3c60a3631c0db8ad" providerId="LiveId" clId="{44AEC115-B165-4530-A0DD-FBFC77D2B64C}" dt="2024-07-05T10:31:12.274" v="32"/>
          <ac:spMkLst>
            <pc:docMk/>
            <pc:sldMk cId="3976236224" sldId="348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7:31.412" v="15" actId="20577"/>
          <ac:spMkLst>
            <pc:docMk/>
            <pc:sldMk cId="3976236224" sldId="348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1:28.267" v="33"/>
        <pc:sldMkLst>
          <pc:docMk/>
          <pc:sldMk cId="1291027071" sldId="350"/>
        </pc:sldMkLst>
        <pc:spChg chg="mod">
          <ac:chgData name="Alfred Smith" userId="3c60a3631c0db8ad" providerId="LiveId" clId="{44AEC115-B165-4530-A0DD-FBFC77D2B64C}" dt="2024-07-05T10:31:28.267" v="33"/>
          <ac:spMkLst>
            <pc:docMk/>
            <pc:sldMk cId="1291027071" sldId="350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7:43.420" v="16"/>
          <ac:spMkLst>
            <pc:docMk/>
            <pc:sldMk cId="1291027071" sldId="350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1:53.762" v="34"/>
        <pc:sldMkLst>
          <pc:docMk/>
          <pc:sldMk cId="2598464500" sldId="356"/>
        </pc:sldMkLst>
        <pc:spChg chg="mod">
          <ac:chgData name="Alfred Smith" userId="3c60a3631c0db8ad" providerId="LiveId" clId="{44AEC115-B165-4530-A0DD-FBFC77D2B64C}" dt="2024-07-05T10:31:53.762" v="34"/>
          <ac:spMkLst>
            <pc:docMk/>
            <pc:sldMk cId="2598464500" sldId="356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7:55.603" v="17"/>
          <ac:spMkLst>
            <pc:docMk/>
            <pc:sldMk cId="2598464500" sldId="356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2:11.184" v="35"/>
        <pc:sldMkLst>
          <pc:docMk/>
          <pc:sldMk cId="1944923438" sldId="358"/>
        </pc:sldMkLst>
        <pc:spChg chg="mod">
          <ac:chgData name="Alfred Smith" userId="3c60a3631c0db8ad" providerId="LiveId" clId="{44AEC115-B165-4530-A0DD-FBFC77D2B64C}" dt="2024-07-05T10:32:11.184" v="35"/>
          <ac:spMkLst>
            <pc:docMk/>
            <pc:sldMk cId="1944923438" sldId="358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8:08.972" v="18"/>
          <ac:spMkLst>
            <pc:docMk/>
            <pc:sldMk cId="1944923438" sldId="358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2:21.202" v="36"/>
        <pc:sldMkLst>
          <pc:docMk/>
          <pc:sldMk cId="4175269013" sldId="360"/>
        </pc:sldMkLst>
        <pc:spChg chg="mod">
          <ac:chgData name="Alfred Smith" userId="3c60a3631c0db8ad" providerId="LiveId" clId="{44AEC115-B165-4530-A0DD-FBFC77D2B64C}" dt="2024-07-05T10:32:21.202" v="36"/>
          <ac:spMkLst>
            <pc:docMk/>
            <pc:sldMk cId="4175269013" sldId="360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8:30.849" v="20" actId="404"/>
          <ac:spMkLst>
            <pc:docMk/>
            <pc:sldMk cId="4175269013" sldId="360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2:40.842" v="40" actId="404"/>
        <pc:sldMkLst>
          <pc:docMk/>
          <pc:sldMk cId="1338403432" sldId="362"/>
        </pc:sldMkLst>
        <pc:spChg chg="mod">
          <ac:chgData name="Alfred Smith" userId="3c60a3631c0db8ad" providerId="LiveId" clId="{44AEC115-B165-4530-A0DD-FBFC77D2B64C}" dt="2024-07-05T10:32:40.842" v="40" actId="404"/>
          <ac:spMkLst>
            <pc:docMk/>
            <pc:sldMk cId="1338403432" sldId="362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8:41.856" v="21"/>
          <ac:spMkLst>
            <pc:docMk/>
            <pc:sldMk cId="1338403432" sldId="362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2:59.923" v="41"/>
        <pc:sldMkLst>
          <pc:docMk/>
          <pc:sldMk cId="1597028933" sldId="364"/>
        </pc:sldMkLst>
        <pc:spChg chg="mod">
          <ac:chgData name="Alfred Smith" userId="3c60a3631c0db8ad" providerId="LiveId" clId="{44AEC115-B165-4530-A0DD-FBFC77D2B64C}" dt="2024-07-05T10:32:59.923" v="41"/>
          <ac:spMkLst>
            <pc:docMk/>
            <pc:sldMk cId="1597028933" sldId="364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9:00.146" v="22"/>
          <ac:spMkLst>
            <pc:docMk/>
            <pc:sldMk cId="1597028933" sldId="364"/>
            <ac:spMk id="6" creationId="{416C064E-628E-47C0-A712-DB178FE9901E}"/>
          </ac:spMkLst>
        </pc:spChg>
      </pc:sldChg>
      <pc:sldChg chg="modSp mod">
        <pc:chgData name="Alfred Smith" userId="3c60a3631c0db8ad" providerId="LiveId" clId="{44AEC115-B165-4530-A0DD-FBFC77D2B64C}" dt="2024-07-05T10:33:14.398" v="42"/>
        <pc:sldMkLst>
          <pc:docMk/>
          <pc:sldMk cId="1164609349" sldId="367"/>
        </pc:sldMkLst>
        <pc:spChg chg="mod">
          <ac:chgData name="Alfred Smith" userId="3c60a3631c0db8ad" providerId="LiveId" clId="{44AEC115-B165-4530-A0DD-FBFC77D2B64C}" dt="2024-07-05T10:33:14.398" v="42"/>
          <ac:spMkLst>
            <pc:docMk/>
            <pc:sldMk cId="1164609349" sldId="367"/>
            <ac:spMk id="4" creationId="{9A13E2D8-2F59-44C1-B1D2-79C300C26DD4}"/>
          </ac:spMkLst>
        </pc:spChg>
        <pc:spChg chg="mod">
          <ac:chgData name="Alfred Smith" userId="3c60a3631c0db8ad" providerId="LiveId" clId="{44AEC115-B165-4530-A0DD-FBFC77D2B64C}" dt="2024-07-05T10:29:15.308" v="23"/>
          <ac:spMkLst>
            <pc:docMk/>
            <pc:sldMk cId="1164609349" sldId="367"/>
            <ac:spMk id="6" creationId="{416C064E-628E-47C0-A712-DB178FE9901E}"/>
          </ac:spMkLst>
        </pc:spChg>
      </pc:sldChg>
      <pc:sldChg chg="addSp modSp">
        <pc:chgData name="Alfred Smith" userId="3c60a3631c0db8ad" providerId="LiveId" clId="{44AEC115-B165-4530-A0DD-FBFC77D2B64C}" dt="2024-07-05T10:15:12.100" v="2"/>
        <pc:sldMkLst>
          <pc:docMk/>
          <pc:sldMk cId="2765378329" sldId="376"/>
        </pc:sldMkLst>
        <pc:spChg chg="add mod">
          <ac:chgData name="Alfred Smith" userId="3c60a3631c0db8ad" providerId="LiveId" clId="{44AEC115-B165-4530-A0DD-FBFC77D2B64C}" dt="2024-07-05T10:15:12.100" v="2"/>
          <ac:spMkLst>
            <pc:docMk/>
            <pc:sldMk cId="2765378329" sldId="376"/>
            <ac:spMk id="2" creationId="{AA42A616-56B9-2884-0391-D0DE7A1272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Chected</a:t>
            </a:r>
            <a:r>
              <a:rPr lang="en-IN"/>
              <a:t> Kham –Possibly combine with 14-1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744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14-2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831EEB-6623-DD76-619C-C215C94A6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4A2075-3EC8-8E9B-D431-0A9ACA54A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"/>
    </mc:Choice>
    <mc:Fallback xmlns="">
      <p:transition spd="slow" advTm="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3B29E-5399-4A20-8DF0-C68BC737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71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8BBE9-2871-4B8D-9BA2-F3E4BE08DD5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Naomi said to her two daughters-in-law, “Go back, each of you to your mother’s home. May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show you loving devotion, as you have shown to your dead and to me.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དེ་ནས་ནཱ་ཨོ་མུས་རང་གི་མནའ་མ་གཉིས་ལ་འདི་ལྟར་སྨྲས་པ་སྟེ། ཁྱོད་གཉིས་ཀ་རང་རང་གི་མ་ཡི་ཁྱིམ་དུ་ཕྱིར་སོང་ཞིག ཁྱོད་གཉིས་ཀྱིས་གཤིན་པོ་རྣམས་དང་ང་རང་ལ་བཟང་པོ་བྱས་པ་བཞིན་དུ། དཀོན་མཆོག་ཡ་ཝཱེས་ཀྱང་ཁྱོད་གཉིས་དྲིན་གྱིས་སྐྱོང་ཞིང་།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DB6809D-CDF4-C451-BDDB-B4D43DD7E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5"/>
    </mc:Choice>
    <mc:Fallback xmlns="">
      <p:transition spd="slow" advTm="1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5B62A-C433-4BA7-B23E-65D8C73E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322"/>
            <a:ext cx="12191999" cy="7122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0D05C-7F89-423B-BEC8-913A8314FCB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May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enable each of you to find rest in the home of your new husband.”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kissed them as they wept aloud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ང་རང་གི་སྐྱེས་པ་གསར་པའི་ཁྱིམ་དུ་བདེ་བ་ཉམས་སུ་མྱོང་བར་མཛད་པར་ཤོག་ཅེས་པ་དང་མནའ་མ་གཉིས་ལ་འོ་བྱས་པ་ལ། དེ་གཉིས་ཀྱིས་སྐད་བརྒྱབ་ནས་ངུས་ཤིང་ན་རེ། 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5FEA34-F582-CC4D-F5FF-E31052C4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7"/>
    </mc:Choice>
    <mc:Fallback xmlns="">
      <p:transition spd="slow" advTm="1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0820A-743E-4B0E-9CEF-99AAFD01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360"/>
            <a:ext cx="12192000" cy="707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294EF-0240-4C19-BFB5-A6F26D9826B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said, “Surely we will return with you to your people.”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ངེད་གཉིས་ཁྱེད་དང་ལྷན་ཅིག་ཁྱེད་ཀྱི་རིགས་རྒྱུད་ཀྱི་རྩར་ཕྱིར་ལོག་རྒྱུ་ཡིན་ཞེས་ཞུས་སོ། ། 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F56C542-3449-0212-D91A-5F9D90E09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87942-71AC-438C-8164-FB7C4BDE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835"/>
            <a:ext cx="12191999" cy="7096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3F757-FEA3-43AC-A90D-060DDAA0DF3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would you wait for them to grow up? Would you refrain from having husbands? No, my daughters, it grieves me very much for your sakes that the hand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gone out against me.”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ཁྱོད་གཉིས་ཀྱིས་ཁོ་གཉིས་ནར་སོན་པའི་བར་དུ་སྒུག་པར་བྱའམ། གཞན་ལ་གཉེན་སྒྲིག་མི་བྱེད་པར་སྒུག་རྒྱུ་ཡིན་ནམ། བདག་གི་བུ་མོ་གཉིས་དེ་ལྟར་མ་བྱེད་ཅིག དཀོན་མཆོག་ཡ་ཝཱེའི་ཕྱག་གིས་ང་རང་ལ་རྒོལ་བས་ཁྱོད་གཉིས་ལས་བདག་ལ་དཀའ་སྡུག་ཤིན་ཏུ་ཆེའོ་ཞེས་པ་ན། 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5D35D81-BC61-E27E-1101-C02D8E989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1"/>
    </mc:Choice>
    <mc:Fallback xmlns="">
      <p:transition spd="slow" advTm="16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F74EA-69E8-45BD-97AA-42346AD4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4281"/>
            <a:ext cx="12191999" cy="783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81FA1-E4CC-43A3-B936-B90A13798F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Again they wept aloud, and Orpah kissed her mother-in-law goodbye, but Ruth clung to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མནའ་མ་གཉིས་ཀ་ཡང་བསྐྱར་སྐད་བརྒྱབ་ནས་ངུས། ཨོར་ཕཱ་ཡིས་སྒྱུག་མོ་ལ་འོ་བྱས་ནས་གྱེས་མཇལ་ཞུས། འོན་ཀྱང་རུ་ཐི་ནི་ནཱ་ཨོ་མུ་ལ་འཐམས་སོ། །</a:t>
            </a:r>
            <a:endParaRPr lang="en-Z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2751DE9-4973-561E-C821-09891B25D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5"/>
    </mc:Choice>
    <mc:Fallback xmlns="">
      <p:transition spd="slow" advTm="1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0BC88-F14D-4A5D-B7F9-F699CD23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10849-3EE4-49B0-9EE6-AC6D0095786E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རུད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ན་ཨོ་མི་དང་རུད་བྷེད་ལེ་ཧེམ་དུ་ཕྱིར་ལོག་བྱེད་པ།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06A5F-0CDC-4743-9130-A02B34AC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190" y="0"/>
            <a:ext cx="129831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EA1C5-6B91-4A27-85C7-379AAFDBFB0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1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“Look,” said Naomi, “your sister-in-law has gone back to her people and her gods; follow her back home.”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སྐབས་དེར་ནཱ་ཨོ་མུ་ཡིས་འདི་ལྟར། ལྟོས་དང་། ཁྱོད་ཀྱི་སྲུ་མོ་ཕྱིར་རང་གི་མི་རྣམས་དང་རང་གི་ལྷ་རྣམས་ཀྱི་རྩར་ཕྱིན་པས། ཁྱོད་ཀྱང་ཁོ་མོ་དང་མཉམ་དུ་ཕྱིར་ལོག་ཅིག་ཅེས་སྨྲས་སོ། ། </a:t>
            </a:r>
            <a:endParaRPr lang="en-ZA" sz="1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A6B133A-1305-9B08-1D85-B87F23C7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1"/>
    </mc:Choice>
    <mc:Fallback xmlns="">
      <p:transition spd="slow" advTm="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43ACC-B26C-4757-B9CB-4C0BF27D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15"/>
            <a:ext cx="12192000" cy="6862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98761-1647-4BE6-9D10-9D3F961EC58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Ruth replied: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“Do not urge me to leave you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or to turn from following you.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wherever you go, I will go,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wherever you live, I will live;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people will be my people,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your God will be my God.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འོན་ཀྱང་རུ་ཐི་ཡིས་དེའི་ལན་དུ། ཁྱེད་དང་ཁ་བྲལ་ཏེ་ཕྱིར་ལོག་ཅིག་ཅེས་བདག་ལ་སྐུལ་མ་མི་གནང་བར་ཞུའོ། །རྒྱུ་མཚན་ཁྱེད་རང་གང་དུ་སོང་ནའང་། །ང་ཡང་དེ་རུ་འགྲོ་རྒྱུ་ཡིན་པ་དང་། །ཁྱེད་རང་འདུག་སར་ང་ཡང་སྡོད་རྒྱུ་ཡིན། །ཁྱེད་ཀྱི་མི་རིགས་ང་ཡི་མི་རིགས་ཡིན། །ཁྱེད་ཀྱི་དཀོན་མཆོག་ང་ཡི་དཀོན་མཆོག་ལགས། ། </a:t>
            </a:r>
            <a:endParaRPr lang="en-ZA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DA36EE34-8728-351A-2DCF-9E1F07B16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7"/>
    </mc:Choice>
    <mc:Fallback xmlns="">
      <p:transition spd="slow" advTm="1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A338A-471F-4214-BA85-A80EFE71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64" y="-457200"/>
            <a:ext cx="13746841" cy="759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87934-F17F-4E8F-A435-1D997A9CE14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11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Naomi saw that Ruth was determined to go with her, she stopped trying to persuade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རུ་ཐི་ཡིས་ནཱ་ཨོ་མུ་དང་མཉམ་དུ་འགྲོ་བར་སེམས་ཐག་བཅད་པ་ནཱ་ཨོ་མུས་ཤེས་ཏེ་ཁོ་མོར་སྨྲ་མཚམས་བཞག་གོ །</a:t>
            </a:r>
            <a:endParaRPr lang="en-ZA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11DC26B-4F7B-470A-6778-3B5CA2ABE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7"/>
    </mc:Choice>
    <mc:Fallback xmlns="">
      <p:transition spd="slow" advTm="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467FC-BBA1-4E99-B479-F82699DB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326" y="0"/>
            <a:ext cx="127913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2B5C6-1692-4308-B093-5249A2CA0DC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Naomi returned from the land of Moab with her daughter-in-law Ruth the Moabitess. And they arrived in Bethlehem at the beginning of the barley harvest.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དེ་ལྟར་ནཱ་ཨོ་མུ་རང་གི་མནའ་མ་སྟེ་མོ་ཨབ་ཀྱི་རུ་ཐི་དང་མཉམ་དུ་ཕྱིར་པེད་ལེ་ཧེམ་དུ་སླེབས་ཤིང་། དེ་ནི་ནས་འབྲེག་འགོ་ཚུགས་པའི་དུས་ཡིན་ནོ། །</a:t>
            </a:r>
            <a:endParaRPr lang="en-ZA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97D34C7C-A73B-6327-875A-A0F76FDB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7"/>
    </mc:Choice>
    <mc:Fallback xmlns="">
      <p:transition spd="slow" advTm="1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14CD6-30E8-4BF6-BDC9-556583B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120" y="0"/>
            <a:ext cx="12404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C8B72-B335-48BF-9A2F-EC1EBE4721A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0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2. Ruth stays with Naomi – Ruth 1:6-22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རུད 1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ན་ཨོ་མི་དང་རུད་བྷེད་ལེ་ཧེམ་དུ་ཕྱིར་ལོག་བྱེད་པ།</a:t>
            </a:r>
            <a:endParaRPr lang="en-ZA" sz="8000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FEC90801-DB0B-7931-9368-6880000F3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"/>
    </mc:Choice>
    <mc:Fallback xmlns="">
      <p:transition spd="slow" advTm="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0BC88-F14D-4A5D-B7F9-F699CD23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7D2AE-774F-4D81-82EC-88C7BB1309F5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རུད 1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ན་ཨོ་མི་དང་རུད་བྷེད་ལེ་ཧེམ་དུ་ཕྱིར་ལོག་བྱེད་པ།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A42A616-56B9-2884-0391-D0DE7A12725B}"/>
              </a:ext>
            </a:extLst>
          </p:cNvPr>
          <p:cNvSpPr txBox="1"/>
          <p:nvPr/>
        </p:nvSpPr>
        <p:spPr>
          <a:xfrm>
            <a:off x="406224" y="649795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7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Naomi heard in Moab that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attended to His people by providing them with food, she and her daughters-in-law prepared to leave the land of Moab.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དཀོན་མཆོག་ཡ་ཝཱེས་རང་གི་འབངས་མི་ལ་གཟིགས་སྐྱོང་མཛད་ཅིང་། དེ་དག་ལ་ཁ་ཟས་སྦྱིན་པའི་གནས་ཚུལ་ནི་ནཱ་ཨོ་མུས་མོ་ཨབ་ཡུལ་ནས་ཐོས་པ་དང་། ནཱ་ཨོ་མུ་དང་ཁོ་མོའི་མནའ་མ་གཉིས་ཀྱིས་མོ་ཨབ་ཡུལ་ནས་རང་ཡུལ་དུ་ཕྱིར་ལོག་པར་སྟ་གོན་བྱས།</a:t>
            </a:r>
            <a:endParaRPr lang="en-ZA" sz="1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415481A-5A8E-71E0-8DF7-57DEC6428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BC0FA-9C66-42EE-A977-4FF53A5F2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1633"/>
            <a:ext cx="12191999" cy="7069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61418-DFFF-40C0-BD0B-C22AC105C54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Naomi heard in Moab that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attended to His people by providing them with food, she and her daughters-in-law prepared to leave the land of Moab.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དཀོན་མཆོག་ཡ་ཝཱེས་རང་གི་འབངས་མི་ལ་གཟིགས་སྐྱོང་མཛད་ཅིང་། དེ་དག་ལ་ཁ་ཟས་སྦྱིན་པའི་གནས་ཚུལ་ནི་ནཱ་ཨོ་མུས་མོ་ཨབ་ཡུལ་ནས་ཐོས་པ་དང་། ནཱ་ཨོ་མུ་དང་ཁོ་མོའི་མནའ་མ་གཉིས་ཀྱིས་མོ་ཨབ་ཡུལ་ནས་རང་ཡུལ་དུ་ཕྱིར་ལོག་པར་སྟ་གོན་བྱས།</a:t>
            </a:r>
            <a:endParaRPr lang="en-ZA" sz="5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8095945-6249-9831-C4CA-40AE22ED9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3"/>
    </mc:Choice>
    <mc:Fallback xmlns="">
      <p:transition spd="slow" advTm="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75AB4-D214-44DC-B014-38645B4F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0226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1914E-90D3-4A7E-86FE-8EC33A9CA02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Accompanied by her two daughters-in-law, she left the place where she had been living and set out on the road leading back to the land of Judah.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8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དེ་རྣམས་རང་ཉིད་སྡོད་སའི་ཡུལ་དང་ཁ་བྲལ་ནས་ཡ་ཧུ་དཱའི་ཡུལ་དུ་ཆས་སོ། 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AF662C0-B81A-B18A-85BD-D1BABA642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9"/>
    </mc:Choice>
    <mc:Fallback xmlns="">
      <p:transition spd="slow" advTm="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1173</Words>
  <Application>Microsoft Office PowerPoint</Application>
  <PresentationFormat>Widescreen</PresentationFormat>
  <Paragraphs>63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2024-07-05T10:33:18Z</dcterms:modified>
</cp:coreProperties>
</file>