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14CA2-ED4F-441D-8C51-90F2132E6F06}" v="2" dt="2024-07-05T10:14:59.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2685" autoAdjust="0"/>
  </p:normalViewPr>
  <p:slideViewPr>
    <p:cSldViewPr snapToGrid="0">
      <p:cViewPr varScale="1">
        <p:scale>
          <a:sx n="97" d="100"/>
          <a:sy n="97" d="100"/>
        </p:scale>
        <p:origin x="82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922E558-152C-49FA-AB71-581CCE4ACA10}"/>
    <pc:docChg chg="undo custSel addSld delSld modSld">
      <pc:chgData name="Leonie Smith" userId="fed1330f33f5650e" providerId="LiveId" clId="{0922E558-152C-49FA-AB71-581CCE4ACA10}" dt="2022-04-28T05:43:22.995" v="82" actId="20577"/>
      <pc:docMkLst>
        <pc:docMk/>
      </pc:docMkLst>
      <pc:sldChg chg="addSp delSp modSp modNotesTx">
        <pc:chgData name="Leonie Smith" userId="fed1330f33f5650e" providerId="LiveId" clId="{0922E558-152C-49FA-AB71-581CCE4ACA10}" dt="2022-04-28T05:42:23.420" v="66"/>
        <pc:sldMkLst>
          <pc:docMk/>
          <pc:sldMk cId="2869461528" sldId="308"/>
        </pc:sldMkLst>
        <pc:spChg chg="add del mod">
          <ac:chgData name="Leonie Smith" userId="fed1330f33f5650e" providerId="LiveId" clId="{0922E558-152C-49FA-AB71-581CCE4ACA10}" dt="2022-04-28T05:42:20.766" v="64"/>
          <ac:spMkLst>
            <pc:docMk/>
            <pc:sldMk cId="2869461528" sldId="308"/>
            <ac:spMk id="6" creationId="{5032D76E-B644-40BF-A32A-3D9C989F5E09}"/>
          </ac:spMkLst>
        </pc:spChg>
        <pc:picChg chg="add del mod">
          <ac:chgData name="Leonie Smith" userId="fed1330f33f5650e" providerId="LiveId" clId="{0922E558-152C-49FA-AB71-581CCE4ACA10}" dt="2022-04-28T05:42:23.420" v="66"/>
          <ac:picMkLst>
            <pc:docMk/>
            <pc:sldMk cId="2869461528" sldId="308"/>
            <ac:picMk id="5" creationId="{1E2A955C-CEF0-4D84-820C-B025E592724A}"/>
          </ac:picMkLst>
        </pc:picChg>
      </pc:sldChg>
      <pc:sldChg chg="addSp delSp modSp add del mod">
        <pc:chgData name="Leonie Smith" userId="fed1330f33f5650e" providerId="LiveId" clId="{0922E558-152C-49FA-AB71-581CCE4ACA10}" dt="2022-04-28T05:42:22.053" v="65" actId="21"/>
        <pc:sldMkLst>
          <pc:docMk/>
          <pc:sldMk cId="1237137471" sldId="310"/>
        </pc:sldMkLst>
        <pc:spChg chg="add del mod">
          <ac:chgData name="Leonie Smith" userId="fed1330f33f5650e" providerId="LiveId" clId="{0922E558-152C-49FA-AB71-581CCE4ACA10}" dt="2022-04-28T05:42:22.053" v="65" actId="21"/>
          <ac:spMkLst>
            <pc:docMk/>
            <pc:sldMk cId="1237137471" sldId="310"/>
            <ac:spMk id="5" creationId="{02FD31AD-2820-4785-9110-4F0A307D2141}"/>
          </ac:spMkLst>
        </pc:spChg>
      </pc:sldChg>
      <pc:sldChg chg="addSp delSp modSp mod">
        <pc:chgData name="Leonie Smith" userId="fed1330f33f5650e" providerId="LiveId" clId="{0922E558-152C-49FA-AB71-581CCE4ACA10}" dt="2022-04-28T05:42:14.008" v="62"/>
        <pc:sldMkLst>
          <pc:docMk/>
          <pc:sldMk cId="1772228426" sldId="338"/>
        </pc:sldMkLst>
        <pc:spChg chg="mod">
          <ac:chgData name="Leonie Smith" userId="fed1330f33f5650e" providerId="LiveId" clId="{0922E558-152C-49FA-AB71-581CCE4ACA10}" dt="2022-04-28T05:37:45.397" v="8" actId="20577"/>
          <ac:spMkLst>
            <pc:docMk/>
            <pc:sldMk cId="1772228426" sldId="338"/>
            <ac:spMk id="6" creationId="{416C064E-628E-47C0-A712-DB178FE9901E}"/>
          </ac:spMkLst>
        </pc:spChg>
        <pc:spChg chg="add del mod">
          <ac:chgData name="Leonie Smith" userId="fed1330f33f5650e" providerId="LiveId" clId="{0922E558-152C-49FA-AB71-581CCE4ACA10}" dt="2022-04-28T05:42:07.062" v="60"/>
          <ac:spMkLst>
            <pc:docMk/>
            <pc:sldMk cId="1772228426" sldId="338"/>
            <ac:spMk id="7" creationId="{39213CAD-82C4-4B63-AF3E-FA14F51BD056}"/>
          </ac:spMkLst>
        </pc:spChg>
        <pc:picChg chg="add del mod">
          <ac:chgData name="Leonie Smith" userId="fed1330f33f5650e" providerId="LiveId" clId="{0922E558-152C-49FA-AB71-581CCE4ACA10}" dt="2022-04-28T05:42:14.008" v="62"/>
          <ac:picMkLst>
            <pc:docMk/>
            <pc:sldMk cId="1772228426" sldId="338"/>
            <ac:picMk id="5" creationId="{15E0319F-1993-4CA9-B979-487201844BDE}"/>
          </ac:picMkLst>
        </pc:picChg>
      </pc:sldChg>
      <pc:sldChg chg="addSp delSp modSp add del mod">
        <pc:chgData name="Leonie Smith" userId="fed1330f33f5650e" providerId="LiveId" clId="{0922E558-152C-49FA-AB71-581CCE4ACA10}" dt="2022-04-28T05:42:10.698" v="61" actId="21"/>
        <pc:sldMkLst>
          <pc:docMk/>
          <pc:sldMk cId="1931337536" sldId="339"/>
        </pc:sldMkLst>
        <pc:spChg chg="add del mod">
          <ac:chgData name="Leonie Smith" userId="fed1330f33f5650e" providerId="LiveId" clId="{0922E558-152C-49FA-AB71-581CCE4ACA10}" dt="2022-04-28T05:42:10.698" v="61" actId="21"/>
          <ac:spMkLst>
            <pc:docMk/>
            <pc:sldMk cId="1931337536" sldId="339"/>
            <ac:spMk id="7" creationId="{AA9912A8-67D8-4696-8BDC-26911FAEDD38}"/>
          </ac:spMkLst>
        </pc:spChg>
      </pc:sldChg>
      <pc:sldChg chg="addSp delSp modSp">
        <pc:chgData name="Leonie Smith" userId="fed1330f33f5650e" providerId="LiveId" clId="{0922E558-152C-49FA-AB71-581CCE4ACA10}" dt="2022-04-28T05:42:05.501" v="58"/>
        <pc:sldMkLst>
          <pc:docMk/>
          <pc:sldMk cId="3051892576" sldId="340"/>
        </pc:sldMkLst>
        <pc:picChg chg="add del mod">
          <ac:chgData name="Leonie Smith" userId="fed1330f33f5650e" providerId="LiveId" clId="{0922E558-152C-49FA-AB71-581CCE4ACA10}" dt="2022-04-28T05:42:05.501" v="58"/>
          <ac:picMkLst>
            <pc:docMk/>
            <pc:sldMk cId="3051892576" sldId="340"/>
            <ac:picMk id="5" creationId="{DCDFC6BF-638E-42C5-BDF0-58E0AF0CFDFC}"/>
          </ac:picMkLst>
        </pc:picChg>
      </pc:sldChg>
      <pc:sldChg chg="addSp delSp modSp mod">
        <pc:chgData name="Leonie Smith" userId="fed1330f33f5650e" providerId="LiveId" clId="{0922E558-152C-49FA-AB71-581CCE4ACA10}" dt="2022-04-28T05:42:34.574" v="68" actId="20577"/>
        <pc:sldMkLst>
          <pc:docMk/>
          <pc:sldMk cId="1983841694" sldId="341"/>
        </pc:sldMkLst>
        <pc:spChg chg="add del mod">
          <ac:chgData name="Leonie Smith" userId="fed1330f33f5650e" providerId="LiveId" clId="{0922E558-152C-49FA-AB71-581CCE4ACA10}" dt="2022-04-28T05:42:34.574" v="68" actId="20577"/>
          <ac:spMkLst>
            <pc:docMk/>
            <pc:sldMk cId="1983841694" sldId="341"/>
            <ac:spMk id="5" creationId="{EBB070DA-A14D-4B39-9256-BED63D6E3913}"/>
          </ac:spMkLst>
        </pc:spChg>
      </pc:sldChg>
      <pc:sldChg chg="addSp modSp mod">
        <pc:chgData name="Leonie Smith" userId="fed1330f33f5650e" providerId="LiveId" clId="{0922E558-152C-49FA-AB71-581CCE4ACA10}" dt="2022-04-28T05:42:41.508" v="70" actId="20577"/>
        <pc:sldMkLst>
          <pc:docMk/>
          <pc:sldMk cId="3055517435" sldId="343"/>
        </pc:sldMkLst>
        <pc:spChg chg="add mod">
          <ac:chgData name="Leonie Smith" userId="fed1330f33f5650e" providerId="LiveId" clId="{0922E558-152C-49FA-AB71-581CCE4ACA10}" dt="2022-04-28T05:42:41.508" v="70" actId="20577"/>
          <ac:spMkLst>
            <pc:docMk/>
            <pc:sldMk cId="3055517435" sldId="343"/>
            <ac:spMk id="5" creationId="{D20FA5D7-3176-4FEC-95CB-3409B82308EC}"/>
          </ac:spMkLst>
        </pc:spChg>
      </pc:sldChg>
      <pc:sldChg chg="addSp modSp mod">
        <pc:chgData name="Leonie Smith" userId="fed1330f33f5650e" providerId="LiveId" clId="{0922E558-152C-49FA-AB71-581CCE4ACA10}" dt="2022-04-28T05:42:47.815" v="72" actId="20577"/>
        <pc:sldMkLst>
          <pc:docMk/>
          <pc:sldMk cId="3195630509" sldId="345"/>
        </pc:sldMkLst>
        <pc:spChg chg="add mod">
          <ac:chgData name="Leonie Smith" userId="fed1330f33f5650e" providerId="LiveId" clId="{0922E558-152C-49FA-AB71-581CCE4ACA10}" dt="2022-04-28T05:42:47.815" v="72" actId="20577"/>
          <ac:spMkLst>
            <pc:docMk/>
            <pc:sldMk cId="3195630509" sldId="345"/>
            <ac:spMk id="5" creationId="{C61D9AE6-979E-4FAD-B2BD-405C90AC5AFB}"/>
          </ac:spMkLst>
        </pc:spChg>
      </pc:sldChg>
      <pc:sldChg chg="addSp modSp mod">
        <pc:chgData name="Leonie Smith" userId="fed1330f33f5650e" providerId="LiveId" clId="{0922E558-152C-49FA-AB71-581CCE4ACA10}" dt="2022-04-28T05:42:56.715" v="74" actId="20577"/>
        <pc:sldMkLst>
          <pc:docMk/>
          <pc:sldMk cId="3740339217" sldId="347"/>
        </pc:sldMkLst>
        <pc:spChg chg="add mod">
          <ac:chgData name="Leonie Smith" userId="fed1330f33f5650e" providerId="LiveId" clId="{0922E558-152C-49FA-AB71-581CCE4ACA10}" dt="2022-04-28T05:42:56.715" v="74" actId="20577"/>
          <ac:spMkLst>
            <pc:docMk/>
            <pc:sldMk cId="3740339217" sldId="347"/>
            <ac:spMk id="5" creationId="{B789D907-9390-4338-A080-F42CFC73C101}"/>
          </ac:spMkLst>
        </pc:spChg>
      </pc:sldChg>
      <pc:sldChg chg="addSp modSp mod">
        <pc:chgData name="Leonie Smith" userId="fed1330f33f5650e" providerId="LiveId" clId="{0922E558-152C-49FA-AB71-581CCE4ACA10}" dt="2022-04-28T05:43:03.569" v="76" actId="20577"/>
        <pc:sldMkLst>
          <pc:docMk/>
          <pc:sldMk cId="1642667687" sldId="349"/>
        </pc:sldMkLst>
        <pc:spChg chg="add mod">
          <ac:chgData name="Leonie Smith" userId="fed1330f33f5650e" providerId="LiveId" clId="{0922E558-152C-49FA-AB71-581CCE4ACA10}" dt="2022-04-28T05:43:03.569" v="76" actId="20577"/>
          <ac:spMkLst>
            <pc:docMk/>
            <pc:sldMk cId="1642667687" sldId="349"/>
            <ac:spMk id="5" creationId="{4112AB7E-94C0-4395-87BF-CAC67DFE5FC9}"/>
          </ac:spMkLst>
        </pc:spChg>
      </pc:sldChg>
      <pc:sldChg chg="addSp modSp mod">
        <pc:chgData name="Leonie Smith" userId="fed1330f33f5650e" providerId="LiveId" clId="{0922E558-152C-49FA-AB71-581CCE4ACA10}" dt="2022-04-28T05:43:09.869" v="78" actId="20577"/>
        <pc:sldMkLst>
          <pc:docMk/>
          <pc:sldMk cId="2522495975" sldId="351"/>
        </pc:sldMkLst>
        <pc:spChg chg="add mod">
          <ac:chgData name="Leonie Smith" userId="fed1330f33f5650e" providerId="LiveId" clId="{0922E558-152C-49FA-AB71-581CCE4ACA10}" dt="2022-04-28T05:43:09.869" v="78" actId="20577"/>
          <ac:spMkLst>
            <pc:docMk/>
            <pc:sldMk cId="2522495975" sldId="351"/>
            <ac:spMk id="5" creationId="{FA8DE046-DBA6-496D-AE0F-E55E78249BC5}"/>
          </ac:spMkLst>
        </pc:spChg>
      </pc:sldChg>
      <pc:sldChg chg="addSp modSp mod">
        <pc:chgData name="Leonie Smith" userId="fed1330f33f5650e" providerId="LiveId" clId="{0922E558-152C-49FA-AB71-581CCE4ACA10}" dt="2022-04-28T05:43:16.431" v="80" actId="20577"/>
        <pc:sldMkLst>
          <pc:docMk/>
          <pc:sldMk cId="370456131" sldId="353"/>
        </pc:sldMkLst>
        <pc:spChg chg="add mod">
          <ac:chgData name="Leonie Smith" userId="fed1330f33f5650e" providerId="LiveId" clId="{0922E558-152C-49FA-AB71-581CCE4ACA10}" dt="2022-04-28T05:43:16.431" v="80" actId="20577"/>
          <ac:spMkLst>
            <pc:docMk/>
            <pc:sldMk cId="370456131" sldId="353"/>
            <ac:spMk id="5" creationId="{BC9532F2-735C-4C24-AF99-37DCD8473811}"/>
          </ac:spMkLst>
        </pc:spChg>
      </pc:sldChg>
      <pc:sldChg chg="addSp modSp mod">
        <pc:chgData name="Leonie Smith" userId="fed1330f33f5650e" providerId="LiveId" clId="{0922E558-152C-49FA-AB71-581CCE4ACA10}" dt="2022-04-28T05:43:22.995" v="82" actId="20577"/>
        <pc:sldMkLst>
          <pc:docMk/>
          <pc:sldMk cId="3354966384" sldId="355"/>
        </pc:sldMkLst>
        <pc:spChg chg="add mod">
          <ac:chgData name="Leonie Smith" userId="fed1330f33f5650e" providerId="LiveId" clId="{0922E558-152C-49FA-AB71-581CCE4ACA10}" dt="2022-04-28T05:43:22.995" v="82" actId="20577"/>
          <ac:spMkLst>
            <pc:docMk/>
            <pc:sldMk cId="3354966384" sldId="355"/>
            <ac:spMk id="5" creationId="{E1014AC8-3E58-4AED-A56D-64AAEB9D164B}"/>
          </ac:spMkLst>
        </pc:spChg>
      </pc:sldChg>
    </pc:docChg>
  </pc:docChgLst>
  <pc:docChgLst>
    <pc:chgData name="Leonie Smith" userId="fed1330f33f5650e" providerId="LiveId" clId="{A3540BCC-DEEE-4ACB-ADCC-5FC718B02857}"/>
    <pc:docChg chg="delSld modSld">
      <pc:chgData name="Leonie Smith" userId="fed1330f33f5650e" providerId="LiveId" clId="{A3540BCC-DEEE-4ACB-ADCC-5FC718B02857}" dt="2022-04-05T04:30:13.436" v="70"/>
      <pc:docMkLst>
        <pc:docMk/>
      </pc:docMkLst>
      <pc:sldChg chg="addSp modSp">
        <pc:chgData name="Leonie Smith" userId="fed1330f33f5650e" providerId="LiveId" clId="{A3540BCC-DEEE-4ACB-ADCC-5FC718B02857}" dt="2022-04-05T04:11:42.505" v="41"/>
        <pc:sldMkLst>
          <pc:docMk/>
          <pc:sldMk cId="2869461528" sldId="308"/>
        </pc:sldMkLst>
        <pc:picChg chg="add mod">
          <ac:chgData name="Leonie Smith" userId="fed1330f33f5650e" providerId="LiveId" clId="{A3540BCC-DEEE-4ACB-ADCC-5FC718B02857}" dt="2022-04-05T04:11:42.505" v="41"/>
          <ac:picMkLst>
            <pc:docMk/>
            <pc:sldMk cId="2869461528" sldId="308"/>
            <ac:picMk id="4" creationId="{8E88D2F1-011D-4648-AAFE-7F09772D81E1}"/>
          </ac:picMkLst>
        </pc:picChg>
      </pc:sldChg>
      <pc:sldChg chg="addSp modSp mod">
        <pc:chgData name="Leonie Smith" userId="fed1330f33f5650e" providerId="LiveId" clId="{A3540BCC-DEEE-4ACB-ADCC-5FC718B02857}" dt="2022-04-03T08:39:47.888" v="3" actId="1076"/>
        <pc:sldMkLst>
          <pc:docMk/>
          <pc:sldMk cId="1237137471" sldId="310"/>
        </pc:sldMkLst>
        <pc:picChg chg="add mod">
          <ac:chgData name="Leonie Smith" userId="fed1330f33f5650e" providerId="LiveId" clId="{A3540BCC-DEEE-4ACB-ADCC-5FC718B02857}" dt="2022-04-03T08:39:47.888" v="3" actId="1076"/>
          <ac:picMkLst>
            <pc:docMk/>
            <pc:sldMk cId="1237137471" sldId="310"/>
            <ac:picMk id="3" creationId="{D3DE1D01-4659-4A4C-AFFA-5EAE58A89CEC}"/>
          </ac:picMkLst>
        </pc:picChg>
      </pc:sldChg>
      <pc:sldChg chg="addSp modSp mod">
        <pc:chgData name="Leonie Smith" userId="fed1330f33f5650e" providerId="LiveId" clId="{A3540BCC-DEEE-4ACB-ADCC-5FC718B02857}" dt="2022-04-05T04:12:11.637" v="42"/>
        <pc:sldMkLst>
          <pc:docMk/>
          <pc:sldMk cId="1772228426" sldId="338"/>
        </pc:sldMkLst>
        <pc:spChg chg="mod">
          <ac:chgData name="Leonie Smith" userId="fed1330f33f5650e" providerId="LiveId" clId="{A3540BCC-DEEE-4ACB-ADCC-5FC718B02857}" dt="2022-04-05T04:08:35.903" v="40" actId="20577"/>
          <ac:spMkLst>
            <pc:docMk/>
            <pc:sldMk cId="1772228426" sldId="338"/>
            <ac:spMk id="6" creationId="{416C064E-628E-47C0-A712-DB178FE9901E}"/>
          </ac:spMkLst>
        </pc:spChg>
        <pc:picChg chg="add mod">
          <ac:chgData name="Leonie Smith" userId="fed1330f33f5650e" providerId="LiveId" clId="{A3540BCC-DEEE-4ACB-ADCC-5FC718B02857}" dt="2022-04-05T04:12:11.637" v="42"/>
          <ac:picMkLst>
            <pc:docMk/>
            <pc:sldMk cId="1772228426" sldId="338"/>
            <ac:picMk id="2" creationId="{28A26C98-5872-41E7-B6E9-2DAE8263A00F}"/>
          </ac:picMkLst>
        </pc:picChg>
      </pc:sldChg>
      <pc:sldChg chg="addSp modSp">
        <pc:chgData name="Leonie Smith" userId="fed1330f33f5650e" providerId="LiveId" clId="{A3540BCC-DEEE-4ACB-ADCC-5FC718B02857}" dt="2022-04-03T08:39:54.586" v="4"/>
        <pc:sldMkLst>
          <pc:docMk/>
          <pc:sldMk cId="1931337536" sldId="339"/>
        </pc:sldMkLst>
        <pc:picChg chg="add mod">
          <ac:chgData name="Leonie Smith" userId="fed1330f33f5650e" providerId="LiveId" clId="{A3540BCC-DEEE-4ACB-ADCC-5FC718B02857}" dt="2022-04-03T08:39:54.586" v="4"/>
          <ac:picMkLst>
            <pc:docMk/>
            <pc:sldMk cId="1931337536" sldId="339"/>
            <ac:picMk id="5" creationId="{20EFA93A-9919-4CD4-8E7D-BC7B82161449}"/>
          </ac:picMkLst>
        </pc:picChg>
      </pc:sldChg>
      <pc:sldChg chg="addSp delSp modSp modTransition modAnim">
        <pc:chgData name="Leonie Smith" userId="fed1330f33f5650e" providerId="LiveId" clId="{A3540BCC-DEEE-4ACB-ADCC-5FC718B02857}" dt="2022-04-05T04:13:51.146" v="45"/>
        <pc:sldMkLst>
          <pc:docMk/>
          <pc:sldMk cId="3051892576" sldId="340"/>
        </pc:sldMkLst>
        <pc:picChg chg="add del mod">
          <ac:chgData name="Leonie Smith" userId="fed1330f33f5650e" providerId="LiveId" clId="{A3540BCC-DEEE-4ACB-ADCC-5FC718B02857}" dt="2022-04-05T04:13:41.142" v="44"/>
          <ac:picMkLst>
            <pc:docMk/>
            <pc:sldMk cId="3051892576" sldId="340"/>
            <ac:picMk id="2" creationId="{598A2E67-6820-438A-A7B8-5A3E0963D968}"/>
          </ac:picMkLst>
        </pc:picChg>
        <pc:picChg chg="add mod">
          <ac:chgData name="Leonie Smith" userId="fed1330f33f5650e" providerId="LiveId" clId="{A3540BCC-DEEE-4ACB-ADCC-5FC718B02857}" dt="2022-04-05T04:13:51.146" v="45"/>
          <ac:picMkLst>
            <pc:docMk/>
            <pc:sldMk cId="3051892576" sldId="340"/>
            <ac:picMk id="3" creationId="{77DF0CE7-5B62-45D9-823D-A87DECB41392}"/>
          </ac:picMkLst>
        </pc:picChg>
      </pc:sldChg>
      <pc:sldChg chg="addSp modSp mod">
        <pc:chgData name="Leonie Smith" userId="fed1330f33f5650e" providerId="LiveId" clId="{A3540BCC-DEEE-4ACB-ADCC-5FC718B02857}" dt="2022-04-03T08:40:33.021" v="7" actId="14100"/>
        <pc:sldMkLst>
          <pc:docMk/>
          <pc:sldMk cId="1983841694" sldId="341"/>
        </pc:sldMkLst>
        <pc:picChg chg="add mod">
          <ac:chgData name="Leonie Smith" userId="fed1330f33f5650e" providerId="LiveId" clId="{A3540BCC-DEEE-4ACB-ADCC-5FC718B02857}" dt="2022-04-03T08:40:33.021" v="7" actId="14100"/>
          <ac:picMkLst>
            <pc:docMk/>
            <pc:sldMk cId="1983841694" sldId="341"/>
            <ac:picMk id="3" creationId="{5C151E78-6153-4501-A06A-45BC3C0B4811}"/>
          </ac:picMkLst>
        </pc:picChg>
      </pc:sldChg>
      <pc:sldChg chg="addSp modSp">
        <pc:chgData name="Leonie Smith" userId="fed1330f33f5650e" providerId="LiveId" clId="{A3540BCC-DEEE-4ACB-ADCC-5FC718B02857}" dt="2022-04-05T04:14:55.462" v="46"/>
        <pc:sldMkLst>
          <pc:docMk/>
          <pc:sldMk cId="964780152" sldId="342"/>
        </pc:sldMkLst>
        <pc:picChg chg="add mod">
          <ac:chgData name="Leonie Smith" userId="fed1330f33f5650e" providerId="LiveId" clId="{A3540BCC-DEEE-4ACB-ADCC-5FC718B02857}" dt="2022-04-05T04:14:55.462" v="46"/>
          <ac:picMkLst>
            <pc:docMk/>
            <pc:sldMk cId="964780152" sldId="342"/>
            <ac:picMk id="2" creationId="{9B7DCD75-5BD6-4810-A58D-1970746DD8EC}"/>
          </ac:picMkLst>
        </pc:picChg>
      </pc:sldChg>
      <pc:sldChg chg="addSp modSp mod">
        <pc:chgData name="Leonie Smith" userId="fed1330f33f5650e" providerId="LiveId" clId="{A3540BCC-DEEE-4ACB-ADCC-5FC718B02857}" dt="2022-04-03T08:41:23.018" v="10" actId="14100"/>
        <pc:sldMkLst>
          <pc:docMk/>
          <pc:sldMk cId="3055517435" sldId="343"/>
        </pc:sldMkLst>
        <pc:picChg chg="add mod">
          <ac:chgData name="Leonie Smith" userId="fed1330f33f5650e" providerId="LiveId" clId="{A3540BCC-DEEE-4ACB-ADCC-5FC718B02857}" dt="2022-04-03T08:41:23.018" v="10" actId="14100"/>
          <ac:picMkLst>
            <pc:docMk/>
            <pc:sldMk cId="3055517435" sldId="343"/>
            <ac:picMk id="3" creationId="{DE678A3B-9FB1-4699-9C68-4954B46A4809}"/>
          </ac:picMkLst>
        </pc:picChg>
      </pc:sldChg>
      <pc:sldChg chg="addSp modSp">
        <pc:chgData name="Leonie Smith" userId="fed1330f33f5650e" providerId="LiveId" clId="{A3540BCC-DEEE-4ACB-ADCC-5FC718B02857}" dt="2022-04-05T04:16:11.534" v="47"/>
        <pc:sldMkLst>
          <pc:docMk/>
          <pc:sldMk cId="2002723087" sldId="344"/>
        </pc:sldMkLst>
        <pc:picChg chg="add mod">
          <ac:chgData name="Leonie Smith" userId="fed1330f33f5650e" providerId="LiveId" clId="{A3540BCC-DEEE-4ACB-ADCC-5FC718B02857}" dt="2022-04-05T04:16:11.534" v="47"/>
          <ac:picMkLst>
            <pc:docMk/>
            <pc:sldMk cId="2002723087" sldId="344"/>
            <ac:picMk id="2" creationId="{760E48EA-C4FC-43EE-B88A-475C2D722388}"/>
          </ac:picMkLst>
        </pc:picChg>
      </pc:sldChg>
      <pc:sldChg chg="addSp modSp mod">
        <pc:chgData name="Leonie Smith" userId="fed1330f33f5650e" providerId="LiveId" clId="{A3540BCC-DEEE-4ACB-ADCC-5FC718B02857}" dt="2022-04-03T08:41:58.788" v="13" actId="14100"/>
        <pc:sldMkLst>
          <pc:docMk/>
          <pc:sldMk cId="3195630509" sldId="345"/>
        </pc:sldMkLst>
        <pc:picChg chg="add mod">
          <ac:chgData name="Leonie Smith" userId="fed1330f33f5650e" providerId="LiveId" clId="{A3540BCC-DEEE-4ACB-ADCC-5FC718B02857}" dt="2022-04-03T08:41:58.788" v="13" actId="14100"/>
          <ac:picMkLst>
            <pc:docMk/>
            <pc:sldMk cId="3195630509" sldId="345"/>
            <ac:picMk id="3" creationId="{1AA3E5ED-0821-45BB-98AE-8B7F544C7A7B}"/>
          </ac:picMkLst>
        </pc:picChg>
      </pc:sldChg>
      <pc:sldChg chg="addSp modSp">
        <pc:chgData name="Leonie Smith" userId="fed1330f33f5650e" providerId="LiveId" clId="{A3540BCC-DEEE-4ACB-ADCC-5FC718B02857}" dt="2022-04-05T04:18:48.708" v="48"/>
        <pc:sldMkLst>
          <pc:docMk/>
          <pc:sldMk cId="689563327" sldId="346"/>
        </pc:sldMkLst>
        <pc:picChg chg="add mod">
          <ac:chgData name="Leonie Smith" userId="fed1330f33f5650e" providerId="LiveId" clId="{A3540BCC-DEEE-4ACB-ADCC-5FC718B02857}" dt="2022-04-05T04:18:48.708" v="48"/>
          <ac:picMkLst>
            <pc:docMk/>
            <pc:sldMk cId="689563327" sldId="346"/>
            <ac:picMk id="2" creationId="{B0DAD2E5-9D63-4DCC-B74C-59C83ABCB932}"/>
          </ac:picMkLst>
        </pc:picChg>
      </pc:sldChg>
      <pc:sldChg chg="addSp modSp mod">
        <pc:chgData name="Leonie Smith" userId="fed1330f33f5650e" providerId="LiveId" clId="{A3540BCC-DEEE-4ACB-ADCC-5FC718B02857}" dt="2022-04-03T08:42:30.200" v="16" actId="14100"/>
        <pc:sldMkLst>
          <pc:docMk/>
          <pc:sldMk cId="3740339217" sldId="347"/>
        </pc:sldMkLst>
        <pc:picChg chg="add mod">
          <ac:chgData name="Leonie Smith" userId="fed1330f33f5650e" providerId="LiveId" clId="{A3540BCC-DEEE-4ACB-ADCC-5FC718B02857}" dt="2022-04-03T08:42:30.200" v="16" actId="14100"/>
          <ac:picMkLst>
            <pc:docMk/>
            <pc:sldMk cId="3740339217" sldId="347"/>
            <ac:picMk id="3" creationId="{DE63D110-24DA-4432-991D-6CE29BFB1BAA}"/>
          </ac:picMkLst>
        </pc:picChg>
      </pc:sldChg>
      <pc:sldChg chg="addSp delSp modSp modTransition modAnim">
        <pc:chgData name="Leonie Smith" userId="fed1330f33f5650e" providerId="LiveId" clId="{A3540BCC-DEEE-4ACB-ADCC-5FC718B02857}" dt="2022-04-05T04:23:46.038" v="53"/>
        <pc:sldMkLst>
          <pc:docMk/>
          <pc:sldMk cId="3976236224" sldId="348"/>
        </pc:sldMkLst>
        <pc:picChg chg="add del mod">
          <ac:chgData name="Leonie Smith" userId="fed1330f33f5650e" providerId="LiveId" clId="{A3540BCC-DEEE-4ACB-ADCC-5FC718B02857}" dt="2022-04-05T04:22:39.381" v="50"/>
          <ac:picMkLst>
            <pc:docMk/>
            <pc:sldMk cId="3976236224" sldId="348"/>
            <ac:picMk id="2" creationId="{1382A294-0F94-4E0E-8DBF-F9B1A5FFE454}"/>
          </ac:picMkLst>
        </pc:picChg>
        <pc:picChg chg="add del mod">
          <ac:chgData name="Leonie Smith" userId="fed1330f33f5650e" providerId="LiveId" clId="{A3540BCC-DEEE-4ACB-ADCC-5FC718B02857}" dt="2022-04-05T04:23:32.072" v="52"/>
          <ac:picMkLst>
            <pc:docMk/>
            <pc:sldMk cId="3976236224" sldId="348"/>
            <ac:picMk id="3" creationId="{1E66855B-3DD0-41EC-BAA2-E2BDD4E4C870}"/>
          </ac:picMkLst>
        </pc:picChg>
        <pc:picChg chg="add mod">
          <ac:chgData name="Leonie Smith" userId="fed1330f33f5650e" providerId="LiveId" clId="{A3540BCC-DEEE-4ACB-ADCC-5FC718B02857}" dt="2022-04-05T04:23:46.038" v="53"/>
          <ac:picMkLst>
            <pc:docMk/>
            <pc:sldMk cId="3976236224" sldId="348"/>
            <ac:picMk id="5" creationId="{6A90628C-ED05-42B4-9B2C-FBFA9DF9A62F}"/>
          </ac:picMkLst>
        </pc:picChg>
      </pc:sldChg>
      <pc:sldChg chg="addSp modSp mod">
        <pc:chgData name="Leonie Smith" userId="fed1330f33f5650e" providerId="LiveId" clId="{A3540BCC-DEEE-4ACB-ADCC-5FC718B02857}" dt="2022-04-03T08:42:58.002" v="19" actId="14100"/>
        <pc:sldMkLst>
          <pc:docMk/>
          <pc:sldMk cId="1642667687" sldId="349"/>
        </pc:sldMkLst>
        <pc:picChg chg="add mod">
          <ac:chgData name="Leonie Smith" userId="fed1330f33f5650e" providerId="LiveId" clId="{A3540BCC-DEEE-4ACB-ADCC-5FC718B02857}" dt="2022-04-03T08:42:58.002" v="19" actId="14100"/>
          <ac:picMkLst>
            <pc:docMk/>
            <pc:sldMk cId="1642667687" sldId="349"/>
            <ac:picMk id="3" creationId="{8FFF4FE1-0F12-4DD4-8FED-FDCB11D615CD}"/>
          </ac:picMkLst>
        </pc:picChg>
      </pc:sldChg>
      <pc:sldChg chg="addSp delSp modSp modTransition modAnim">
        <pc:chgData name="Leonie Smith" userId="fed1330f33f5650e" providerId="LiveId" clId="{A3540BCC-DEEE-4ACB-ADCC-5FC718B02857}" dt="2022-04-05T04:26:07.124" v="62"/>
        <pc:sldMkLst>
          <pc:docMk/>
          <pc:sldMk cId="1291027071" sldId="350"/>
        </pc:sldMkLst>
        <pc:picChg chg="add del mod">
          <ac:chgData name="Leonie Smith" userId="fed1330f33f5650e" providerId="LiveId" clId="{A3540BCC-DEEE-4ACB-ADCC-5FC718B02857}" dt="2022-04-05T04:25:09.524" v="55"/>
          <ac:picMkLst>
            <pc:docMk/>
            <pc:sldMk cId="1291027071" sldId="350"/>
            <ac:picMk id="2" creationId="{18AD601E-BB4D-4F92-8BC9-DB25C0398D53}"/>
          </ac:picMkLst>
        </pc:picChg>
        <pc:picChg chg="add del mod">
          <ac:chgData name="Leonie Smith" userId="fed1330f33f5650e" providerId="LiveId" clId="{A3540BCC-DEEE-4ACB-ADCC-5FC718B02857}" dt="2022-04-05T04:25:30.770" v="57"/>
          <ac:picMkLst>
            <pc:docMk/>
            <pc:sldMk cId="1291027071" sldId="350"/>
            <ac:picMk id="3" creationId="{96877CD2-21A5-4A0C-975F-975C3051F219}"/>
          </ac:picMkLst>
        </pc:picChg>
        <pc:picChg chg="add del mod">
          <ac:chgData name="Leonie Smith" userId="fed1330f33f5650e" providerId="LiveId" clId="{A3540BCC-DEEE-4ACB-ADCC-5FC718B02857}" dt="2022-04-05T04:25:41.756" v="59"/>
          <ac:picMkLst>
            <pc:docMk/>
            <pc:sldMk cId="1291027071" sldId="350"/>
            <ac:picMk id="5" creationId="{DEBD26AA-8FB9-40CC-8E3F-27FC39B72ECA}"/>
          </ac:picMkLst>
        </pc:picChg>
        <pc:picChg chg="add del mod">
          <ac:chgData name="Leonie Smith" userId="fed1330f33f5650e" providerId="LiveId" clId="{A3540BCC-DEEE-4ACB-ADCC-5FC718B02857}" dt="2022-04-05T04:25:52.915" v="61"/>
          <ac:picMkLst>
            <pc:docMk/>
            <pc:sldMk cId="1291027071" sldId="350"/>
            <ac:picMk id="7" creationId="{6CFEBA5A-ADDF-4BD4-A9DA-455634E599DF}"/>
          </ac:picMkLst>
        </pc:picChg>
        <pc:picChg chg="add mod">
          <ac:chgData name="Leonie Smith" userId="fed1330f33f5650e" providerId="LiveId" clId="{A3540BCC-DEEE-4ACB-ADCC-5FC718B02857}" dt="2022-04-05T04:26:07.124" v="62"/>
          <ac:picMkLst>
            <pc:docMk/>
            <pc:sldMk cId="1291027071" sldId="350"/>
            <ac:picMk id="8" creationId="{0C708B0B-9A8C-4814-B95C-53FB5E1F4D52}"/>
          </ac:picMkLst>
        </pc:picChg>
      </pc:sldChg>
      <pc:sldChg chg="addSp modSp mod">
        <pc:chgData name="Leonie Smith" userId="fed1330f33f5650e" providerId="LiveId" clId="{A3540BCC-DEEE-4ACB-ADCC-5FC718B02857}" dt="2022-04-03T08:43:39.152" v="22" actId="14100"/>
        <pc:sldMkLst>
          <pc:docMk/>
          <pc:sldMk cId="2522495975" sldId="351"/>
        </pc:sldMkLst>
        <pc:picChg chg="add mod">
          <ac:chgData name="Leonie Smith" userId="fed1330f33f5650e" providerId="LiveId" clId="{A3540BCC-DEEE-4ACB-ADCC-5FC718B02857}" dt="2022-04-03T08:43:39.152" v="22" actId="14100"/>
          <ac:picMkLst>
            <pc:docMk/>
            <pc:sldMk cId="2522495975" sldId="351"/>
            <ac:picMk id="3" creationId="{82472F0C-CEC9-4A8C-85AF-3EB24790A802}"/>
          </ac:picMkLst>
        </pc:picChg>
      </pc:sldChg>
      <pc:sldChg chg="addSp delSp modSp modTransition modAnim">
        <pc:chgData name="Leonie Smith" userId="fed1330f33f5650e" providerId="LiveId" clId="{A3540BCC-DEEE-4ACB-ADCC-5FC718B02857}" dt="2022-04-05T04:28:51.797" v="67"/>
        <pc:sldMkLst>
          <pc:docMk/>
          <pc:sldMk cId="871066081" sldId="352"/>
        </pc:sldMkLst>
        <pc:picChg chg="add del mod">
          <ac:chgData name="Leonie Smith" userId="fed1330f33f5650e" providerId="LiveId" clId="{A3540BCC-DEEE-4ACB-ADCC-5FC718B02857}" dt="2022-04-05T04:27:42.086" v="64"/>
          <ac:picMkLst>
            <pc:docMk/>
            <pc:sldMk cId="871066081" sldId="352"/>
            <ac:picMk id="2" creationId="{7AB13A9F-1557-4950-AF29-D7AEFB4F3D19}"/>
          </ac:picMkLst>
        </pc:picChg>
        <pc:picChg chg="add del mod">
          <ac:chgData name="Leonie Smith" userId="fed1330f33f5650e" providerId="LiveId" clId="{A3540BCC-DEEE-4ACB-ADCC-5FC718B02857}" dt="2022-04-05T04:28:37.215" v="66"/>
          <ac:picMkLst>
            <pc:docMk/>
            <pc:sldMk cId="871066081" sldId="352"/>
            <ac:picMk id="3" creationId="{82927312-1280-47F9-A9C9-575A7CB1699A}"/>
          </ac:picMkLst>
        </pc:picChg>
        <pc:picChg chg="add mod">
          <ac:chgData name="Leonie Smith" userId="fed1330f33f5650e" providerId="LiveId" clId="{A3540BCC-DEEE-4ACB-ADCC-5FC718B02857}" dt="2022-04-05T04:28:51.797" v="67"/>
          <ac:picMkLst>
            <pc:docMk/>
            <pc:sldMk cId="871066081" sldId="352"/>
            <ac:picMk id="5" creationId="{249942C5-4E56-47FD-B6C7-22B11635FF0E}"/>
          </ac:picMkLst>
        </pc:picChg>
      </pc:sldChg>
      <pc:sldChg chg="addSp modSp mod">
        <pc:chgData name="Leonie Smith" userId="fed1330f33f5650e" providerId="LiveId" clId="{A3540BCC-DEEE-4ACB-ADCC-5FC718B02857}" dt="2022-04-03T08:44:16.576" v="25" actId="14100"/>
        <pc:sldMkLst>
          <pc:docMk/>
          <pc:sldMk cId="370456131" sldId="353"/>
        </pc:sldMkLst>
        <pc:picChg chg="add mod">
          <ac:chgData name="Leonie Smith" userId="fed1330f33f5650e" providerId="LiveId" clId="{A3540BCC-DEEE-4ACB-ADCC-5FC718B02857}" dt="2022-04-03T08:44:16.576" v="25" actId="14100"/>
          <ac:picMkLst>
            <pc:docMk/>
            <pc:sldMk cId="370456131" sldId="353"/>
            <ac:picMk id="3" creationId="{1587B5D7-2005-4316-8B1E-95BAE2F6457F}"/>
          </ac:picMkLst>
        </pc:picChg>
      </pc:sldChg>
      <pc:sldChg chg="addSp delSp modSp modTransition modAnim">
        <pc:chgData name="Leonie Smith" userId="fed1330f33f5650e" providerId="LiveId" clId="{A3540BCC-DEEE-4ACB-ADCC-5FC718B02857}" dt="2022-04-05T04:30:13.436" v="70"/>
        <pc:sldMkLst>
          <pc:docMk/>
          <pc:sldMk cId="1998369883" sldId="354"/>
        </pc:sldMkLst>
        <pc:picChg chg="add del mod">
          <ac:chgData name="Leonie Smith" userId="fed1330f33f5650e" providerId="LiveId" clId="{A3540BCC-DEEE-4ACB-ADCC-5FC718B02857}" dt="2022-04-05T04:30:00.803" v="69"/>
          <ac:picMkLst>
            <pc:docMk/>
            <pc:sldMk cId="1998369883" sldId="354"/>
            <ac:picMk id="2" creationId="{3329033F-9A80-4423-9800-608D6F0DDFA6}"/>
          </ac:picMkLst>
        </pc:picChg>
        <pc:picChg chg="add mod">
          <ac:chgData name="Leonie Smith" userId="fed1330f33f5650e" providerId="LiveId" clId="{A3540BCC-DEEE-4ACB-ADCC-5FC718B02857}" dt="2022-04-05T04:30:13.436" v="70"/>
          <ac:picMkLst>
            <pc:docMk/>
            <pc:sldMk cId="1998369883" sldId="354"/>
            <ac:picMk id="3" creationId="{0976476C-9445-472C-8339-6BA7D06BE843}"/>
          </ac:picMkLst>
        </pc:picChg>
      </pc:sldChg>
      <pc:sldChg chg="addSp modSp mod">
        <pc:chgData name="Leonie Smith" userId="fed1330f33f5650e" providerId="LiveId" clId="{A3540BCC-DEEE-4ACB-ADCC-5FC718B02857}" dt="2022-04-03T08:45:05.497" v="28" actId="14100"/>
        <pc:sldMkLst>
          <pc:docMk/>
          <pc:sldMk cId="3354966384" sldId="355"/>
        </pc:sldMkLst>
        <pc:picChg chg="add mod">
          <ac:chgData name="Leonie Smith" userId="fed1330f33f5650e" providerId="LiveId" clId="{A3540BCC-DEEE-4ACB-ADCC-5FC718B02857}" dt="2022-04-03T08:45:05.497" v="28" actId="14100"/>
          <ac:picMkLst>
            <pc:docMk/>
            <pc:sldMk cId="3354966384" sldId="355"/>
            <ac:picMk id="3" creationId="{3CE56441-A5BA-4CF1-AE2B-E491CDC06EED}"/>
          </ac:picMkLst>
        </pc:picChg>
      </pc:sldChg>
      <pc:sldChg chg="del">
        <pc:chgData name="Leonie Smith" userId="fed1330f33f5650e" providerId="LiveId" clId="{A3540BCC-DEEE-4ACB-ADCC-5FC718B02857}" dt="2022-04-03T08:45:24.292" v="38" actId="47"/>
        <pc:sldMkLst>
          <pc:docMk/>
          <pc:sldMk cId="2598464500" sldId="356"/>
        </pc:sldMkLst>
      </pc:sldChg>
      <pc:sldChg chg="del">
        <pc:chgData name="Leonie Smith" userId="fed1330f33f5650e" providerId="LiveId" clId="{A3540BCC-DEEE-4ACB-ADCC-5FC718B02857}" dt="2022-04-03T08:45:22.836" v="37" actId="47"/>
        <pc:sldMkLst>
          <pc:docMk/>
          <pc:sldMk cId="859891306" sldId="357"/>
        </pc:sldMkLst>
      </pc:sldChg>
      <pc:sldChg chg="del">
        <pc:chgData name="Leonie Smith" userId="fed1330f33f5650e" providerId="LiveId" clId="{A3540BCC-DEEE-4ACB-ADCC-5FC718B02857}" dt="2022-04-03T08:45:22.245" v="36" actId="47"/>
        <pc:sldMkLst>
          <pc:docMk/>
          <pc:sldMk cId="1944923438" sldId="358"/>
        </pc:sldMkLst>
      </pc:sldChg>
      <pc:sldChg chg="del">
        <pc:chgData name="Leonie Smith" userId="fed1330f33f5650e" providerId="LiveId" clId="{A3540BCC-DEEE-4ACB-ADCC-5FC718B02857}" dt="2022-04-03T08:45:21.852" v="35" actId="47"/>
        <pc:sldMkLst>
          <pc:docMk/>
          <pc:sldMk cId="1721351337" sldId="359"/>
        </pc:sldMkLst>
      </pc:sldChg>
      <pc:sldChg chg="del">
        <pc:chgData name="Leonie Smith" userId="fed1330f33f5650e" providerId="LiveId" clId="{A3540BCC-DEEE-4ACB-ADCC-5FC718B02857}" dt="2022-04-03T08:45:21.384" v="34" actId="47"/>
        <pc:sldMkLst>
          <pc:docMk/>
          <pc:sldMk cId="4175269013" sldId="360"/>
        </pc:sldMkLst>
      </pc:sldChg>
      <pc:sldChg chg="del">
        <pc:chgData name="Leonie Smith" userId="fed1330f33f5650e" providerId="LiveId" clId="{A3540BCC-DEEE-4ACB-ADCC-5FC718B02857}" dt="2022-04-03T08:45:21.045" v="33" actId="47"/>
        <pc:sldMkLst>
          <pc:docMk/>
          <pc:sldMk cId="7206226" sldId="361"/>
        </pc:sldMkLst>
      </pc:sldChg>
      <pc:sldChg chg="del">
        <pc:chgData name="Leonie Smith" userId="fed1330f33f5650e" providerId="LiveId" clId="{A3540BCC-DEEE-4ACB-ADCC-5FC718B02857}" dt="2022-04-03T08:45:20.694" v="32" actId="47"/>
        <pc:sldMkLst>
          <pc:docMk/>
          <pc:sldMk cId="1338403432" sldId="362"/>
        </pc:sldMkLst>
      </pc:sldChg>
      <pc:sldChg chg="del">
        <pc:chgData name="Leonie Smith" userId="fed1330f33f5650e" providerId="LiveId" clId="{A3540BCC-DEEE-4ACB-ADCC-5FC718B02857}" dt="2022-04-03T08:45:20.318" v="31" actId="47"/>
        <pc:sldMkLst>
          <pc:docMk/>
          <pc:sldMk cId="1959011231" sldId="363"/>
        </pc:sldMkLst>
      </pc:sldChg>
      <pc:sldChg chg="del">
        <pc:chgData name="Leonie Smith" userId="fed1330f33f5650e" providerId="LiveId" clId="{A3540BCC-DEEE-4ACB-ADCC-5FC718B02857}" dt="2022-04-03T08:45:19.986" v="30" actId="47"/>
        <pc:sldMkLst>
          <pc:docMk/>
          <pc:sldMk cId="1597028933" sldId="364"/>
        </pc:sldMkLst>
      </pc:sldChg>
      <pc:sldChg chg="del">
        <pc:chgData name="Leonie Smith" userId="fed1330f33f5650e" providerId="LiveId" clId="{A3540BCC-DEEE-4ACB-ADCC-5FC718B02857}" dt="2022-04-03T08:45:19.616" v="29" actId="47"/>
        <pc:sldMkLst>
          <pc:docMk/>
          <pc:sldMk cId="948354195" sldId="365"/>
        </pc:sldMkLst>
      </pc:sldChg>
    </pc:docChg>
  </pc:docChgLst>
  <pc:docChgLst>
    <pc:chgData name="Alfred Smith" userId="3c60a3631c0db8ad" providerId="LiveId" clId="{5D114CA2-ED4F-441D-8C51-90F2132E6F06}"/>
    <pc:docChg chg="undo custSel modSld">
      <pc:chgData name="Alfred Smith" userId="3c60a3631c0db8ad" providerId="LiveId" clId="{5D114CA2-ED4F-441D-8C51-90F2132E6F06}" dt="2024-07-05T10:48:11.350" v="57" actId="404"/>
      <pc:docMkLst>
        <pc:docMk/>
      </pc:docMkLst>
      <pc:sldChg chg="addSp delSp modSp mod">
        <pc:chgData name="Alfred Smith" userId="3c60a3631c0db8ad" providerId="LiveId" clId="{5D114CA2-ED4F-441D-8C51-90F2132E6F06}" dt="2024-07-05T10:13:29.614" v="1"/>
        <pc:sldMkLst>
          <pc:docMk/>
          <pc:sldMk cId="2869461528" sldId="308"/>
        </pc:sldMkLst>
        <pc:spChg chg="del">
          <ac:chgData name="Alfred Smith" userId="3c60a3631c0db8ad" providerId="LiveId" clId="{5D114CA2-ED4F-441D-8C51-90F2132E6F06}" dt="2024-07-05T10:13:29.024" v="0" actId="478"/>
          <ac:spMkLst>
            <pc:docMk/>
            <pc:sldMk cId="2869461528" sldId="308"/>
            <ac:spMk id="3" creationId="{77C8C5EB-7063-4EFF-9206-9F831A363AF1}"/>
          </ac:spMkLst>
        </pc:spChg>
        <pc:spChg chg="add mod">
          <ac:chgData name="Alfred Smith" userId="3c60a3631c0db8ad" providerId="LiveId" clId="{5D114CA2-ED4F-441D-8C51-90F2132E6F06}" dt="2024-07-05T10:13:29.614" v="1"/>
          <ac:spMkLst>
            <pc:docMk/>
            <pc:sldMk cId="2869461528" sldId="308"/>
            <ac:spMk id="4" creationId="{68C71975-320B-B03C-C504-03D2412E5C82}"/>
          </ac:spMkLst>
        </pc:spChg>
      </pc:sldChg>
      <pc:sldChg chg="addSp modSp">
        <pc:chgData name="Alfred Smith" userId="3c60a3631c0db8ad" providerId="LiveId" clId="{5D114CA2-ED4F-441D-8C51-90F2132E6F06}" dt="2024-07-05T10:14:59.316" v="2"/>
        <pc:sldMkLst>
          <pc:docMk/>
          <pc:sldMk cId="1931337536" sldId="339"/>
        </pc:sldMkLst>
        <pc:spChg chg="add mod">
          <ac:chgData name="Alfred Smith" userId="3c60a3631c0db8ad" providerId="LiveId" clId="{5D114CA2-ED4F-441D-8C51-90F2132E6F06}" dt="2024-07-05T10:14:59.316" v="2"/>
          <ac:spMkLst>
            <pc:docMk/>
            <pc:sldMk cId="1931337536" sldId="339"/>
            <ac:spMk id="2" creationId="{8D4F56DD-4003-3FA2-62A7-7C6F03589D32}"/>
          </ac:spMkLst>
        </pc:spChg>
      </pc:sldChg>
      <pc:sldChg chg="modSp mod">
        <pc:chgData name="Alfred Smith" userId="3c60a3631c0db8ad" providerId="LiveId" clId="{5D114CA2-ED4F-441D-8C51-90F2132E6F06}" dt="2024-07-05T10:44:48.045" v="30"/>
        <pc:sldMkLst>
          <pc:docMk/>
          <pc:sldMk cId="3051892576" sldId="340"/>
        </pc:sldMkLst>
        <pc:spChg chg="mod">
          <ac:chgData name="Alfred Smith" userId="3c60a3631c0db8ad" providerId="LiveId" clId="{5D114CA2-ED4F-441D-8C51-90F2132E6F06}" dt="2024-07-05T10:42:14.722" v="20" actId="20577"/>
          <ac:spMkLst>
            <pc:docMk/>
            <pc:sldMk cId="3051892576" sldId="340"/>
            <ac:spMk id="4" creationId="{9A13E2D8-2F59-44C1-B1D2-79C300C26DD4}"/>
          </ac:spMkLst>
        </pc:spChg>
        <pc:spChg chg="mod">
          <ac:chgData name="Alfred Smith" userId="3c60a3631c0db8ad" providerId="LiveId" clId="{5D114CA2-ED4F-441D-8C51-90F2132E6F06}" dt="2024-07-05T10:44:48.045" v="30"/>
          <ac:spMkLst>
            <pc:docMk/>
            <pc:sldMk cId="3051892576" sldId="340"/>
            <ac:spMk id="6" creationId="{416C064E-628E-47C0-A712-DB178FE9901E}"/>
          </ac:spMkLst>
        </pc:spChg>
      </pc:sldChg>
      <pc:sldChg chg="modSp mod">
        <pc:chgData name="Alfred Smith" userId="3c60a3631c0db8ad" providerId="LiveId" clId="{5D114CA2-ED4F-441D-8C51-90F2132E6F06}" dt="2024-07-05T10:45:17.965" v="35" actId="6549"/>
        <pc:sldMkLst>
          <pc:docMk/>
          <pc:sldMk cId="964780152" sldId="342"/>
        </pc:sldMkLst>
        <pc:spChg chg="mod">
          <ac:chgData name="Alfred Smith" userId="3c60a3631c0db8ad" providerId="LiveId" clId="{5D114CA2-ED4F-441D-8C51-90F2132E6F06}" dt="2024-07-05T10:42:28.912" v="21"/>
          <ac:spMkLst>
            <pc:docMk/>
            <pc:sldMk cId="964780152" sldId="342"/>
            <ac:spMk id="4" creationId="{9A13E2D8-2F59-44C1-B1D2-79C300C26DD4}"/>
          </ac:spMkLst>
        </pc:spChg>
        <pc:spChg chg="mod">
          <ac:chgData name="Alfred Smith" userId="3c60a3631c0db8ad" providerId="LiveId" clId="{5D114CA2-ED4F-441D-8C51-90F2132E6F06}" dt="2024-07-05T10:45:17.965" v="35" actId="6549"/>
          <ac:spMkLst>
            <pc:docMk/>
            <pc:sldMk cId="964780152" sldId="342"/>
            <ac:spMk id="6" creationId="{416C064E-628E-47C0-A712-DB178FE9901E}"/>
          </ac:spMkLst>
        </pc:spChg>
      </pc:sldChg>
      <pc:sldChg chg="modSp mod">
        <pc:chgData name="Alfred Smith" userId="3c60a3631c0db8ad" providerId="LiveId" clId="{5D114CA2-ED4F-441D-8C51-90F2132E6F06}" dt="2024-07-05T10:45:39.039" v="38" actId="404"/>
        <pc:sldMkLst>
          <pc:docMk/>
          <pc:sldMk cId="2002723087" sldId="344"/>
        </pc:sldMkLst>
        <pc:spChg chg="mod">
          <ac:chgData name="Alfred Smith" userId="3c60a3631c0db8ad" providerId="LiveId" clId="{5D114CA2-ED4F-441D-8C51-90F2132E6F06}" dt="2024-07-05T10:42:47.898" v="22"/>
          <ac:spMkLst>
            <pc:docMk/>
            <pc:sldMk cId="2002723087" sldId="344"/>
            <ac:spMk id="4" creationId="{9A13E2D8-2F59-44C1-B1D2-79C300C26DD4}"/>
          </ac:spMkLst>
        </pc:spChg>
        <pc:spChg chg="mod">
          <ac:chgData name="Alfred Smith" userId="3c60a3631c0db8ad" providerId="LiveId" clId="{5D114CA2-ED4F-441D-8C51-90F2132E6F06}" dt="2024-07-05T10:45:39.039" v="38" actId="404"/>
          <ac:spMkLst>
            <pc:docMk/>
            <pc:sldMk cId="2002723087" sldId="344"/>
            <ac:spMk id="6" creationId="{416C064E-628E-47C0-A712-DB178FE9901E}"/>
          </ac:spMkLst>
        </pc:spChg>
      </pc:sldChg>
      <pc:sldChg chg="modSp mod">
        <pc:chgData name="Alfred Smith" userId="3c60a3631c0db8ad" providerId="LiveId" clId="{5D114CA2-ED4F-441D-8C51-90F2132E6F06}" dt="2024-07-05T10:46:30.638" v="48" actId="20577"/>
        <pc:sldMkLst>
          <pc:docMk/>
          <pc:sldMk cId="689563327" sldId="346"/>
        </pc:sldMkLst>
        <pc:spChg chg="mod">
          <ac:chgData name="Alfred Smith" userId="3c60a3631c0db8ad" providerId="LiveId" clId="{5D114CA2-ED4F-441D-8C51-90F2132E6F06}" dt="2024-07-05T10:43:19.173" v="26" actId="6549"/>
          <ac:spMkLst>
            <pc:docMk/>
            <pc:sldMk cId="689563327" sldId="346"/>
            <ac:spMk id="4" creationId="{9A13E2D8-2F59-44C1-B1D2-79C300C26DD4}"/>
          </ac:spMkLst>
        </pc:spChg>
        <pc:spChg chg="mod">
          <ac:chgData name="Alfred Smith" userId="3c60a3631c0db8ad" providerId="LiveId" clId="{5D114CA2-ED4F-441D-8C51-90F2132E6F06}" dt="2024-07-05T10:46:30.638" v="48" actId="20577"/>
          <ac:spMkLst>
            <pc:docMk/>
            <pc:sldMk cId="689563327" sldId="346"/>
            <ac:spMk id="6" creationId="{416C064E-628E-47C0-A712-DB178FE9901E}"/>
          </ac:spMkLst>
        </pc:spChg>
      </pc:sldChg>
      <pc:sldChg chg="modSp mod">
        <pc:chgData name="Alfred Smith" userId="3c60a3631c0db8ad" providerId="LiveId" clId="{5D114CA2-ED4F-441D-8C51-90F2132E6F06}" dt="2024-07-05T10:46:52.029" v="50" actId="404"/>
        <pc:sldMkLst>
          <pc:docMk/>
          <pc:sldMk cId="3976236224" sldId="348"/>
        </pc:sldMkLst>
        <pc:spChg chg="mod">
          <ac:chgData name="Alfred Smith" userId="3c60a3631c0db8ad" providerId="LiveId" clId="{5D114CA2-ED4F-441D-8C51-90F2132E6F06}" dt="2024-07-05T10:43:44.596" v="27"/>
          <ac:spMkLst>
            <pc:docMk/>
            <pc:sldMk cId="3976236224" sldId="348"/>
            <ac:spMk id="4" creationId="{9A13E2D8-2F59-44C1-B1D2-79C300C26DD4}"/>
          </ac:spMkLst>
        </pc:spChg>
        <pc:spChg chg="mod">
          <ac:chgData name="Alfred Smith" userId="3c60a3631c0db8ad" providerId="LiveId" clId="{5D114CA2-ED4F-441D-8C51-90F2132E6F06}" dt="2024-07-05T10:46:52.029" v="50" actId="404"/>
          <ac:spMkLst>
            <pc:docMk/>
            <pc:sldMk cId="3976236224" sldId="348"/>
            <ac:spMk id="6" creationId="{416C064E-628E-47C0-A712-DB178FE9901E}"/>
          </ac:spMkLst>
        </pc:spChg>
      </pc:sldChg>
      <pc:sldChg chg="modSp mod">
        <pc:chgData name="Alfred Smith" userId="3c60a3631c0db8ad" providerId="LiveId" clId="{5D114CA2-ED4F-441D-8C51-90F2132E6F06}" dt="2024-07-05T10:47:08.552" v="53" actId="404"/>
        <pc:sldMkLst>
          <pc:docMk/>
          <pc:sldMk cId="1291027071" sldId="350"/>
        </pc:sldMkLst>
        <pc:spChg chg="mod">
          <ac:chgData name="Alfred Smith" userId="3c60a3631c0db8ad" providerId="LiveId" clId="{5D114CA2-ED4F-441D-8C51-90F2132E6F06}" dt="2024-07-05T10:43:55.968" v="28"/>
          <ac:spMkLst>
            <pc:docMk/>
            <pc:sldMk cId="1291027071" sldId="350"/>
            <ac:spMk id="4" creationId="{9A13E2D8-2F59-44C1-B1D2-79C300C26DD4}"/>
          </ac:spMkLst>
        </pc:spChg>
        <pc:spChg chg="mod">
          <ac:chgData name="Alfred Smith" userId="3c60a3631c0db8ad" providerId="LiveId" clId="{5D114CA2-ED4F-441D-8C51-90F2132E6F06}" dt="2024-07-05T10:47:08.552" v="53" actId="404"/>
          <ac:spMkLst>
            <pc:docMk/>
            <pc:sldMk cId="1291027071" sldId="350"/>
            <ac:spMk id="6" creationId="{416C064E-628E-47C0-A712-DB178FE9901E}"/>
          </ac:spMkLst>
        </pc:spChg>
      </pc:sldChg>
      <pc:sldChg chg="modSp mod">
        <pc:chgData name="Alfred Smith" userId="3c60a3631c0db8ad" providerId="LiveId" clId="{5D114CA2-ED4F-441D-8C51-90F2132E6F06}" dt="2024-07-05T10:47:52.630" v="54"/>
        <pc:sldMkLst>
          <pc:docMk/>
          <pc:sldMk cId="871066081" sldId="352"/>
        </pc:sldMkLst>
        <pc:spChg chg="mod">
          <ac:chgData name="Alfred Smith" userId="3c60a3631c0db8ad" providerId="LiveId" clId="{5D114CA2-ED4F-441D-8C51-90F2132E6F06}" dt="2024-07-05T10:44:14.950" v="29"/>
          <ac:spMkLst>
            <pc:docMk/>
            <pc:sldMk cId="871066081" sldId="352"/>
            <ac:spMk id="4" creationId="{9A13E2D8-2F59-44C1-B1D2-79C300C26DD4}"/>
          </ac:spMkLst>
        </pc:spChg>
        <pc:spChg chg="mod">
          <ac:chgData name="Alfred Smith" userId="3c60a3631c0db8ad" providerId="LiveId" clId="{5D114CA2-ED4F-441D-8C51-90F2132E6F06}" dt="2024-07-05T10:47:52.630" v="54"/>
          <ac:spMkLst>
            <pc:docMk/>
            <pc:sldMk cId="871066081" sldId="352"/>
            <ac:spMk id="6" creationId="{416C064E-628E-47C0-A712-DB178FE9901E}"/>
          </ac:spMkLst>
        </pc:spChg>
      </pc:sldChg>
      <pc:sldChg chg="modSp mod">
        <pc:chgData name="Alfred Smith" userId="3c60a3631c0db8ad" providerId="LiveId" clId="{5D114CA2-ED4F-441D-8C51-90F2132E6F06}" dt="2024-07-05T10:48:11.350" v="57" actId="404"/>
        <pc:sldMkLst>
          <pc:docMk/>
          <pc:sldMk cId="1998369883" sldId="354"/>
        </pc:sldMkLst>
        <pc:spChg chg="mod">
          <ac:chgData name="Alfred Smith" userId="3c60a3631c0db8ad" providerId="LiveId" clId="{5D114CA2-ED4F-441D-8C51-90F2132E6F06}" dt="2024-07-05T10:48:11.350" v="57" actId="404"/>
          <ac:spMkLst>
            <pc:docMk/>
            <pc:sldMk cId="1998369883" sldId="354"/>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Chected</a:t>
            </a:r>
            <a:r>
              <a:rPr lang="en-IN" sz="1200" b="1" i="0" u="none" strike="noStrike" baseline="0">
                <a:latin typeface="TimesNewRomanPS-BoldMT"/>
              </a:rPr>
              <a:t> Kham</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70110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14-4</a:t>
            </a:r>
            <a:endParaRPr lang="en-IN" dirty="0"/>
          </a:p>
        </p:txBody>
      </p:sp>
      <p:pic>
        <p:nvPicPr>
          <p:cNvPr id="8" name="Audio 7">
            <a:hlinkClick r:id="" action="ppaction://media"/>
            <a:extLst>
              <a:ext uri="{FF2B5EF4-FFF2-40B4-BE49-F238E27FC236}">
                <a16:creationId xmlns:a16="http://schemas.microsoft.com/office/drawing/2014/main" id="{AEFAC883-3ADF-E2FA-FE5F-61D46D858A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8C71975-320B-B03C-C504-03D2412E5C8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536"/>
    </mc:Choice>
    <mc:Fallback xmlns="">
      <p:transition spd="slow" advTm="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A3E5ED-0821-45BB-98AE-8B7F544C7A7B}"/>
              </a:ext>
            </a:extLst>
          </p:cNvPr>
          <p:cNvPicPr>
            <a:picLocks noChangeAspect="1"/>
          </p:cNvPicPr>
          <p:nvPr/>
        </p:nvPicPr>
        <p:blipFill>
          <a:blip r:embed="rId2"/>
          <a:stretch>
            <a:fillRect/>
          </a:stretch>
        </p:blipFill>
        <p:spPr>
          <a:xfrm>
            <a:off x="-2302476" y="0"/>
            <a:ext cx="14494476" cy="6858000"/>
          </a:xfrm>
          <a:prstGeom prst="rect">
            <a:avLst/>
          </a:prstGeom>
        </p:spPr>
      </p:pic>
      <p:sp>
        <p:nvSpPr>
          <p:cNvPr id="5" name="TextBox 4">
            <a:extLst>
              <a:ext uri="{FF2B5EF4-FFF2-40B4-BE49-F238E27FC236}">
                <a16:creationId xmlns:a16="http://schemas.microsoft.com/office/drawing/2014/main" id="{C61D9AE6-979E-4FAD-B2BD-405C90AC5AFB}"/>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highlight>
                  <a:srgbClr val="FFFFFF"/>
                </a:highlight>
                <a:latin typeface="Inter"/>
              </a:rPr>
              <a:t>So she told her mother-in-law where she had worked. “The name of the man I worked with today is Boaz,” she said.</a:t>
            </a:r>
            <a:endParaRPr lang="en-US" sz="4400" dirty="0">
              <a:solidFill>
                <a:srgbClr val="121212"/>
              </a:solidFill>
              <a:latin typeface="Arial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སྒྱུག་མོས་ཁོ་མོ་ལ་འདི་ལྟར། དེ་རིང་ཁྱོད་ཀྱིས་གང་དུ་སྙེ་མ་བཏུས་སམ། ཁྱོད་ཀྱིས་གང་དུ་ལས་ཀ་བྱས་པ་ཡིན་ནམ། ཁྱོད་ལ་གཟིགས་སྐྱོང་མཛད་མཁན་དེར་བྱིན་རླབས་འཐོབ་པར་ཤོག་ཅེས་སྨྲས་པ་ལ། རུ་ཐི་ན་རེ། དེ་རིང་བདག་དང་མཉམ་དུ་ལས་ཀ་བྱེད་པའི་སྐྱེས་པ་དེའི་མིང་ལ་པཱོ་ཨ་ཟི་ཟེར་བ་ཡིན་ནོ་ཞེས་རང་དང་མཉམ་དུ་ལས་ཀ་བྱེད་མཁན་སུ་ཡིན་པའི་སྐོར་སྒྱུག་མོར་སྨྲས་སོ། ། </a:t>
            </a:r>
            <a:endParaRPr lang="bo-CN" sz="1050" b="0" i="0" dirty="0">
              <a:solidFill>
                <a:srgbClr val="121212"/>
              </a:solidFill>
              <a:effectLst/>
              <a:latin typeface="ArialMT"/>
            </a:endParaRPr>
          </a:p>
        </p:txBody>
      </p:sp>
      <p:pic>
        <p:nvPicPr>
          <p:cNvPr id="19" name="Audio 18">
            <a:hlinkClick r:id="" action="ppaction://media"/>
            <a:extLst>
              <a:ext uri="{FF2B5EF4-FFF2-40B4-BE49-F238E27FC236}">
                <a16:creationId xmlns:a16="http://schemas.microsoft.com/office/drawing/2014/main" id="{909186C8-CB5C-4F6B-EF31-8F249007C1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5276"/>
    </mc:Choice>
    <mc:Fallback xmlns="">
      <p:transition spd="slow" advTm="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E63D110-24DA-4432-991D-6CE29BFB1BAA}"/>
              </a:ext>
            </a:extLst>
          </p:cNvPr>
          <p:cNvPicPr>
            <a:picLocks noChangeAspect="1"/>
          </p:cNvPicPr>
          <p:nvPr/>
        </p:nvPicPr>
        <p:blipFill>
          <a:blip r:embed="rId2"/>
          <a:stretch>
            <a:fillRect/>
          </a:stretch>
        </p:blipFill>
        <p:spPr>
          <a:xfrm>
            <a:off x="-1" y="1"/>
            <a:ext cx="12690505" cy="6858000"/>
          </a:xfrm>
          <a:prstGeom prst="rect">
            <a:avLst/>
          </a:prstGeom>
        </p:spPr>
      </p:pic>
      <p:sp>
        <p:nvSpPr>
          <p:cNvPr id="5" name="TextBox 4">
            <a:extLst>
              <a:ext uri="{FF2B5EF4-FFF2-40B4-BE49-F238E27FC236}">
                <a16:creationId xmlns:a16="http://schemas.microsoft.com/office/drawing/2014/main" id="{B789D907-9390-4338-A080-F42CFC73C101}"/>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Naomi said to her daughter-in-law, “May he be blessed by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who has not withdrawn His kindness from the living or the dead.” Naomi continued, “The man is a close relative. He is one of our kinsman-redeemers.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ནཱ་ཨོ་མུ་ཡིས་མནའ་མར་འདི་ལྟར། དཀོན་མཆོག་ཡ་ཝཱེས་ཁོ་ལ་བྱིན་རླབས་གནང་བར་ཤོག་ཅིག ཁོང་གིས་གསོན་གཤིན་གཉིས་ཀ་དྲིན་གྱིས་སྐྱོང་བ་ནམ་ཡང་རྒྱུན་མ་ཆད་དོ་ཞེས་སྨྲས་ཤིང་། ཡང་མུ་མཐུད་དུ། པཱོ་ཨ་ཟི་ནི་བདག་ཅག་གི་རུས་རྒྱུད་གཅིག་ཡིན་ལ་རང་རེའི་བླུ་མཁན་ཡང་ཡིན་ནོ་ཞེས་སྨྲས་སོ། །</a:t>
            </a:r>
            <a:endParaRPr lang="en-ZA" sz="1600" dirty="0"/>
          </a:p>
        </p:txBody>
      </p:sp>
      <p:pic>
        <p:nvPicPr>
          <p:cNvPr id="7" name="Audio 6">
            <a:hlinkClick r:id="" action="ppaction://media"/>
            <a:extLst>
              <a:ext uri="{FF2B5EF4-FFF2-40B4-BE49-F238E27FC236}">
                <a16:creationId xmlns:a16="http://schemas.microsoft.com/office/drawing/2014/main" id="{87F0130C-395B-AB95-04CD-674B81BAAF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5415"/>
    </mc:Choice>
    <mc:Fallback xmlns="">
      <p:transition spd="slow" advTm="1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FF4FE1-0F12-4DD4-8FED-FDCB11D615CD}"/>
              </a:ext>
            </a:extLst>
          </p:cNvPr>
          <p:cNvPicPr>
            <a:picLocks noChangeAspect="1"/>
          </p:cNvPicPr>
          <p:nvPr/>
        </p:nvPicPr>
        <p:blipFill>
          <a:blip r:embed="rId2"/>
          <a:stretch>
            <a:fillRect/>
          </a:stretch>
        </p:blipFill>
        <p:spPr>
          <a:xfrm>
            <a:off x="0" y="0"/>
            <a:ext cx="13117286" cy="6858000"/>
          </a:xfrm>
          <a:prstGeom prst="rect">
            <a:avLst/>
          </a:prstGeom>
        </p:spPr>
      </p:pic>
      <p:sp>
        <p:nvSpPr>
          <p:cNvPr id="5" name="TextBox 4">
            <a:extLst>
              <a:ext uri="{FF2B5EF4-FFF2-40B4-BE49-F238E27FC236}">
                <a16:creationId xmlns:a16="http://schemas.microsoft.com/office/drawing/2014/main" id="{4112AB7E-94C0-4395-87BF-CAC67DFE5FC9}"/>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Then Ruth the Moabitess said, “He also told me, ‘Stay with my young men until they have finished gathering all my harvest.’”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དེ་ནས་མོ་ཨབ་ཀྱི་བུ་མོ་རུ་ཐི་ན་རེ། ཁོས་ཡང་བདག་ལ་འདི་ལྟར། གཡོག་པོ་རྣམས་ཀྱིས་བདག་གི་ཞིང་བྲེགས་ཚར་བའི་བར་དུ། ཁྱོད་རང་གཡོག་པོ་རྣམས་ཀྱི་རྗེས་སུ་འབྲངས་ཏེ་སྙེ་མ་འཐུ་དགོས་ཟེར་ཞེས་སྨྲས་སོ། ། </a:t>
            </a:r>
            <a:endParaRPr lang="en-ZA" sz="1400" dirty="0"/>
          </a:p>
        </p:txBody>
      </p:sp>
      <p:pic>
        <p:nvPicPr>
          <p:cNvPr id="5" name="Audio 4">
            <a:hlinkClick r:id="" action="ppaction://media"/>
            <a:extLst>
              <a:ext uri="{FF2B5EF4-FFF2-40B4-BE49-F238E27FC236}">
                <a16:creationId xmlns:a16="http://schemas.microsoft.com/office/drawing/2014/main" id="{92A18F6B-1117-D7DF-5686-09FE68F508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8391"/>
    </mc:Choice>
    <mc:Fallback xmlns="">
      <p:transition spd="slow" advTm="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472F0C-CEC9-4A8C-85AF-3EB24790A802}"/>
              </a:ext>
            </a:extLst>
          </p:cNvPr>
          <p:cNvPicPr>
            <a:picLocks noChangeAspect="1"/>
          </p:cNvPicPr>
          <p:nvPr/>
        </p:nvPicPr>
        <p:blipFill>
          <a:blip r:embed="rId2"/>
          <a:stretch>
            <a:fillRect/>
          </a:stretch>
        </p:blipFill>
        <p:spPr>
          <a:xfrm>
            <a:off x="0" y="-65314"/>
            <a:ext cx="12192000" cy="6923314"/>
          </a:xfrm>
          <a:prstGeom prst="rect">
            <a:avLst/>
          </a:prstGeom>
        </p:spPr>
      </p:pic>
      <p:sp>
        <p:nvSpPr>
          <p:cNvPr id="5" name="TextBox 4">
            <a:extLst>
              <a:ext uri="{FF2B5EF4-FFF2-40B4-BE49-F238E27FC236}">
                <a16:creationId xmlns:a16="http://schemas.microsoft.com/office/drawing/2014/main" id="{FA8DE046-DBA6-496D-AE0F-E55E78249BC5}"/>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22</a:t>
            </a:r>
            <a:r>
              <a:rPr lang="en-US" sz="4400" b="0" i="0" dirty="0">
                <a:solidFill>
                  <a:srgbClr val="121212"/>
                </a:solidFill>
                <a:effectLst/>
                <a:highlight>
                  <a:srgbClr val="FFFFFF"/>
                </a:highlight>
                <a:latin typeface="Inter"/>
              </a:rPr>
              <a:t>And Naomi said to her daughter-in-law Ruth, “My daughter, it is good for you to work with his young women, so that nothing will happen to you in another field.”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22</a:t>
            </a:r>
            <a:r>
              <a:rPr lang="bo-CN" sz="6000" b="0" i="0" dirty="0">
                <a:solidFill>
                  <a:srgbClr val="121212"/>
                </a:solidFill>
                <a:effectLst/>
                <a:highlight>
                  <a:srgbClr val="FFFFFF"/>
                </a:highlight>
                <a:latin typeface="Inter"/>
              </a:rPr>
              <a:t>ནཱ་ཨོ་མུ་ཡིས་རང་གི་མནའ་མ་རུ་ཐི་ལ་འདི་ལྟར། ངའི་བུ་མོ་ལགས། ཁྱོད་རང་ཁོའི་གཞོན་ནུ་མ་རྣམས་ཀྱི་རྗེས་སུ་འབྲངས་ནས་སོང་ན་ལེགས་ཤིང་། མི་གཞན་གྱི་ཞིང་བར་དུ་ཁྱོད་ལ་གནོད་འཚེ་འཕོག་སྲིད་དོ་ཞེས་སྨྲས་པའོ། ། </a:t>
            </a:r>
            <a:endParaRPr lang="en-ZA" dirty="0"/>
          </a:p>
        </p:txBody>
      </p:sp>
      <p:pic>
        <p:nvPicPr>
          <p:cNvPr id="23" name="Audio 22">
            <a:hlinkClick r:id="" action="ppaction://media"/>
            <a:extLst>
              <a:ext uri="{FF2B5EF4-FFF2-40B4-BE49-F238E27FC236}">
                <a16:creationId xmlns:a16="http://schemas.microsoft.com/office/drawing/2014/main" id="{E72A7B85-C5C1-33C5-0772-4C201AEF9C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3391"/>
    </mc:Choice>
    <mc:Fallback xmlns="">
      <p:transition spd="slow" advTm="1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87B5D7-2005-4316-8B1E-95BAE2F6457F}"/>
              </a:ext>
            </a:extLst>
          </p:cNvPr>
          <p:cNvPicPr>
            <a:picLocks noChangeAspect="1"/>
          </p:cNvPicPr>
          <p:nvPr/>
        </p:nvPicPr>
        <p:blipFill>
          <a:blip r:embed="rId2"/>
          <a:stretch>
            <a:fillRect/>
          </a:stretch>
        </p:blipFill>
        <p:spPr>
          <a:xfrm>
            <a:off x="-169333" y="-363289"/>
            <a:ext cx="12361333" cy="7221289"/>
          </a:xfrm>
          <a:prstGeom prst="rect">
            <a:avLst/>
          </a:prstGeom>
        </p:spPr>
      </p:pic>
      <p:sp>
        <p:nvSpPr>
          <p:cNvPr id="5" name="TextBox 4">
            <a:extLst>
              <a:ext uri="{FF2B5EF4-FFF2-40B4-BE49-F238E27FC236}">
                <a16:creationId xmlns:a16="http://schemas.microsoft.com/office/drawing/2014/main" id="{BC9532F2-735C-4C24-AF99-37DCD8473811}"/>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23So Ruth stayed close to the women who worked for Boaz as she picked up grain. She worked until the time when all the barley and wheat had been harvested. And she lived with her mother-in-law.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དེ་ནས་རུ་ཐི་ནི་ནམ་རྒྱུན་པཱོ་ཨ་ཟི་ཡི་གཞོན་ནུ་མ་རྣམས་དང་འགྲོགས་ཤིང་། ནས་དང་གྲོ་གཉིས་བྲེགས་ཚར་བའི་བར་དུ་སྙེ་མ་བཏུས་པ་དང་། ཁོ་མོ་སྔར་བཞིན་རང་གི་སྒྱུག་མོ་དང་མཉམ་དུ་གནས་སོ། །</a:t>
            </a:r>
            <a:endParaRPr lang="en-ZA" sz="1400" dirty="0"/>
          </a:p>
        </p:txBody>
      </p:sp>
      <p:pic>
        <p:nvPicPr>
          <p:cNvPr id="11" name="Audio 10">
            <a:hlinkClick r:id="" action="ppaction://media"/>
            <a:extLst>
              <a:ext uri="{FF2B5EF4-FFF2-40B4-BE49-F238E27FC236}">
                <a16:creationId xmlns:a16="http://schemas.microsoft.com/office/drawing/2014/main" id="{B5284986-BD6F-F7A2-17FC-0DD70907C0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8805"/>
    </mc:Choice>
    <mc:Fallback xmlns="">
      <p:transition spd="slow" advTm="8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3DE1D01-4659-4A4C-AFFA-5EAE58A89CEC}"/>
              </a:ext>
            </a:extLst>
          </p:cNvPr>
          <p:cNvPicPr>
            <a:picLocks noChangeAspect="1"/>
          </p:cNvPicPr>
          <p:nvPr/>
        </p:nvPicPr>
        <p:blipFill>
          <a:blip r:embed="rId2"/>
          <a:stretch>
            <a:fillRect/>
          </a:stretch>
        </p:blipFill>
        <p:spPr>
          <a:xfrm>
            <a:off x="-333090" y="0"/>
            <a:ext cx="12525089" cy="6858000"/>
          </a:xfrm>
          <a:prstGeom prst="rect">
            <a:avLst/>
          </a:prstGeom>
        </p:spPr>
      </p:pic>
      <p:sp>
        <p:nvSpPr>
          <p:cNvPr id="5" name="TextBox 4">
            <a:extLst>
              <a:ext uri="{FF2B5EF4-FFF2-40B4-BE49-F238E27FC236}">
                <a16:creationId xmlns:a16="http://schemas.microsoft.com/office/drawing/2014/main" id="{02FD31AD-2820-4785-9110-4F0A307D2141}"/>
              </a:ext>
            </a:extLst>
          </p:cNvPr>
          <p:cNvSpPr txBox="1"/>
          <p:nvPr/>
        </p:nvSpPr>
        <p:spPr>
          <a:xfrm>
            <a:off x="2102070" y="2150533"/>
            <a:ext cx="5975129" cy="6858000"/>
          </a:xfrm>
          <a:prstGeom prst="rect">
            <a:avLst/>
          </a:prstGeom>
          <a:noFill/>
        </p:spPr>
        <p:txBody>
          <a:bodyPr wrap="square" rtlCol="0">
            <a:noAutofit/>
          </a:bodyPr>
          <a:lstStyle/>
          <a:p>
            <a:r>
              <a:rPr lang="bo-CN" sz="8000" b="1" i="0" cap="all" dirty="0">
                <a:solidFill>
                  <a:schemeClr val="bg1"/>
                </a:solidFill>
                <a:effectLst/>
                <a:latin typeface="ArialMT"/>
              </a:rPr>
              <a:t>རུད 2</a:t>
            </a:r>
          </a:p>
          <a:p>
            <a:r>
              <a:rPr lang="bo-CN" sz="8000" b="1" dirty="0">
                <a:solidFill>
                  <a:schemeClr val="bg1"/>
                </a:solidFill>
                <a:latin typeface="ArialMT"/>
              </a:rPr>
              <a:t>ན་ཨོ་མིས་ཞེས་སྨྲས་པ།</a:t>
            </a:r>
            <a:endParaRPr lang="en-ZA" sz="8000" b="1"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E56441-A5BA-4CF1-AE2B-E491CDC06EED}"/>
              </a:ext>
            </a:extLst>
          </p:cNvPr>
          <p:cNvPicPr>
            <a:picLocks noChangeAspect="1"/>
          </p:cNvPicPr>
          <p:nvPr/>
        </p:nvPicPr>
        <p:blipFill>
          <a:blip r:embed="rId2"/>
          <a:stretch>
            <a:fillRect/>
          </a:stretch>
        </p:blipFill>
        <p:spPr>
          <a:xfrm>
            <a:off x="0" y="-169334"/>
            <a:ext cx="12192000" cy="8006797"/>
          </a:xfrm>
          <a:prstGeom prst="rect">
            <a:avLst/>
          </a:prstGeom>
        </p:spPr>
      </p:pic>
      <p:sp>
        <p:nvSpPr>
          <p:cNvPr id="5" name="TextBox 4">
            <a:extLst>
              <a:ext uri="{FF2B5EF4-FFF2-40B4-BE49-F238E27FC236}">
                <a16:creationId xmlns:a16="http://schemas.microsoft.com/office/drawing/2014/main" id="{E1014AC8-3E58-4AED-A56D-64AAEB9D164B}"/>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4. Naomi advises Ruth – Ruth 2:17-23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རུད 2</a:t>
            </a:r>
          </a:p>
          <a:p>
            <a:r>
              <a:rPr lang="bo-CN" sz="8000" b="1" dirty="0">
                <a:solidFill>
                  <a:srgbClr val="121212"/>
                </a:solidFill>
                <a:latin typeface="ArialMT"/>
              </a:rPr>
              <a:t>ན་ཨོ་མིས་ཞེས་སྨྲས་པ།</a:t>
            </a:r>
            <a:endParaRPr lang="en-ZA" sz="8000" b="1" dirty="0"/>
          </a:p>
        </p:txBody>
      </p:sp>
      <p:pic>
        <p:nvPicPr>
          <p:cNvPr id="13" name="Audio 12">
            <a:hlinkClick r:id="" action="ppaction://media"/>
            <a:extLst>
              <a:ext uri="{FF2B5EF4-FFF2-40B4-BE49-F238E27FC236}">
                <a16:creationId xmlns:a16="http://schemas.microsoft.com/office/drawing/2014/main" id="{970CB882-8FE2-EA76-E2DD-7B62F0ADD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3094"/>
    </mc:Choice>
    <mc:Fallback xmlns="">
      <p:transition spd="slow" advTm="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0EFA93A-9919-4CD4-8E7D-BC7B82161449}"/>
              </a:ext>
            </a:extLst>
          </p:cNvPr>
          <p:cNvPicPr>
            <a:picLocks noChangeAspect="1"/>
          </p:cNvPicPr>
          <p:nvPr/>
        </p:nvPicPr>
        <p:blipFill>
          <a:blip r:embed="rId2"/>
          <a:stretch>
            <a:fillRect/>
          </a:stretch>
        </p:blipFill>
        <p:spPr>
          <a:xfrm>
            <a:off x="-333090" y="0"/>
            <a:ext cx="12525089" cy="6858000"/>
          </a:xfrm>
          <a:prstGeom prst="rect">
            <a:avLst/>
          </a:prstGeom>
        </p:spPr>
      </p:pic>
      <p:sp>
        <p:nvSpPr>
          <p:cNvPr id="7" name="TextBox 6">
            <a:extLst>
              <a:ext uri="{FF2B5EF4-FFF2-40B4-BE49-F238E27FC236}">
                <a16:creationId xmlns:a16="http://schemas.microsoft.com/office/drawing/2014/main" id="{AA9912A8-67D8-4696-8BDC-26911FAEDD38}"/>
              </a:ext>
            </a:extLst>
          </p:cNvPr>
          <p:cNvSpPr txBox="1"/>
          <p:nvPr/>
        </p:nvSpPr>
        <p:spPr>
          <a:xfrm>
            <a:off x="2102070" y="2150533"/>
            <a:ext cx="5975129" cy="6858000"/>
          </a:xfrm>
          <a:prstGeom prst="rect">
            <a:avLst/>
          </a:prstGeom>
          <a:noFill/>
        </p:spPr>
        <p:txBody>
          <a:bodyPr wrap="square" rtlCol="0">
            <a:noAutofit/>
          </a:bodyPr>
          <a:lstStyle/>
          <a:p>
            <a:r>
              <a:rPr lang="bo-CN" sz="8000" b="1" i="0" cap="all" dirty="0">
                <a:solidFill>
                  <a:schemeClr val="bg1"/>
                </a:solidFill>
                <a:effectLst/>
                <a:latin typeface="ArialMT"/>
              </a:rPr>
              <a:t>རུད 2</a:t>
            </a:r>
          </a:p>
          <a:p>
            <a:r>
              <a:rPr lang="bo-CN" sz="8000" b="1" dirty="0">
                <a:solidFill>
                  <a:schemeClr val="bg1"/>
                </a:solidFill>
                <a:latin typeface="ArialMT"/>
              </a:rPr>
              <a:t>ན་ཨོ་མིས་ཞེས་སྨྲས་པ།</a:t>
            </a:r>
            <a:endParaRPr lang="en-ZA" sz="8000" b="1" dirty="0">
              <a:solidFill>
                <a:schemeClr val="bg1"/>
              </a:solidFill>
            </a:endParaRPr>
          </a:p>
        </p:txBody>
      </p:sp>
      <p:sp>
        <p:nvSpPr>
          <p:cNvPr id="2" name="TextBox 2">
            <a:extLst>
              <a:ext uri="{FF2B5EF4-FFF2-40B4-BE49-F238E27FC236}">
                <a16:creationId xmlns:a16="http://schemas.microsoft.com/office/drawing/2014/main" id="{8D4F56DD-4003-3FA2-62A7-7C6F03589D32}"/>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17</a:t>
            </a:r>
            <a:r>
              <a:rPr lang="en-US" sz="4800" b="0" i="0" dirty="0">
                <a:solidFill>
                  <a:srgbClr val="121212"/>
                </a:solidFill>
                <a:effectLst/>
                <a:highlight>
                  <a:srgbClr val="FFFFFF"/>
                </a:highlight>
                <a:latin typeface="Inter"/>
              </a:rPr>
              <a:t>So Ruth gathered grain in the field until evening. And when she beat out what she had gleaned, it was about an ephah (13.2 kilograms) of barley.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0" i="0" dirty="0">
                <a:solidFill>
                  <a:srgbClr val="777A7B"/>
                </a:solidFill>
                <a:effectLst/>
                <a:highlight>
                  <a:srgbClr val="FFFFFF"/>
                </a:highlight>
                <a:latin typeface="Inter"/>
              </a:rPr>
              <a:t>17</a:t>
            </a:r>
            <a:r>
              <a:rPr lang="bo-CN" sz="8000" b="0" i="0" dirty="0">
                <a:solidFill>
                  <a:srgbClr val="121212"/>
                </a:solidFill>
                <a:effectLst/>
                <a:highlight>
                  <a:srgbClr val="FFFFFF"/>
                </a:highlight>
                <a:latin typeface="Inter"/>
              </a:rPr>
              <a:t>དེ་ནས་རུ་ཐི་ཡིས་དགོང་མོའི་བར་དུ་ཞིང་ཁ་ནས་སྙེ་མ་བཏུས་ཏེ་བརྡུངས་པ་ལ། ནས་ཨེ་ཕཱ་གང་ཙམ་ཡོད་པས།</a:t>
            </a:r>
            <a:endParaRPr lang="en-ZA" dirty="0"/>
          </a:p>
        </p:txBody>
      </p:sp>
      <p:pic>
        <p:nvPicPr>
          <p:cNvPr id="8" name="Audio 7">
            <a:hlinkClick r:id="" action="ppaction://media"/>
            <a:extLst>
              <a:ext uri="{FF2B5EF4-FFF2-40B4-BE49-F238E27FC236}">
                <a16:creationId xmlns:a16="http://schemas.microsoft.com/office/drawing/2014/main" id="{98AF13CE-FB4F-9E2D-BA39-B5D8D0674E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151E78-6153-4501-A06A-45BC3C0B4811}"/>
              </a:ext>
            </a:extLst>
          </p:cNvPr>
          <p:cNvPicPr>
            <a:picLocks noChangeAspect="1"/>
          </p:cNvPicPr>
          <p:nvPr/>
        </p:nvPicPr>
        <p:blipFill>
          <a:blip r:embed="rId2"/>
          <a:stretch>
            <a:fillRect/>
          </a:stretch>
        </p:blipFill>
        <p:spPr>
          <a:xfrm>
            <a:off x="0" y="0"/>
            <a:ext cx="12700000" cy="6858000"/>
          </a:xfrm>
          <a:prstGeom prst="rect">
            <a:avLst/>
          </a:prstGeom>
        </p:spPr>
      </p:pic>
      <p:sp>
        <p:nvSpPr>
          <p:cNvPr id="5" name="TextBox 4">
            <a:extLst>
              <a:ext uri="{FF2B5EF4-FFF2-40B4-BE49-F238E27FC236}">
                <a16:creationId xmlns:a16="http://schemas.microsoft.com/office/drawing/2014/main" id="{EBB070DA-A14D-4B39-9256-BED63D6E3913}"/>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She picked up the grain and went into the town, where her mother-in-law saw what she had gleaned. And she brought out what she had saved from her meal and gave it to Naomi.</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18</a:t>
            </a:r>
            <a:r>
              <a:rPr lang="bo-CN" sz="6600" b="0" i="0" dirty="0">
                <a:solidFill>
                  <a:srgbClr val="121212"/>
                </a:solidFill>
                <a:effectLst/>
                <a:highlight>
                  <a:srgbClr val="FFFFFF"/>
                </a:highlight>
                <a:latin typeface="Inter"/>
              </a:rPr>
              <a:t>ཁོ་མོས་དེ་ཁུར་ནས་གྲོང་རྡལ་དུ་སོང་སྟེ་རང་གི་སྒྱུག་མོས་ཀྱང་བཏུས་ཟིན་པའི་འབྲུ་རྣམས་མཐོང་། ཡང་ཁོ་མོས་རང་གི་ཁ་ཟས་ལྷག་མ་དེ་བླངས་ནས་སྒྱུག་མོ་ལ་ཕུལ་ཏོ། ། </a:t>
            </a:r>
            <a:endParaRPr lang="en-ZA" sz="6600" dirty="0"/>
          </a:p>
        </p:txBody>
      </p:sp>
      <p:pic>
        <p:nvPicPr>
          <p:cNvPr id="7" name="Audio 6">
            <a:hlinkClick r:id="" action="ppaction://media"/>
            <a:extLst>
              <a:ext uri="{FF2B5EF4-FFF2-40B4-BE49-F238E27FC236}">
                <a16:creationId xmlns:a16="http://schemas.microsoft.com/office/drawing/2014/main" id="{07BD6365-C9B2-2667-58D2-19221FFBB0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6390"/>
    </mc:Choice>
    <mc:Fallback xmlns="">
      <p:transition spd="slow" advTm="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E678A3B-9FB1-4699-9C68-4954B46A4809}"/>
              </a:ext>
            </a:extLst>
          </p:cNvPr>
          <p:cNvPicPr>
            <a:picLocks noChangeAspect="1"/>
          </p:cNvPicPr>
          <p:nvPr/>
        </p:nvPicPr>
        <p:blipFill>
          <a:blip r:embed="rId2"/>
          <a:stretch>
            <a:fillRect/>
          </a:stretch>
        </p:blipFill>
        <p:spPr>
          <a:xfrm>
            <a:off x="-844021" y="-1223519"/>
            <a:ext cx="13036020" cy="8081520"/>
          </a:xfrm>
          <a:prstGeom prst="rect">
            <a:avLst/>
          </a:prstGeom>
        </p:spPr>
      </p:pic>
      <p:sp>
        <p:nvSpPr>
          <p:cNvPr id="5" name="TextBox 4">
            <a:extLst>
              <a:ext uri="{FF2B5EF4-FFF2-40B4-BE49-F238E27FC236}">
                <a16:creationId xmlns:a16="http://schemas.microsoft.com/office/drawing/2014/main" id="{D20FA5D7-3176-4FEC-95CB-3409B82308EC}"/>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19</a:t>
            </a:r>
            <a:r>
              <a:rPr lang="en-US" sz="5400" b="0" i="0" dirty="0">
                <a:solidFill>
                  <a:srgbClr val="121212"/>
                </a:solidFill>
                <a:effectLst/>
                <a:highlight>
                  <a:srgbClr val="FFFFFF"/>
                </a:highlight>
                <a:latin typeface="Inter"/>
              </a:rPr>
              <a:t>Then her mother-in-law asked her, “Where did you glean today, and where did you work? Blessed be the man who noticed you.”</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སྒྱུག་མོས་ཁོ་མོ་ལ་འདི་ལྟར། དེ་རིང་ཁྱོད་ཀྱིས་གང་དུ་སྙེ་མ་བཏུས་སམ། ཁྱོད་ཀྱིས་གང་དུ་ལས་ཀ་བྱས་པ་ཡིན་ནམ། ཁྱོད་ལ་གཟིགས་སྐྱོང་མཛད་མཁན་དེར་བྱིན་རླབས་འཐོབ་པར་ཤོག་ཅེས་སྨྲས་པ་ལ། རུ་ཐི་ན་རེ། དེ་རིང་བདག་དང་མཉམ་དུ་ལས་ཀ་བྱེད་པའི་སྐྱེས་པ་དེའི་མིང་ལ་པཱོ་ཨ་ཟི་ཟེར་བ་ཡིན་ནོ་ཞེས་རང་དང་མཉམ་དུ་ལས་ཀ་བྱེད་མཁན་སུ་ཡིན་པའི་སྐོར་སྒྱུག་མོར་སྨྲས་སོ། ། </a:t>
            </a:r>
            <a:r>
              <a:rPr lang="bo-CN" sz="4800" b="0" i="0" dirty="0">
                <a:solidFill>
                  <a:srgbClr val="777A7B"/>
                </a:solidFill>
                <a:effectLst/>
                <a:highlight>
                  <a:srgbClr val="FFFFFF"/>
                </a:highlight>
                <a:latin typeface="Inter"/>
              </a:rPr>
              <a:t>2</a:t>
            </a:r>
            <a:endParaRPr lang="bo-CN" sz="4800" b="0" i="0" dirty="0">
              <a:solidFill>
                <a:srgbClr val="121212"/>
              </a:solidFill>
              <a:effectLst/>
              <a:latin typeface="ArialMT"/>
            </a:endParaRPr>
          </a:p>
        </p:txBody>
      </p:sp>
      <p:pic>
        <p:nvPicPr>
          <p:cNvPr id="7" name="Audio 6">
            <a:hlinkClick r:id="" action="ppaction://media"/>
            <a:extLst>
              <a:ext uri="{FF2B5EF4-FFF2-40B4-BE49-F238E27FC236}">
                <a16:creationId xmlns:a16="http://schemas.microsoft.com/office/drawing/2014/main" id="{D16EDDF3-1064-9F49-4FED-331352DAD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0846"/>
    </mc:Choice>
    <mc:Fallback xmlns="">
      <p:transition spd="slow" advTm="1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1080</Words>
  <Application>Microsoft Office PowerPoint</Application>
  <PresentationFormat>Widescreen</PresentationFormat>
  <Paragraphs>52</Paragraphs>
  <Slides>20</Slides>
  <Notes>1</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2024-07-05T10:48:13Z</dcterms:modified>
</cp:coreProperties>
</file>