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7" r:id="rId21"/>
    <p:sldId id="356" r:id="rId22"/>
    <p:sldId id="355"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6C08F7-5BE8-4460-8FFB-7D4C572DB052}" v="2" dt="2024-07-05T10:14:50.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4241" autoAdjust="0"/>
  </p:normalViewPr>
  <p:slideViewPr>
    <p:cSldViewPr snapToGrid="0">
      <p:cViewPr varScale="1">
        <p:scale>
          <a:sx n="98" d="100"/>
          <a:sy n="98" d="100"/>
        </p:scale>
        <p:origin x="78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E3E39A6-F817-49CE-A8EB-AF162886F8ED}"/>
    <pc:docChg chg="custSel modSld">
      <pc:chgData name="Leonie Smith" userId="fed1330f33f5650e" providerId="LiveId" clId="{BE3E39A6-F817-49CE-A8EB-AF162886F8ED}" dt="2022-04-28T06:09:14.258" v="55" actId="20577"/>
      <pc:docMkLst>
        <pc:docMk/>
      </pc:docMkLst>
      <pc:sldChg chg="modNotesTx">
        <pc:chgData name="Leonie Smith" userId="fed1330f33f5650e" providerId="LiveId" clId="{BE3E39A6-F817-49CE-A8EB-AF162886F8ED}" dt="2022-04-22T07:14:47.586" v="3" actId="5793"/>
        <pc:sldMkLst>
          <pc:docMk/>
          <pc:sldMk cId="2869461528" sldId="308"/>
        </pc:sldMkLst>
      </pc:sldChg>
      <pc:sldChg chg="addSp modSp mod">
        <pc:chgData name="Leonie Smith" userId="fed1330f33f5650e" providerId="LiveId" clId="{BE3E39A6-F817-49CE-A8EB-AF162886F8ED}" dt="2022-04-28T06:05:35.261" v="7" actId="207"/>
        <pc:sldMkLst>
          <pc:docMk/>
          <pc:sldMk cId="1237137471" sldId="310"/>
        </pc:sldMkLst>
        <pc:spChg chg="add mod">
          <ac:chgData name="Leonie Smith" userId="fed1330f33f5650e" providerId="LiveId" clId="{BE3E39A6-F817-49CE-A8EB-AF162886F8ED}" dt="2022-04-28T06:05:35.261" v="7" actId="207"/>
          <ac:spMkLst>
            <pc:docMk/>
            <pc:sldMk cId="1237137471" sldId="310"/>
            <ac:spMk id="5" creationId="{FC06EACB-190B-40B6-AD50-56CE32DEF57C}"/>
          </ac:spMkLst>
        </pc:spChg>
      </pc:sldChg>
      <pc:sldChg chg="modSp mod">
        <pc:chgData name="Leonie Smith" userId="fed1330f33f5650e" providerId="LiveId" clId="{BE3E39A6-F817-49CE-A8EB-AF162886F8ED}" dt="2022-04-28T06:05:09.665" v="4" actId="404"/>
        <pc:sldMkLst>
          <pc:docMk/>
          <pc:sldMk cId="1772228426" sldId="338"/>
        </pc:sldMkLst>
        <pc:spChg chg="mod">
          <ac:chgData name="Leonie Smith" userId="fed1330f33f5650e" providerId="LiveId" clId="{BE3E39A6-F817-49CE-A8EB-AF162886F8ED}" dt="2022-04-28T06:05:09.665" v="4" actId="404"/>
          <ac:spMkLst>
            <pc:docMk/>
            <pc:sldMk cId="1772228426" sldId="338"/>
            <ac:spMk id="6" creationId="{416C064E-628E-47C0-A712-DB178FE9901E}"/>
          </ac:spMkLst>
        </pc:spChg>
      </pc:sldChg>
      <pc:sldChg chg="addSp modSp">
        <pc:chgData name="Leonie Smith" userId="fed1330f33f5650e" providerId="LiveId" clId="{BE3E39A6-F817-49CE-A8EB-AF162886F8ED}" dt="2022-04-28T06:05:42.937" v="8"/>
        <pc:sldMkLst>
          <pc:docMk/>
          <pc:sldMk cId="1931337536" sldId="339"/>
        </pc:sldMkLst>
        <pc:spChg chg="add mod">
          <ac:chgData name="Leonie Smith" userId="fed1330f33f5650e" providerId="LiveId" clId="{BE3E39A6-F817-49CE-A8EB-AF162886F8ED}" dt="2022-04-28T06:05:42.937" v="8"/>
          <ac:spMkLst>
            <pc:docMk/>
            <pc:sldMk cId="1931337536" sldId="339"/>
            <ac:spMk id="7" creationId="{BDA23105-8E56-4A03-BA59-64CD256E43D3}"/>
          </ac:spMkLst>
        </pc:spChg>
      </pc:sldChg>
      <pc:sldChg chg="addSp modSp mod">
        <pc:chgData name="Leonie Smith" userId="fed1330f33f5650e" providerId="LiveId" clId="{BE3E39A6-F817-49CE-A8EB-AF162886F8ED}" dt="2022-04-28T06:07:16.102" v="30" actId="20577"/>
        <pc:sldMkLst>
          <pc:docMk/>
          <pc:sldMk cId="1983841694" sldId="341"/>
        </pc:sldMkLst>
        <pc:spChg chg="add mod">
          <ac:chgData name="Leonie Smith" userId="fed1330f33f5650e" providerId="LiveId" clId="{BE3E39A6-F817-49CE-A8EB-AF162886F8ED}" dt="2022-04-28T06:07:16.102" v="30" actId="20577"/>
          <ac:spMkLst>
            <pc:docMk/>
            <pc:sldMk cId="1983841694" sldId="341"/>
            <ac:spMk id="5" creationId="{EB9828BB-AB43-490A-B740-E87F539C4D8C}"/>
          </ac:spMkLst>
        </pc:spChg>
      </pc:sldChg>
      <pc:sldChg chg="addSp modSp mod">
        <pc:chgData name="Leonie Smith" userId="fed1330f33f5650e" providerId="LiveId" clId="{BE3E39A6-F817-49CE-A8EB-AF162886F8ED}" dt="2022-04-28T06:07:22.572" v="31" actId="20577"/>
        <pc:sldMkLst>
          <pc:docMk/>
          <pc:sldMk cId="3055517435" sldId="343"/>
        </pc:sldMkLst>
        <pc:spChg chg="add mod">
          <ac:chgData name="Leonie Smith" userId="fed1330f33f5650e" providerId="LiveId" clId="{BE3E39A6-F817-49CE-A8EB-AF162886F8ED}" dt="2022-04-28T06:07:22.572" v="31" actId="20577"/>
          <ac:spMkLst>
            <pc:docMk/>
            <pc:sldMk cId="3055517435" sldId="343"/>
            <ac:spMk id="5" creationId="{DC0BC3D5-D575-4009-B829-C65EA91FE3FD}"/>
          </ac:spMkLst>
        </pc:spChg>
      </pc:sldChg>
      <pc:sldChg chg="addSp modSp mod">
        <pc:chgData name="Leonie Smith" userId="fed1330f33f5650e" providerId="LiveId" clId="{BE3E39A6-F817-49CE-A8EB-AF162886F8ED}" dt="2022-04-28T06:07:29.915" v="32" actId="20577"/>
        <pc:sldMkLst>
          <pc:docMk/>
          <pc:sldMk cId="3195630509" sldId="345"/>
        </pc:sldMkLst>
        <pc:spChg chg="add mod">
          <ac:chgData name="Leonie Smith" userId="fed1330f33f5650e" providerId="LiveId" clId="{BE3E39A6-F817-49CE-A8EB-AF162886F8ED}" dt="2022-04-28T06:07:29.915" v="32" actId="20577"/>
          <ac:spMkLst>
            <pc:docMk/>
            <pc:sldMk cId="3195630509" sldId="345"/>
            <ac:spMk id="5" creationId="{A7EF3CBB-4236-4C41-816B-B4671DB64C20}"/>
          </ac:spMkLst>
        </pc:spChg>
      </pc:sldChg>
      <pc:sldChg chg="addSp modSp mod">
        <pc:chgData name="Leonie Smith" userId="fed1330f33f5650e" providerId="LiveId" clId="{BE3E39A6-F817-49CE-A8EB-AF162886F8ED}" dt="2022-04-28T06:07:35.990" v="33" actId="20577"/>
        <pc:sldMkLst>
          <pc:docMk/>
          <pc:sldMk cId="3740339217" sldId="347"/>
        </pc:sldMkLst>
        <pc:spChg chg="add mod">
          <ac:chgData name="Leonie Smith" userId="fed1330f33f5650e" providerId="LiveId" clId="{BE3E39A6-F817-49CE-A8EB-AF162886F8ED}" dt="2022-04-28T06:07:35.990" v="33" actId="20577"/>
          <ac:spMkLst>
            <pc:docMk/>
            <pc:sldMk cId="3740339217" sldId="347"/>
            <ac:spMk id="5" creationId="{D0ADA595-B3FB-4485-A7B5-269574C04487}"/>
          </ac:spMkLst>
        </pc:spChg>
      </pc:sldChg>
      <pc:sldChg chg="addSp modSp mod">
        <pc:chgData name="Leonie Smith" userId="fed1330f33f5650e" providerId="LiveId" clId="{BE3E39A6-F817-49CE-A8EB-AF162886F8ED}" dt="2022-04-28T06:07:42.746" v="34" actId="20577"/>
        <pc:sldMkLst>
          <pc:docMk/>
          <pc:sldMk cId="1642667687" sldId="349"/>
        </pc:sldMkLst>
        <pc:spChg chg="add mod">
          <ac:chgData name="Leonie Smith" userId="fed1330f33f5650e" providerId="LiveId" clId="{BE3E39A6-F817-49CE-A8EB-AF162886F8ED}" dt="2022-04-28T06:07:42.746" v="34" actId="20577"/>
          <ac:spMkLst>
            <pc:docMk/>
            <pc:sldMk cId="1642667687" sldId="349"/>
            <ac:spMk id="5" creationId="{988AFD82-FAC7-4689-A4B1-E117DB7ED586}"/>
          </ac:spMkLst>
        </pc:spChg>
      </pc:sldChg>
      <pc:sldChg chg="addSp modSp mod">
        <pc:chgData name="Leonie Smith" userId="fed1330f33f5650e" providerId="LiveId" clId="{BE3E39A6-F817-49CE-A8EB-AF162886F8ED}" dt="2022-04-28T06:07:50.939" v="35" actId="20577"/>
        <pc:sldMkLst>
          <pc:docMk/>
          <pc:sldMk cId="2522495975" sldId="351"/>
        </pc:sldMkLst>
        <pc:spChg chg="add mod">
          <ac:chgData name="Leonie Smith" userId="fed1330f33f5650e" providerId="LiveId" clId="{BE3E39A6-F817-49CE-A8EB-AF162886F8ED}" dt="2022-04-28T06:07:50.939" v="35" actId="20577"/>
          <ac:spMkLst>
            <pc:docMk/>
            <pc:sldMk cId="2522495975" sldId="351"/>
            <ac:spMk id="5" creationId="{286325DF-E427-43EC-98CC-3A8C9EB7AFF4}"/>
          </ac:spMkLst>
        </pc:spChg>
      </pc:sldChg>
      <pc:sldChg chg="addSp modSp mod">
        <pc:chgData name="Leonie Smith" userId="fed1330f33f5650e" providerId="LiveId" clId="{BE3E39A6-F817-49CE-A8EB-AF162886F8ED}" dt="2022-04-28T06:07:58.149" v="36" actId="20577"/>
        <pc:sldMkLst>
          <pc:docMk/>
          <pc:sldMk cId="370456131" sldId="353"/>
        </pc:sldMkLst>
        <pc:spChg chg="add mod">
          <ac:chgData name="Leonie Smith" userId="fed1330f33f5650e" providerId="LiveId" clId="{BE3E39A6-F817-49CE-A8EB-AF162886F8ED}" dt="2022-04-28T06:07:58.149" v="36" actId="20577"/>
          <ac:spMkLst>
            <pc:docMk/>
            <pc:sldMk cId="370456131" sldId="353"/>
            <ac:spMk id="5" creationId="{EEC0A731-286D-4454-9AC0-1AB539522FB7}"/>
          </ac:spMkLst>
        </pc:spChg>
      </pc:sldChg>
      <pc:sldChg chg="addSp modSp mod">
        <pc:chgData name="Leonie Smith" userId="fed1330f33f5650e" providerId="LiveId" clId="{BE3E39A6-F817-49CE-A8EB-AF162886F8ED}" dt="2022-04-28T06:08:12.616" v="39" actId="20577"/>
        <pc:sldMkLst>
          <pc:docMk/>
          <pc:sldMk cId="3354966384" sldId="355"/>
        </pc:sldMkLst>
        <pc:spChg chg="add mod">
          <ac:chgData name="Leonie Smith" userId="fed1330f33f5650e" providerId="LiveId" clId="{BE3E39A6-F817-49CE-A8EB-AF162886F8ED}" dt="2022-04-28T06:08:12.616" v="39" actId="20577"/>
          <ac:spMkLst>
            <pc:docMk/>
            <pc:sldMk cId="3354966384" sldId="355"/>
            <ac:spMk id="5" creationId="{28A9D268-6BC4-4885-A0BC-0ED64B1B1584}"/>
          </ac:spMkLst>
        </pc:spChg>
      </pc:sldChg>
      <pc:sldChg chg="addSp modSp mod">
        <pc:chgData name="Leonie Smith" userId="fed1330f33f5650e" providerId="LiveId" clId="{BE3E39A6-F817-49CE-A8EB-AF162886F8ED}" dt="2022-04-28T06:08:04.259" v="37" actId="20577"/>
        <pc:sldMkLst>
          <pc:docMk/>
          <pc:sldMk cId="859891306" sldId="357"/>
        </pc:sldMkLst>
        <pc:spChg chg="add mod">
          <ac:chgData name="Leonie Smith" userId="fed1330f33f5650e" providerId="LiveId" clId="{BE3E39A6-F817-49CE-A8EB-AF162886F8ED}" dt="2022-04-28T06:08:04.259" v="37" actId="20577"/>
          <ac:spMkLst>
            <pc:docMk/>
            <pc:sldMk cId="859891306" sldId="357"/>
            <ac:spMk id="5" creationId="{DEB0763F-990F-4A24-BD83-CD96E3A956CC}"/>
          </ac:spMkLst>
        </pc:spChg>
      </pc:sldChg>
      <pc:sldChg chg="addSp modSp mod">
        <pc:chgData name="Leonie Smith" userId="fed1330f33f5650e" providerId="LiveId" clId="{BE3E39A6-F817-49CE-A8EB-AF162886F8ED}" dt="2022-04-28T06:08:19.575" v="41" actId="20577"/>
        <pc:sldMkLst>
          <pc:docMk/>
          <pc:sldMk cId="1721351337" sldId="359"/>
        </pc:sldMkLst>
        <pc:spChg chg="add mod">
          <ac:chgData name="Leonie Smith" userId="fed1330f33f5650e" providerId="LiveId" clId="{BE3E39A6-F817-49CE-A8EB-AF162886F8ED}" dt="2022-04-28T06:08:19.575" v="41" actId="20577"/>
          <ac:spMkLst>
            <pc:docMk/>
            <pc:sldMk cId="1721351337" sldId="359"/>
            <ac:spMk id="5" creationId="{01F0AB1B-A95E-4702-ABAB-0FEB43A97738}"/>
          </ac:spMkLst>
        </pc:spChg>
      </pc:sldChg>
      <pc:sldChg chg="addSp modSp mod">
        <pc:chgData name="Leonie Smith" userId="fed1330f33f5650e" providerId="LiveId" clId="{BE3E39A6-F817-49CE-A8EB-AF162886F8ED}" dt="2022-04-28T06:08:27.613" v="43" actId="20577"/>
        <pc:sldMkLst>
          <pc:docMk/>
          <pc:sldMk cId="7206226" sldId="361"/>
        </pc:sldMkLst>
        <pc:spChg chg="add mod">
          <ac:chgData name="Leonie Smith" userId="fed1330f33f5650e" providerId="LiveId" clId="{BE3E39A6-F817-49CE-A8EB-AF162886F8ED}" dt="2022-04-28T06:08:27.613" v="43" actId="20577"/>
          <ac:spMkLst>
            <pc:docMk/>
            <pc:sldMk cId="7206226" sldId="361"/>
            <ac:spMk id="5" creationId="{72587C9B-0291-4D59-87F6-1BAA873E35BA}"/>
          </ac:spMkLst>
        </pc:spChg>
      </pc:sldChg>
      <pc:sldChg chg="addSp modSp mod">
        <pc:chgData name="Leonie Smith" userId="fed1330f33f5650e" providerId="LiveId" clId="{BE3E39A6-F817-49CE-A8EB-AF162886F8ED}" dt="2022-04-28T06:08:36.168" v="45" actId="20577"/>
        <pc:sldMkLst>
          <pc:docMk/>
          <pc:sldMk cId="1959011231" sldId="363"/>
        </pc:sldMkLst>
        <pc:spChg chg="add mod">
          <ac:chgData name="Leonie Smith" userId="fed1330f33f5650e" providerId="LiveId" clId="{BE3E39A6-F817-49CE-A8EB-AF162886F8ED}" dt="2022-04-28T06:08:36.168" v="45" actId="20577"/>
          <ac:spMkLst>
            <pc:docMk/>
            <pc:sldMk cId="1959011231" sldId="363"/>
            <ac:spMk id="5" creationId="{6C5B97B9-262C-4617-9E7B-CEC714F983F3}"/>
          </ac:spMkLst>
        </pc:spChg>
      </pc:sldChg>
      <pc:sldChg chg="addSp modSp mod">
        <pc:chgData name="Leonie Smith" userId="fed1330f33f5650e" providerId="LiveId" clId="{BE3E39A6-F817-49CE-A8EB-AF162886F8ED}" dt="2022-04-28T06:08:43.682" v="47" actId="20577"/>
        <pc:sldMkLst>
          <pc:docMk/>
          <pc:sldMk cId="948354195" sldId="365"/>
        </pc:sldMkLst>
        <pc:spChg chg="add mod">
          <ac:chgData name="Leonie Smith" userId="fed1330f33f5650e" providerId="LiveId" clId="{BE3E39A6-F817-49CE-A8EB-AF162886F8ED}" dt="2022-04-28T06:08:43.682" v="47" actId="20577"/>
          <ac:spMkLst>
            <pc:docMk/>
            <pc:sldMk cId="948354195" sldId="365"/>
            <ac:spMk id="5" creationId="{D1C079C6-05C4-42B6-A999-75FD1EE7AF65}"/>
          </ac:spMkLst>
        </pc:spChg>
      </pc:sldChg>
      <pc:sldChg chg="addSp modSp mod">
        <pc:chgData name="Leonie Smith" userId="fed1330f33f5650e" providerId="LiveId" clId="{BE3E39A6-F817-49CE-A8EB-AF162886F8ED}" dt="2022-04-28T06:08:52.396" v="49" actId="20577"/>
        <pc:sldMkLst>
          <pc:docMk/>
          <pc:sldMk cId="2762623641" sldId="367"/>
        </pc:sldMkLst>
        <pc:spChg chg="add mod">
          <ac:chgData name="Leonie Smith" userId="fed1330f33f5650e" providerId="LiveId" clId="{BE3E39A6-F817-49CE-A8EB-AF162886F8ED}" dt="2022-04-28T06:08:52.396" v="49" actId="20577"/>
          <ac:spMkLst>
            <pc:docMk/>
            <pc:sldMk cId="2762623641" sldId="367"/>
            <ac:spMk id="5" creationId="{4045173A-2938-4DBE-8439-E19FD228995D}"/>
          </ac:spMkLst>
        </pc:spChg>
      </pc:sldChg>
      <pc:sldChg chg="addSp modSp mod">
        <pc:chgData name="Leonie Smith" userId="fed1330f33f5650e" providerId="LiveId" clId="{BE3E39A6-F817-49CE-A8EB-AF162886F8ED}" dt="2022-04-28T06:08:59.248" v="51" actId="20577"/>
        <pc:sldMkLst>
          <pc:docMk/>
          <pc:sldMk cId="735995531" sldId="369"/>
        </pc:sldMkLst>
        <pc:spChg chg="add mod">
          <ac:chgData name="Leonie Smith" userId="fed1330f33f5650e" providerId="LiveId" clId="{BE3E39A6-F817-49CE-A8EB-AF162886F8ED}" dt="2022-04-28T06:08:59.248" v="51" actId="20577"/>
          <ac:spMkLst>
            <pc:docMk/>
            <pc:sldMk cId="735995531" sldId="369"/>
            <ac:spMk id="5" creationId="{0D932752-B5BD-467C-B55D-F13A9BCF9827}"/>
          </ac:spMkLst>
        </pc:spChg>
      </pc:sldChg>
      <pc:sldChg chg="addSp modSp mod">
        <pc:chgData name="Leonie Smith" userId="fed1330f33f5650e" providerId="LiveId" clId="{BE3E39A6-F817-49CE-A8EB-AF162886F8ED}" dt="2022-04-28T06:09:07.042" v="53" actId="20577"/>
        <pc:sldMkLst>
          <pc:docMk/>
          <pc:sldMk cId="84994400" sldId="371"/>
        </pc:sldMkLst>
        <pc:spChg chg="add mod">
          <ac:chgData name="Leonie Smith" userId="fed1330f33f5650e" providerId="LiveId" clId="{BE3E39A6-F817-49CE-A8EB-AF162886F8ED}" dt="2022-04-28T06:09:07.042" v="53" actId="20577"/>
          <ac:spMkLst>
            <pc:docMk/>
            <pc:sldMk cId="84994400" sldId="371"/>
            <ac:spMk id="5" creationId="{2F7A5C56-D26B-416E-8080-970D8016FCF6}"/>
          </ac:spMkLst>
        </pc:spChg>
      </pc:sldChg>
      <pc:sldChg chg="addSp modSp mod">
        <pc:chgData name="Leonie Smith" userId="fed1330f33f5650e" providerId="LiveId" clId="{BE3E39A6-F817-49CE-A8EB-AF162886F8ED}" dt="2022-04-28T06:09:14.258" v="55" actId="20577"/>
        <pc:sldMkLst>
          <pc:docMk/>
          <pc:sldMk cId="1685366184" sldId="373"/>
        </pc:sldMkLst>
        <pc:spChg chg="add mod">
          <ac:chgData name="Leonie Smith" userId="fed1330f33f5650e" providerId="LiveId" clId="{BE3E39A6-F817-49CE-A8EB-AF162886F8ED}" dt="2022-04-28T06:09:14.258" v="55" actId="20577"/>
          <ac:spMkLst>
            <pc:docMk/>
            <pc:sldMk cId="1685366184" sldId="373"/>
            <ac:spMk id="5" creationId="{1116C6ED-23B4-4AE4-9DFD-5A90F92E535A}"/>
          </ac:spMkLst>
        </pc:spChg>
      </pc:sldChg>
    </pc:docChg>
  </pc:docChgLst>
  <pc:docChgLst>
    <pc:chgData name="Alfred Smith" userId="3c60a3631c0db8ad" providerId="LiveId" clId="{F96C08F7-5BE8-4460-8FFB-7D4C572DB052}"/>
    <pc:docChg chg="custSel modSld">
      <pc:chgData name="Alfred Smith" userId="3c60a3631c0db8ad" providerId="LiveId" clId="{F96C08F7-5BE8-4460-8FFB-7D4C572DB052}" dt="2024-07-05T11:02:12.617" v="44"/>
      <pc:docMkLst>
        <pc:docMk/>
      </pc:docMkLst>
      <pc:sldChg chg="addSp delSp modSp mod">
        <pc:chgData name="Alfred Smith" userId="3c60a3631c0db8ad" providerId="LiveId" clId="{F96C08F7-5BE8-4460-8FFB-7D4C572DB052}" dt="2024-07-05T10:13:39.843" v="1"/>
        <pc:sldMkLst>
          <pc:docMk/>
          <pc:sldMk cId="2869461528" sldId="308"/>
        </pc:sldMkLst>
        <pc:spChg chg="del">
          <ac:chgData name="Alfred Smith" userId="3c60a3631c0db8ad" providerId="LiveId" clId="{F96C08F7-5BE8-4460-8FFB-7D4C572DB052}" dt="2024-07-05T10:13:39.290" v="0" actId="478"/>
          <ac:spMkLst>
            <pc:docMk/>
            <pc:sldMk cId="2869461528" sldId="308"/>
            <ac:spMk id="3" creationId="{77C8C5EB-7063-4EFF-9206-9F831A363AF1}"/>
          </ac:spMkLst>
        </pc:spChg>
        <pc:spChg chg="add mod">
          <ac:chgData name="Alfred Smith" userId="3c60a3631c0db8ad" providerId="LiveId" clId="{F96C08F7-5BE8-4460-8FFB-7D4C572DB052}" dt="2024-07-05T10:13:39.843" v="1"/>
          <ac:spMkLst>
            <pc:docMk/>
            <pc:sldMk cId="2869461528" sldId="308"/>
            <ac:spMk id="4" creationId="{DF08FD7F-18A1-6480-1D86-B43EC07C97D0}"/>
          </ac:spMkLst>
        </pc:spChg>
      </pc:sldChg>
      <pc:sldChg chg="addSp modSp">
        <pc:chgData name="Alfred Smith" userId="3c60a3631c0db8ad" providerId="LiveId" clId="{F96C08F7-5BE8-4460-8FFB-7D4C572DB052}" dt="2024-07-05T10:14:50.164" v="2"/>
        <pc:sldMkLst>
          <pc:docMk/>
          <pc:sldMk cId="1931337536" sldId="339"/>
        </pc:sldMkLst>
        <pc:spChg chg="add mod">
          <ac:chgData name="Alfred Smith" userId="3c60a3631c0db8ad" providerId="LiveId" clId="{F96C08F7-5BE8-4460-8FFB-7D4C572DB052}" dt="2024-07-05T10:14:50.164" v="2"/>
          <ac:spMkLst>
            <pc:docMk/>
            <pc:sldMk cId="1931337536" sldId="339"/>
            <ac:spMk id="2" creationId="{2F3188A1-3BC0-BDA3-7DF3-719EDF813AE0}"/>
          </ac:spMkLst>
        </pc:spChg>
      </pc:sldChg>
      <pc:sldChg chg="modSp mod">
        <pc:chgData name="Alfred Smith" userId="3c60a3631c0db8ad" providerId="LiveId" clId="{F96C08F7-5BE8-4460-8FFB-7D4C572DB052}" dt="2024-07-05T10:58:16.155" v="22"/>
        <pc:sldMkLst>
          <pc:docMk/>
          <pc:sldMk cId="3051892576" sldId="340"/>
        </pc:sldMkLst>
        <pc:spChg chg="mod">
          <ac:chgData name="Alfred Smith" userId="3c60a3631c0db8ad" providerId="LiveId" clId="{F96C08F7-5BE8-4460-8FFB-7D4C572DB052}" dt="2024-07-05T10:49:56.057" v="3"/>
          <ac:spMkLst>
            <pc:docMk/>
            <pc:sldMk cId="3051892576" sldId="340"/>
            <ac:spMk id="4" creationId="{9A13E2D8-2F59-44C1-B1D2-79C300C26DD4}"/>
          </ac:spMkLst>
        </pc:spChg>
        <pc:spChg chg="mod">
          <ac:chgData name="Alfred Smith" userId="3c60a3631c0db8ad" providerId="LiveId" clId="{F96C08F7-5BE8-4460-8FFB-7D4C572DB052}" dt="2024-07-05T10:58:16.155" v="22"/>
          <ac:spMkLst>
            <pc:docMk/>
            <pc:sldMk cId="3051892576" sldId="340"/>
            <ac:spMk id="6" creationId="{416C064E-628E-47C0-A712-DB178FE9901E}"/>
          </ac:spMkLst>
        </pc:spChg>
      </pc:sldChg>
      <pc:sldChg chg="modSp mod">
        <pc:chgData name="Alfred Smith" userId="3c60a3631c0db8ad" providerId="LiveId" clId="{F96C08F7-5BE8-4460-8FFB-7D4C572DB052}" dt="2024-07-05T10:58:25.179" v="23"/>
        <pc:sldMkLst>
          <pc:docMk/>
          <pc:sldMk cId="964780152" sldId="342"/>
        </pc:sldMkLst>
        <pc:spChg chg="mod">
          <ac:chgData name="Alfred Smith" userId="3c60a3631c0db8ad" providerId="LiveId" clId="{F96C08F7-5BE8-4460-8FFB-7D4C572DB052}" dt="2024-07-05T10:50:10.483" v="4"/>
          <ac:spMkLst>
            <pc:docMk/>
            <pc:sldMk cId="964780152" sldId="342"/>
            <ac:spMk id="4" creationId="{9A13E2D8-2F59-44C1-B1D2-79C300C26DD4}"/>
          </ac:spMkLst>
        </pc:spChg>
        <pc:spChg chg="mod">
          <ac:chgData name="Alfred Smith" userId="3c60a3631c0db8ad" providerId="LiveId" clId="{F96C08F7-5BE8-4460-8FFB-7D4C572DB052}" dt="2024-07-05T10:58:25.179" v="23"/>
          <ac:spMkLst>
            <pc:docMk/>
            <pc:sldMk cId="964780152" sldId="342"/>
            <ac:spMk id="6" creationId="{416C064E-628E-47C0-A712-DB178FE9901E}"/>
          </ac:spMkLst>
        </pc:spChg>
      </pc:sldChg>
      <pc:sldChg chg="modSp mod">
        <pc:chgData name="Alfred Smith" userId="3c60a3631c0db8ad" providerId="LiveId" clId="{F96C08F7-5BE8-4460-8FFB-7D4C572DB052}" dt="2024-07-05T10:58:35.900" v="24"/>
        <pc:sldMkLst>
          <pc:docMk/>
          <pc:sldMk cId="2002723087" sldId="344"/>
        </pc:sldMkLst>
        <pc:spChg chg="mod">
          <ac:chgData name="Alfred Smith" userId="3c60a3631c0db8ad" providerId="LiveId" clId="{F96C08F7-5BE8-4460-8FFB-7D4C572DB052}" dt="2024-07-05T10:50:24.389" v="5"/>
          <ac:spMkLst>
            <pc:docMk/>
            <pc:sldMk cId="2002723087" sldId="344"/>
            <ac:spMk id="4" creationId="{9A13E2D8-2F59-44C1-B1D2-79C300C26DD4}"/>
          </ac:spMkLst>
        </pc:spChg>
        <pc:spChg chg="mod">
          <ac:chgData name="Alfred Smith" userId="3c60a3631c0db8ad" providerId="LiveId" clId="{F96C08F7-5BE8-4460-8FFB-7D4C572DB052}" dt="2024-07-05T10:58:35.900" v="24"/>
          <ac:spMkLst>
            <pc:docMk/>
            <pc:sldMk cId="2002723087" sldId="344"/>
            <ac:spMk id="6" creationId="{416C064E-628E-47C0-A712-DB178FE9901E}"/>
          </ac:spMkLst>
        </pc:spChg>
      </pc:sldChg>
      <pc:sldChg chg="modSp mod">
        <pc:chgData name="Alfred Smith" userId="3c60a3631c0db8ad" providerId="LiveId" clId="{F96C08F7-5BE8-4460-8FFB-7D4C572DB052}" dt="2024-07-05T10:58:48.180" v="25"/>
        <pc:sldMkLst>
          <pc:docMk/>
          <pc:sldMk cId="689563327" sldId="346"/>
        </pc:sldMkLst>
        <pc:spChg chg="mod">
          <ac:chgData name="Alfred Smith" userId="3c60a3631c0db8ad" providerId="LiveId" clId="{F96C08F7-5BE8-4460-8FFB-7D4C572DB052}" dt="2024-07-05T10:50:42.171" v="6"/>
          <ac:spMkLst>
            <pc:docMk/>
            <pc:sldMk cId="689563327" sldId="346"/>
            <ac:spMk id="4" creationId="{9A13E2D8-2F59-44C1-B1D2-79C300C26DD4}"/>
          </ac:spMkLst>
        </pc:spChg>
        <pc:spChg chg="mod">
          <ac:chgData name="Alfred Smith" userId="3c60a3631c0db8ad" providerId="LiveId" clId="{F96C08F7-5BE8-4460-8FFB-7D4C572DB052}" dt="2024-07-05T10:58:48.180" v="25"/>
          <ac:spMkLst>
            <pc:docMk/>
            <pc:sldMk cId="689563327" sldId="346"/>
            <ac:spMk id="6" creationId="{416C064E-628E-47C0-A712-DB178FE9901E}"/>
          </ac:spMkLst>
        </pc:spChg>
      </pc:sldChg>
      <pc:sldChg chg="modSp mod">
        <pc:chgData name="Alfred Smith" userId="3c60a3631c0db8ad" providerId="LiveId" clId="{F96C08F7-5BE8-4460-8FFB-7D4C572DB052}" dt="2024-07-05T10:59:07.811" v="26"/>
        <pc:sldMkLst>
          <pc:docMk/>
          <pc:sldMk cId="3976236224" sldId="348"/>
        </pc:sldMkLst>
        <pc:spChg chg="mod">
          <ac:chgData name="Alfred Smith" userId="3c60a3631c0db8ad" providerId="LiveId" clId="{F96C08F7-5BE8-4460-8FFB-7D4C572DB052}" dt="2024-07-05T10:50:53.934" v="7"/>
          <ac:spMkLst>
            <pc:docMk/>
            <pc:sldMk cId="3976236224" sldId="348"/>
            <ac:spMk id="4" creationId="{9A13E2D8-2F59-44C1-B1D2-79C300C26DD4}"/>
          </ac:spMkLst>
        </pc:spChg>
        <pc:spChg chg="mod">
          <ac:chgData name="Alfred Smith" userId="3c60a3631c0db8ad" providerId="LiveId" clId="{F96C08F7-5BE8-4460-8FFB-7D4C572DB052}" dt="2024-07-05T10:59:07.811" v="26"/>
          <ac:spMkLst>
            <pc:docMk/>
            <pc:sldMk cId="3976236224" sldId="348"/>
            <ac:spMk id="6" creationId="{416C064E-628E-47C0-A712-DB178FE9901E}"/>
          </ac:spMkLst>
        </pc:spChg>
      </pc:sldChg>
      <pc:sldChg chg="modSp mod">
        <pc:chgData name="Alfred Smith" userId="3c60a3631c0db8ad" providerId="LiveId" clId="{F96C08F7-5BE8-4460-8FFB-7D4C572DB052}" dt="2024-07-05T10:59:17.181" v="27"/>
        <pc:sldMkLst>
          <pc:docMk/>
          <pc:sldMk cId="1291027071" sldId="350"/>
        </pc:sldMkLst>
        <pc:spChg chg="mod">
          <ac:chgData name="Alfred Smith" userId="3c60a3631c0db8ad" providerId="LiveId" clId="{F96C08F7-5BE8-4460-8FFB-7D4C572DB052}" dt="2024-07-05T10:51:04.281" v="8"/>
          <ac:spMkLst>
            <pc:docMk/>
            <pc:sldMk cId="1291027071" sldId="350"/>
            <ac:spMk id="4" creationId="{9A13E2D8-2F59-44C1-B1D2-79C300C26DD4}"/>
          </ac:spMkLst>
        </pc:spChg>
        <pc:spChg chg="mod">
          <ac:chgData name="Alfred Smith" userId="3c60a3631c0db8ad" providerId="LiveId" clId="{F96C08F7-5BE8-4460-8FFB-7D4C572DB052}" dt="2024-07-05T10:59:17.181" v="27"/>
          <ac:spMkLst>
            <pc:docMk/>
            <pc:sldMk cId="1291027071" sldId="350"/>
            <ac:spMk id="6" creationId="{416C064E-628E-47C0-A712-DB178FE9901E}"/>
          </ac:spMkLst>
        </pc:spChg>
      </pc:sldChg>
      <pc:sldChg chg="modSp mod">
        <pc:chgData name="Alfred Smith" userId="3c60a3631c0db8ad" providerId="LiveId" clId="{F96C08F7-5BE8-4460-8FFB-7D4C572DB052}" dt="2024-07-05T10:59:31.133" v="28"/>
        <pc:sldMkLst>
          <pc:docMk/>
          <pc:sldMk cId="871066081" sldId="352"/>
        </pc:sldMkLst>
        <pc:spChg chg="mod">
          <ac:chgData name="Alfred Smith" userId="3c60a3631c0db8ad" providerId="LiveId" clId="{F96C08F7-5BE8-4460-8FFB-7D4C572DB052}" dt="2024-07-05T10:51:16.519" v="9"/>
          <ac:spMkLst>
            <pc:docMk/>
            <pc:sldMk cId="871066081" sldId="352"/>
            <ac:spMk id="4" creationId="{9A13E2D8-2F59-44C1-B1D2-79C300C26DD4}"/>
          </ac:spMkLst>
        </pc:spChg>
        <pc:spChg chg="mod">
          <ac:chgData name="Alfred Smith" userId="3c60a3631c0db8ad" providerId="LiveId" clId="{F96C08F7-5BE8-4460-8FFB-7D4C572DB052}" dt="2024-07-05T10:59:31.133" v="28"/>
          <ac:spMkLst>
            <pc:docMk/>
            <pc:sldMk cId="871066081" sldId="352"/>
            <ac:spMk id="6" creationId="{416C064E-628E-47C0-A712-DB178FE9901E}"/>
          </ac:spMkLst>
        </pc:spChg>
      </pc:sldChg>
      <pc:sldChg chg="modSp mod">
        <pc:chgData name="Alfred Smith" userId="3c60a3631c0db8ad" providerId="LiveId" clId="{F96C08F7-5BE8-4460-8FFB-7D4C572DB052}" dt="2024-07-05T11:00:12.220" v="31"/>
        <pc:sldMkLst>
          <pc:docMk/>
          <pc:sldMk cId="1998369883" sldId="354"/>
        </pc:sldMkLst>
        <pc:spChg chg="mod">
          <ac:chgData name="Alfred Smith" userId="3c60a3631c0db8ad" providerId="LiveId" clId="{F96C08F7-5BE8-4460-8FFB-7D4C572DB052}" dt="2024-07-05T10:59:57.149" v="30" actId="20577"/>
          <ac:spMkLst>
            <pc:docMk/>
            <pc:sldMk cId="1998369883" sldId="354"/>
            <ac:spMk id="4" creationId="{9A13E2D8-2F59-44C1-B1D2-79C300C26DD4}"/>
          </ac:spMkLst>
        </pc:spChg>
        <pc:spChg chg="mod">
          <ac:chgData name="Alfred Smith" userId="3c60a3631c0db8ad" providerId="LiveId" clId="{F96C08F7-5BE8-4460-8FFB-7D4C572DB052}" dt="2024-07-05T11:00:12.220" v="31"/>
          <ac:spMkLst>
            <pc:docMk/>
            <pc:sldMk cId="1998369883" sldId="354"/>
            <ac:spMk id="6" creationId="{416C064E-628E-47C0-A712-DB178FE9901E}"/>
          </ac:spMkLst>
        </pc:spChg>
      </pc:sldChg>
      <pc:sldChg chg="modSp mod">
        <pc:chgData name="Alfred Smith" userId="3c60a3631c0db8ad" providerId="LiveId" clId="{F96C08F7-5BE8-4460-8FFB-7D4C572DB052}" dt="2024-07-05T11:00:29.408" v="32"/>
        <pc:sldMkLst>
          <pc:docMk/>
          <pc:sldMk cId="2598464500" sldId="356"/>
        </pc:sldMkLst>
        <pc:spChg chg="mod">
          <ac:chgData name="Alfred Smith" userId="3c60a3631c0db8ad" providerId="LiveId" clId="{F96C08F7-5BE8-4460-8FFB-7D4C572DB052}" dt="2024-07-05T10:51:51.937" v="12" actId="20577"/>
          <ac:spMkLst>
            <pc:docMk/>
            <pc:sldMk cId="2598464500" sldId="356"/>
            <ac:spMk id="4" creationId="{9A13E2D8-2F59-44C1-B1D2-79C300C26DD4}"/>
          </ac:spMkLst>
        </pc:spChg>
        <pc:spChg chg="mod">
          <ac:chgData name="Alfred Smith" userId="3c60a3631c0db8ad" providerId="LiveId" clId="{F96C08F7-5BE8-4460-8FFB-7D4C572DB052}" dt="2024-07-05T11:00:29.408" v="32"/>
          <ac:spMkLst>
            <pc:docMk/>
            <pc:sldMk cId="2598464500" sldId="356"/>
            <ac:spMk id="6" creationId="{416C064E-628E-47C0-A712-DB178FE9901E}"/>
          </ac:spMkLst>
        </pc:spChg>
      </pc:sldChg>
      <pc:sldChg chg="modSp mod">
        <pc:chgData name="Alfred Smith" userId="3c60a3631c0db8ad" providerId="LiveId" clId="{F96C08F7-5BE8-4460-8FFB-7D4C572DB052}" dt="2024-07-05T11:00:44.599" v="34" actId="404"/>
        <pc:sldMkLst>
          <pc:docMk/>
          <pc:sldMk cId="1944923438" sldId="358"/>
        </pc:sldMkLst>
        <pc:spChg chg="mod">
          <ac:chgData name="Alfred Smith" userId="3c60a3631c0db8ad" providerId="LiveId" clId="{F96C08F7-5BE8-4460-8FFB-7D4C572DB052}" dt="2024-07-05T10:52:07.960" v="13"/>
          <ac:spMkLst>
            <pc:docMk/>
            <pc:sldMk cId="1944923438" sldId="358"/>
            <ac:spMk id="4" creationId="{9A13E2D8-2F59-44C1-B1D2-79C300C26DD4}"/>
          </ac:spMkLst>
        </pc:spChg>
        <pc:spChg chg="mod">
          <ac:chgData name="Alfred Smith" userId="3c60a3631c0db8ad" providerId="LiveId" clId="{F96C08F7-5BE8-4460-8FFB-7D4C572DB052}" dt="2024-07-05T11:00:44.599" v="34" actId="404"/>
          <ac:spMkLst>
            <pc:docMk/>
            <pc:sldMk cId="1944923438" sldId="358"/>
            <ac:spMk id="6" creationId="{416C064E-628E-47C0-A712-DB178FE9901E}"/>
          </ac:spMkLst>
        </pc:spChg>
      </pc:sldChg>
      <pc:sldChg chg="modSp mod">
        <pc:chgData name="Alfred Smith" userId="3c60a3631c0db8ad" providerId="LiveId" clId="{F96C08F7-5BE8-4460-8FFB-7D4C572DB052}" dt="2024-07-05T11:00:57.015" v="35"/>
        <pc:sldMkLst>
          <pc:docMk/>
          <pc:sldMk cId="4175269013" sldId="360"/>
        </pc:sldMkLst>
        <pc:spChg chg="mod">
          <ac:chgData name="Alfred Smith" userId="3c60a3631c0db8ad" providerId="LiveId" clId="{F96C08F7-5BE8-4460-8FFB-7D4C572DB052}" dt="2024-07-05T10:52:24.324" v="14"/>
          <ac:spMkLst>
            <pc:docMk/>
            <pc:sldMk cId="4175269013" sldId="360"/>
            <ac:spMk id="4" creationId="{9A13E2D8-2F59-44C1-B1D2-79C300C26DD4}"/>
          </ac:spMkLst>
        </pc:spChg>
        <pc:spChg chg="mod">
          <ac:chgData name="Alfred Smith" userId="3c60a3631c0db8ad" providerId="LiveId" clId="{F96C08F7-5BE8-4460-8FFB-7D4C572DB052}" dt="2024-07-05T11:00:57.015" v="35"/>
          <ac:spMkLst>
            <pc:docMk/>
            <pc:sldMk cId="4175269013" sldId="360"/>
            <ac:spMk id="6" creationId="{416C064E-628E-47C0-A712-DB178FE9901E}"/>
          </ac:spMkLst>
        </pc:spChg>
      </pc:sldChg>
      <pc:sldChg chg="modSp mod">
        <pc:chgData name="Alfred Smith" userId="3c60a3631c0db8ad" providerId="LiveId" clId="{F96C08F7-5BE8-4460-8FFB-7D4C572DB052}" dt="2024-07-05T11:01:07.617" v="36"/>
        <pc:sldMkLst>
          <pc:docMk/>
          <pc:sldMk cId="1338403432" sldId="362"/>
        </pc:sldMkLst>
        <pc:spChg chg="mod">
          <ac:chgData name="Alfred Smith" userId="3c60a3631c0db8ad" providerId="LiveId" clId="{F96C08F7-5BE8-4460-8FFB-7D4C572DB052}" dt="2024-07-05T10:52:48.721" v="15"/>
          <ac:spMkLst>
            <pc:docMk/>
            <pc:sldMk cId="1338403432" sldId="362"/>
            <ac:spMk id="4" creationId="{9A13E2D8-2F59-44C1-B1D2-79C300C26DD4}"/>
          </ac:spMkLst>
        </pc:spChg>
        <pc:spChg chg="mod">
          <ac:chgData name="Alfred Smith" userId="3c60a3631c0db8ad" providerId="LiveId" clId="{F96C08F7-5BE8-4460-8FFB-7D4C572DB052}" dt="2024-07-05T11:01:07.617" v="36"/>
          <ac:spMkLst>
            <pc:docMk/>
            <pc:sldMk cId="1338403432" sldId="362"/>
            <ac:spMk id="6" creationId="{416C064E-628E-47C0-A712-DB178FE9901E}"/>
          </ac:spMkLst>
        </pc:spChg>
      </pc:sldChg>
      <pc:sldChg chg="modSp mod">
        <pc:chgData name="Alfred Smith" userId="3c60a3631c0db8ad" providerId="LiveId" clId="{F96C08F7-5BE8-4460-8FFB-7D4C572DB052}" dt="2024-07-05T11:01:18.228" v="37"/>
        <pc:sldMkLst>
          <pc:docMk/>
          <pc:sldMk cId="1597028933" sldId="364"/>
        </pc:sldMkLst>
        <pc:spChg chg="mod">
          <ac:chgData name="Alfred Smith" userId="3c60a3631c0db8ad" providerId="LiveId" clId="{F96C08F7-5BE8-4460-8FFB-7D4C572DB052}" dt="2024-07-05T10:53:10.715" v="16"/>
          <ac:spMkLst>
            <pc:docMk/>
            <pc:sldMk cId="1597028933" sldId="364"/>
            <ac:spMk id="4" creationId="{9A13E2D8-2F59-44C1-B1D2-79C300C26DD4}"/>
          </ac:spMkLst>
        </pc:spChg>
        <pc:spChg chg="mod">
          <ac:chgData name="Alfred Smith" userId="3c60a3631c0db8ad" providerId="LiveId" clId="{F96C08F7-5BE8-4460-8FFB-7D4C572DB052}" dt="2024-07-05T11:01:18.228" v="37"/>
          <ac:spMkLst>
            <pc:docMk/>
            <pc:sldMk cId="1597028933" sldId="364"/>
            <ac:spMk id="6" creationId="{416C064E-628E-47C0-A712-DB178FE9901E}"/>
          </ac:spMkLst>
        </pc:spChg>
      </pc:sldChg>
      <pc:sldChg chg="modSp mod">
        <pc:chgData name="Alfred Smith" userId="3c60a3631c0db8ad" providerId="LiveId" clId="{F96C08F7-5BE8-4460-8FFB-7D4C572DB052}" dt="2024-07-05T11:01:32.562" v="39" actId="404"/>
        <pc:sldMkLst>
          <pc:docMk/>
          <pc:sldMk cId="3885184368" sldId="366"/>
        </pc:sldMkLst>
        <pc:spChg chg="mod">
          <ac:chgData name="Alfred Smith" userId="3c60a3631c0db8ad" providerId="LiveId" clId="{F96C08F7-5BE8-4460-8FFB-7D4C572DB052}" dt="2024-07-05T10:53:35.039" v="17"/>
          <ac:spMkLst>
            <pc:docMk/>
            <pc:sldMk cId="3885184368" sldId="366"/>
            <ac:spMk id="4" creationId="{9A13E2D8-2F59-44C1-B1D2-79C300C26DD4}"/>
          </ac:spMkLst>
        </pc:spChg>
        <pc:spChg chg="mod">
          <ac:chgData name="Alfred Smith" userId="3c60a3631c0db8ad" providerId="LiveId" clId="{F96C08F7-5BE8-4460-8FFB-7D4C572DB052}" dt="2024-07-05T11:01:32.562" v="39" actId="404"/>
          <ac:spMkLst>
            <pc:docMk/>
            <pc:sldMk cId="3885184368" sldId="366"/>
            <ac:spMk id="6" creationId="{416C064E-628E-47C0-A712-DB178FE9901E}"/>
          </ac:spMkLst>
        </pc:spChg>
      </pc:sldChg>
      <pc:sldChg chg="modSp mod">
        <pc:chgData name="Alfred Smith" userId="3c60a3631c0db8ad" providerId="LiveId" clId="{F96C08F7-5BE8-4460-8FFB-7D4C572DB052}" dt="2024-07-05T11:01:49.138" v="41" actId="404"/>
        <pc:sldMkLst>
          <pc:docMk/>
          <pc:sldMk cId="3843488383" sldId="368"/>
        </pc:sldMkLst>
        <pc:spChg chg="mod">
          <ac:chgData name="Alfred Smith" userId="3c60a3631c0db8ad" providerId="LiveId" clId="{F96C08F7-5BE8-4460-8FFB-7D4C572DB052}" dt="2024-07-05T10:53:58.450" v="19"/>
          <ac:spMkLst>
            <pc:docMk/>
            <pc:sldMk cId="3843488383" sldId="368"/>
            <ac:spMk id="4" creationId="{9A13E2D8-2F59-44C1-B1D2-79C300C26DD4}"/>
          </ac:spMkLst>
        </pc:spChg>
        <pc:spChg chg="mod">
          <ac:chgData name="Alfred Smith" userId="3c60a3631c0db8ad" providerId="LiveId" clId="{F96C08F7-5BE8-4460-8FFB-7D4C572DB052}" dt="2024-07-05T11:01:49.138" v="41" actId="404"/>
          <ac:spMkLst>
            <pc:docMk/>
            <pc:sldMk cId="3843488383" sldId="368"/>
            <ac:spMk id="6" creationId="{416C064E-628E-47C0-A712-DB178FE9901E}"/>
          </ac:spMkLst>
        </pc:spChg>
      </pc:sldChg>
      <pc:sldChg chg="modSp mod">
        <pc:chgData name="Alfred Smith" userId="3c60a3631c0db8ad" providerId="LiveId" clId="{F96C08F7-5BE8-4460-8FFB-7D4C572DB052}" dt="2024-07-05T11:02:02.802" v="43" actId="404"/>
        <pc:sldMkLst>
          <pc:docMk/>
          <pc:sldMk cId="3517534235" sldId="370"/>
        </pc:sldMkLst>
        <pc:spChg chg="mod">
          <ac:chgData name="Alfred Smith" userId="3c60a3631c0db8ad" providerId="LiveId" clId="{F96C08F7-5BE8-4460-8FFB-7D4C572DB052}" dt="2024-07-05T10:54:08.651" v="20"/>
          <ac:spMkLst>
            <pc:docMk/>
            <pc:sldMk cId="3517534235" sldId="370"/>
            <ac:spMk id="4" creationId="{9A13E2D8-2F59-44C1-B1D2-79C300C26DD4}"/>
          </ac:spMkLst>
        </pc:spChg>
        <pc:spChg chg="mod">
          <ac:chgData name="Alfred Smith" userId="3c60a3631c0db8ad" providerId="LiveId" clId="{F96C08F7-5BE8-4460-8FFB-7D4C572DB052}" dt="2024-07-05T11:02:02.802" v="43" actId="404"/>
          <ac:spMkLst>
            <pc:docMk/>
            <pc:sldMk cId="3517534235" sldId="370"/>
            <ac:spMk id="6" creationId="{416C064E-628E-47C0-A712-DB178FE9901E}"/>
          </ac:spMkLst>
        </pc:spChg>
      </pc:sldChg>
      <pc:sldChg chg="modSp mod">
        <pc:chgData name="Alfred Smith" userId="3c60a3631c0db8ad" providerId="LiveId" clId="{F96C08F7-5BE8-4460-8FFB-7D4C572DB052}" dt="2024-07-05T11:02:12.617" v="44"/>
        <pc:sldMkLst>
          <pc:docMk/>
          <pc:sldMk cId="961914330" sldId="372"/>
        </pc:sldMkLst>
        <pc:spChg chg="mod">
          <ac:chgData name="Alfred Smith" userId="3c60a3631c0db8ad" providerId="LiveId" clId="{F96C08F7-5BE8-4460-8FFB-7D4C572DB052}" dt="2024-07-05T10:54:18.521" v="21"/>
          <ac:spMkLst>
            <pc:docMk/>
            <pc:sldMk cId="961914330" sldId="372"/>
            <ac:spMk id="4" creationId="{9A13E2D8-2F59-44C1-B1D2-79C300C26DD4}"/>
          </ac:spMkLst>
        </pc:spChg>
        <pc:spChg chg="mod">
          <ac:chgData name="Alfred Smith" userId="3c60a3631c0db8ad" providerId="LiveId" clId="{F96C08F7-5BE8-4460-8FFB-7D4C572DB052}" dt="2024-07-05T11:02:12.617" v="44"/>
          <ac:spMkLst>
            <pc:docMk/>
            <pc:sldMk cId="961914330" sldId="372"/>
            <ac:spMk id="6" creationId="{416C064E-628E-47C0-A712-DB178FE9901E}"/>
          </ac:spMkLst>
        </pc:spChg>
      </pc:sldChg>
    </pc:docChg>
  </pc:docChgLst>
  <pc:docChgLst>
    <pc:chgData name="Leonie Smith" userId="fed1330f33f5650e" providerId="LiveId" clId="{5592A51F-54C0-4616-B1E4-D3BCF3DE074F}"/>
    <pc:docChg chg="modSld sldOrd">
      <pc:chgData name="Leonie Smith" userId="fed1330f33f5650e" providerId="LiveId" clId="{5592A51F-54C0-4616-B1E4-D3BCF3DE074F}" dt="2022-04-05T05:35:23.881" v="146"/>
      <pc:docMkLst>
        <pc:docMk/>
      </pc:docMkLst>
      <pc:sldChg chg="addSp modSp">
        <pc:chgData name="Leonie Smith" userId="fed1330f33f5650e" providerId="LiveId" clId="{5592A51F-54C0-4616-B1E4-D3BCF3DE074F}" dt="2022-04-05T04:38:11.259" v="66"/>
        <pc:sldMkLst>
          <pc:docMk/>
          <pc:sldMk cId="2869461528" sldId="308"/>
        </pc:sldMkLst>
        <pc:picChg chg="add mod">
          <ac:chgData name="Leonie Smith" userId="fed1330f33f5650e" providerId="LiveId" clId="{5592A51F-54C0-4616-B1E4-D3BCF3DE074F}" dt="2022-04-05T04:38:11.259" v="66"/>
          <ac:picMkLst>
            <pc:docMk/>
            <pc:sldMk cId="2869461528" sldId="308"/>
            <ac:picMk id="4" creationId="{5DDB7581-4647-4DDE-BF2C-9B7D7748A1EB}"/>
          </ac:picMkLst>
        </pc:picChg>
      </pc:sldChg>
      <pc:sldChg chg="addSp modSp mod">
        <pc:chgData name="Leonie Smith" userId="fed1330f33f5650e" providerId="LiveId" clId="{5592A51F-54C0-4616-B1E4-D3BCF3DE074F}" dt="2022-04-03T08:46:16.247" v="3" actId="1076"/>
        <pc:sldMkLst>
          <pc:docMk/>
          <pc:sldMk cId="1237137471" sldId="310"/>
        </pc:sldMkLst>
        <pc:picChg chg="add mod">
          <ac:chgData name="Leonie Smith" userId="fed1330f33f5650e" providerId="LiveId" clId="{5592A51F-54C0-4616-B1E4-D3BCF3DE074F}" dt="2022-04-03T08:46:16.247" v="3" actId="1076"/>
          <ac:picMkLst>
            <pc:docMk/>
            <pc:sldMk cId="1237137471" sldId="310"/>
            <ac:picMk id="3" creationId="{D12E7902-51EA-4038-B842-1043CA1F0819}"/>
          </ac:picMkLst>
        </pc:picChg>
      </pc:sldChg>
      <pc:sldChg chg="addSp modSp">
        <pc:chgData name="Leonie Smith" userId="fed1330f33f5650e" providerId="LiveId" clId="{5592A51F-54C0-4616-B1E4-D3BCF3DE074F}" dt="2022-04-05T04:38:45.473" v="67"/>
        <pc:sldMkLst>
          <pc:docMk/>
          <pc:sldMk cId="1772228426" sldId="338"/>
        </pc:sldMkLst>
        <pc:picChg chg="add mod">
          <ac:chgData name="Leonie Smith" userId="fed1330f33f5650e" providerId="LiveId" clId="{5592A51F-54C0-4616-B1E4-D3BCF3DE074F}" dt="2022-04-05T04:38:45.473" v="67"/>
          <ac:picMkLst>
            <pc:docMk/>
            <pc:sldMk cId="1772228426" sldId="338"/>
            <ac:picMk id="2" creationId="{F5528F4A-F4A5-4457-80BE-7DD6F403D116}"/>
          </ac:picMkLst>
        </pc:picChg>
      </pc:sldChg>
      <pc:sldChg chg="addSp modSp">
        <pc:chgData name="Leonie Smith" userId="fed1330f33f5650e" providerId="LiveId" clId="{5592A51F-54C0-4616-B1E4-D3BCF3DE074F}" dt="2022-04-03T08:46:25.210" v="4"/>
        <pc:sldMkLst>
          <pc:docMk/>
          <pc:sldMk cId="1931337536" sldId="339"/>
        </pc:sldMkLst>
        <pc:picChg chg="add mod">
          <ac:chgData name="Leonie Smith" userId="fed1330f33f5650e" providerId="LiveId" clId="{5592A51F-54C0-4616-B1E4-D3BCF3DE074F}" dt="2022-04-03T08:46:25.210" v="4"/>
          <ac:picMkLst>
            <pc:docMk/>
            <pc:sldMk cId="1931337536" sldId="339"/>
            <ac:picMk id="5" creationId="{10BD1070-8FF5-4EC2-8157-B9FEB3778C89}"/>
          </ac:picMkLst>
        </pc:picChg>
      </pc:sldChg>
      <pc:sldChg chg="addSp delSp modSp modTransition modAnim">
        <pc:chgData name="Leonie Smith" userId="fed1330f33f5650e" providerId="LiveId" clId="{5592A51F-54C0-4616-B1E4-D3BCF3DE074F}" dt="2022-04-05T04:40:14.096" v="70"/>
        <pc:sldMkLst>
          <pc:docMk/>
          <pc:sldMk cId="3051892576" sldId="340"/>
        </pc:sldMkLst>
        <pc:picChg chg="add del mod">
          <ac:chgData name="Leonie Smith" userId="fed1330f33f5650e" providerId="LiveId" clId="{5592A51F-54C0-4616-B1E4-D3BCF3DE074F}" dt="2022-04-05T04:39:59.763" v="69"/>
          <ac:picMkLst>
            <pc:docMk/>
            <pc:sldMk cId="3051892576" sldId="340"/>
            <ac:picMk id="2" creationId="{6813E2A0-E1E7-443B-A196-46C6CC3B9CD0}"/>
          </ac:picMkLst>
        </pc:picChg>
        <pc:picChg chg="add mod">
          <ac:chgData name="Leonie Smith" userId="fed1330f33f5650e" providerId="LiveId" clId="{5592A51F-54C0-4616-B1E4-D3BCF3DE074F}" dt="2022-04-05T04:40:14.096" v="70"/>
          <ac:picMkLst>
            <pc:docMk/>
            <pc:sldMk cId="3051892576" sldId="340"/>
            <ac:picMk id="3" creationId="{2C5A506F-C0A5-4A61-8724-7C7AF0BA2E2D}"/>
          </ac:picMkLst>
        </pc:picChg>
      </pc:sldChg>
      <pc:sldChg chg="addSp modSp mod">
        <pc:chgData name="Leonie Smith" userId="fed1330f33f5650e" providerId="LiveId" clId="{5592A51F-54C0-4616-B1E4-D3BCF3DE074F}" dt="2022-04-03T08:47:02.312" v="7" actId="14100"/>
        <pc:sldMkLst>
          <pc:docMk/>
          <pc:sldMk cId="1983841694" sldId="341"/>
        </pc:sldMkLst>
        <pc:picChg chg="add mod">
          <ac:chgData name="Leonie Smith" userId="fed1330f33f5650e" providerId="LiveId" clId="{5592A51F-54C0-4616-B1E4-D3BCF3DE074F}" dt="2022-04-03T08:47:02.312" v="7" actId="14100"/>
          <ac:picMkLst>
            <pc:docMk/>
            <pc:sldMk cId="1983841694" sldId="341"/>
            <ac:picMk id="3" creationId="{F3370E07-D3EA-4B9A-A49C-6236CE847AF1}"/>
          </ac:picMkLst>
        </pc:picChg>
      </pc:sldChg>
      <pc:sldChg chg="addSp delSp modSp modTransition modAnim">
        <pc:chgData name="Leonie Smith" userId="fed1330f33f5650e" providerId="LiveId" clId="{5592A51F-54C0-4616-B1E4-D3BCF3DE074F}" dt="2022-04-05T04:48:48.763" v="77"/>
        <pc:sldMkLst>
          <pc:docMk/>
          <pc:sldMk cId="964780152" sldId="342"/>
        </pc:sldMkLst>
        <pc:picChg chg="add del mod">
          <ac:chgData name="Leonie Smith" userId="fed1330f33f5650e" providerId="LiveId" clId="{5592A51F-54C0-4616-B1E4-D3BCF3DE074F}" dt="2022-04-05T04:46:28.340" v="72"/>
          <ac:picMkLst>
            <pc:docMk/>
            <pc:sldMk cId="964780152" sldId="342"/>
            <ac:picMk id="2" creationId="{AC0D76F3-9DA6-4D49-AD6E-00468C648D4D}"/>
          </ac:picMkLst>
        </pc:picChg>
        <pc:picChg chg="add del mod">
          <ac:chgData name="Leonie Smith" userId="fed1330f33f5650e" providerId="LiveId" clId="{5592A51F-54C0-4616-B1E4-D3BCF3DE074F}" dt="2022-04-05T04:48:16.582" v="74"/>
          <ac:picMkLst>
            <pc:docMk/>
            <pc:sldMk cId="964780152" sldId="342"/>
            <ac:picMk id="3" creationId="{43165165-87BF-4050-B4A8-4EC778BED49B}"/>
          </ac:picMkLst>
        </pc:picChg>
        <pc:picChg chg="add del mod">
          <ac:chgData name="Leonie Smith" userId="fed1330f33f5650e" providerId="LiveId" clId="{5592A51F-54C0-4616-B1E4-D3BCF3DE074F}" dt="2022-04-05T04:48:34.759" v="76"/>
          <ac:picMkLst>
            <pc:docMk/>
            <pc:sldMk cId="964780152" sldId="342"/>
            <ac:picMk id="5" creationId="{296F9B85-054E-4312-BEFF-A1C25309F883}"/>
          </ac:picMkLst>
        </pc:picChg>
        <pc:picChg chg="add mod">
          <ac:chgData name="Leonie Smith" userId="fed1330f33f5650e" providerId="LiveId" clId="{5592A51F-54C0-4616-B1E4-D3BCF3DE074F}" dt="2022-04-05T04:48:48.763" v="77"/>
          <ac:picMkLst>
            <pc:docMk/>
            <pc:sldMk cId="964780152" sldId="342"/>
            <ac:picMk id="7" creationId="{4DFF1ADD-A384-46B5-87D9-26ABC5AF9295}"/>
          </ac:picMkLst>
        </pc:picChg>
      </pc:sldChg>
      <pc:sldChg chg="addSp modSp mod">
        <pc:chgData name="Leonie Smith" userId="fed1330f33f5650e" providerId="LiveId" clId="{5592A51F-54C0-4616-B1E4-D3BCF3DE074F}" dt="2022-04-03T08:47:51.618" v="11" actId="1076"/>
        <pc:sldMkLst>
          <pc:docMk/>
          <pc:sldMk cId="3055517435" sldId="343"/>
        </pc:sldMkLst>
        <pc:picChg chg="add mod">
          <ac:chgData name="Leonie Smith" userId="fed1330f33f5650e" providerId="LiveId" clId="{5592A51F-54C0-4616-B1E4-D3BCF3DE074F}" dt="2022-04-03T08:47:51.618" v="11" actId="1076"/>
          <ac:picMkLst>
            <pc:docMk/>
            <pc:sldMk cId="3055517435" sldId="343"/>
            <ac:picMk id="3" creationId="{A33C78F9-57E8-4A0A-B57A-B9C9956C055C}"/>
          </ac:picMkLst>
        </pc:picChg>
      </pc:sldChg>
      <pc:sldChg chg="addSp delSp modSp modTransition modAnim">
        <pc:chgData name="Leonie Smith" userId="fed1330f33f5650e" providerId="LiveId" clId="{5592A51F-54C0-4616-B1E4-D3BCF3DE074F}" dt="2022-04-05T04:50:57.654" v="80"/>
        <pc:sldMkLst>
          <pc:docMk/>
          <pc:sldMk cId="2002723087" sldId="344"/>
        </pc:sldMkLst>
        <pc:picChg chg="add del mod">
          <ac:chgData name="Leonie Smith" userId="fed1330f33f5650e" providerId="LiveId" clId="{5592A51F-54C0-4616-B1E4-D3BCF3DE074F}" dt="2022-04-05T04:50:38.075" v="79"/>
          <ac:picMkLst>
            <pc:docMk/>
            <pc:sldMk cId="2002723087" sldId="344"/>
            <ac:picMk id="2" creationId="{8892E994-5771-4088-BD0B-00957900F3AF}"/>
          </ac:picMkLst>
        </pc:picChg>
        <pc:picChg chg="add mod">
          <ac:chgData name="Leonie Smith" userId="fed1330f33f5650e" providerId="LiveId" clId="{5592A51F-54C0-4616-B1E4-D3BCF3DE074F}" dt="2022-04-05T04:50:57.654" v="80"/>
          <ac:picMkLst>
            <pc:docMk/>
            <pc:sldMk cId="2002723087" sldId="344"/>
            <ac:picMk id="3" creationId="{45AF0778-1C5E-45C9-B6E8-218F292C6D17}"/>
          </ac:picMkLst>
        </pc:picChg>
      </pc:sldChg>
      <pc:sldChg chg="addSp modSp mod">
        <pc:chgData name="Leonie Smith" userId="fed1330f33f5650e" providerId="LiveId" clId="{5592A51F-54C0-4616-B1E4-D3BCF3DE074F}" dt="2022-04-03T08:48:56.152" v="16" actId="1076"/>
        <pc:sldMkLst>
          <pc:docMk/>
          <pc:sldMk cId="3195630509" sldId="345"/>
        </pc:sldMkLst>
        <pc:picChg chg="add mod">
          <ac:chgData name="Leonie Smith" userId="fed1330f33f5650e" providerId="LiveId" clId="{5592A51F-54C0-4616-B1E4-D3BCF3DE074F}" dt="2022-04-03T08:48:56.152" v="16" actId="1076"/>
          <ac:picMkLst>
            <pc:docMk/>
            <pc:sldMk cId="3195630509" sldId="345"/>
            <ac:picMk id="3" creationId="{64277822-ABDC-4C1D-8F6B-C99C30BF4FA0}"/>
          </ac:picMkLst>
        </pc:picChg>
      </pc:sldChg>
      <pc:sldChg chg="addSp delSp modSp modTransition modAnim">
        <pc:chgData name="Leonie Smith" userId="fed1330f33f5650e" providerId="LiveId" clId="{5592A51F-54C0-4616-B1E4-D3BCF3DE074F}" dt="2022-04-05T04:55:27.611" v="85"/>
        <pc:sldMkLst>
          <pc:docMk/>
          <pc:sldMk cId="689563327" sldId="346"/>
        </pc:sldMkLst>
        <pc:picChg chg="add del mod">
          <ac:chgData name="Leonie Smith" userId="fed1330f33f5650e" providerId="LiveId" clId="{5592A51F-54C0-4616-B1E4-D3BCF3DE074F}" dt="2022-04-05T04:53:34.893" v="82"/>
          <ac:picMkLst>
            <pc:docMk/>
            <pc:sldMk cId="689563327" sldId="346"/>
            <ac:picMk id="2" creationId="{D8D3FD46-00C4-42F3-BBCA-93E74A6A04E8}"/>
          </ac:picMkLst>
        </pc:picChg>
        <pc:picChg chg="add del mod">
          <ac:chgData name="Leonie Smith" userId="fed1330f33f5650e" providerId="LiveId" clId="{5592A51F-54C0-4616-B1E4-D3BCF3DE074F}" dt="2022-04-05T04:55:09.472" v="84"/>
          <ac:picMkLst>
            <pc:docMk/>
            <pc:sldMk cId="689563327" sldId="346"/>
            <ac:picMk id="3" creationId="{9D193361-DBDA-4EDD-AB96-B2BD5BABBC46}"/>
          </ac:picMkLst>
        </pc:picChg>
        <pc:picChg chg="add mod">
          <ac:chgData name="Leonie Smith" userId="fed1330f33f5650e" providerId="LiveId" clId="{5592A51F-54C0-4616-B1E4-D3BCF3DE074F}" dt="2022-04-05T04:55:27.611" v="85"/>
          <ac:picMkLst>
            <pc:docMk/>
            <pc:sldMk cId="689563327" sldId="346"/>
            <ac:picMk id="5" creationId="{75AEF29C-C307-4ABA-BABF-A6FAFF38146F}"/>
          </ac:picMkLst>
        </pc:picChg>
      </pc:sldChg>
      <pc:sldChg chg="addSp modSp mod">
        <pc:chgData name="Leonie Smith" userId="fed1330f33f5650e" providerId="LiveId" clId="{5592A51F-54C0-4616-B1E4-D3BCF3DE074F}" dt="2022-04-03T08:49:26.300" v="19" actId="14100"/>
        <pc:sldMkLst>
          <pc:docMk/>
          <pc:sldMk cId="3740339217" sldId="347"/>
        </pc:sldMkLst>
        <pc:picChg chg="add mod">
          <ac:chgData name="Leonie Smith" userId="fed1330f33f5650e" providerId="LiveId" clId="{5592A51F-54C0-4616-B1E4-D3BCF3DE074F}" dt="2022-04-03T08:49:26.300" v="19" actId="14100"/>
          <ac:picMkLst>
            <pc:docMk/>
            <pc:sldMk cId="3740339217" sldId="347"/>
            <ac:picMk id="3" creationId="{A7EFB700-19DA-4FCE-9D7B-1AFD4B1A3A2E}"/>
          </ac:picMkLst>
        </pc:picChg>
      </pc:sldChg>
      <pc:sldChg chg="addSp modSp">
        <pc:chgData name="Leonie Smith" userId="fed1330f33f5650e" providerId="LiveId" clId="{5592A51F-54C0-4616-B1E4-D3BCF3DE074F}" dt="2022-04-05T04:56:48.243" v="86"/>
        <pc:sldMkLst>
          <pc:docMk/>
          <pc:sldMk cId="3976236224" sldId="348"/>
        </pc:sldMkLst>
        <pc:picChg chg="add mod">
          <ac:chgData name="Leonie Smith" userId="fed1330f33f5650e" providerId="LiveId" clId="{5592A51F-54C0-4616-B1E4-D3BCF3DE074F}" dt="2022-04-05T04:56:48.243" v="86"/>
          <ac:picMkLst>
            <pc:docMk/>
            <pc:sldMk cId="3976236224" sldId="348"/>
            <ac:picMk id="2" creationId="{6BC6022D-7B3E-44F7-AA48-82B69718C337}"/>
          </ac:picMkLst>
        </pc:picChg>
      </pc:sldChg>
      <pc:sldChg chg="addSp modSp mod">
        <pc:chgData name="Leonie Smith" userId="fed1330f33f5650e" providerId="LiveId" clId="{5592A51F-54C0-4616-B1E4-D3BCF3DE074F}" dt="2022-04-03T08:50:06.817" v="22" actId="14100"/>
        <pc:sldMkLst>
          <pc:docMk/>
          <pc:sldMk cId="1642667687" sldId="349"/>
        </pc:sldMkLst>
        <pc:picChg chg="add mod">
          <ac:chgData name="Leonie Smith" userId="fed1330f33f5650e" providerId="LiveId" clId="{5592A51F-54C0-4616-B1E4-D3BCF3DE074F}" dt="2022-04-03T08:50:06.817" v="22" actId="14100"/>
          <ac:picMkLst>
            <pc:docMk/>
            <pc:sldMk cId="1642667687" sldId="349"/>
            <ac:picMk id="3" creationId="{F9E71794-017A-4D8F-B164-953BD0869F14}"/>
          </ac:picMkLst>
        </pc:picChg>
      </pc:sldChg>
      <pc:sldChg chg="addSp modSp">
        <pc:chgData name="Leonie Smith" userId="fed1330f33f5650e" providerId="LiveId" clId="{5592A51F-54C0-4616-B1E4-D3BCF3DE074F}" dt="2022-04-05T04:59:04.367" v="87"/>
        <pc:sldMkLst>
          <pc:docMk/>
          <pc:sldMk cId="1291027071" sldId="350"/>
        </pc:sldMkLst>
        <pc:picChg chg="add mod">
          <ac:chgData name="Leonie Smith" userId="fed1330f33f5650e" providerId="LiveId" clId="{5592A51F-54C0-4616-B1E4-D3BCF3DE074F}" dt="2022-04-05T04:59:04.367" v="87"/>
          <ac:picMkLst>
            <pc:docMk/>
            <pc:sldMk cId="1291027071" sldId="350"/>
            <ac:picMk id="2" creationId="{4085A6CA-6722-4597-917E-AE1356236738}"/>
          </ac:picMkLst>
        </pc:picChg>
      </pc:sldChg>
      <pc:sldChg chg="addSp modSp mod">
        <pc:chgData name="Leonie Smith" userId="fed1330f33f5650e" providerId="LiveId" clId="{5592A51F-54C0-4616-B1E4-D3BCF3DE074F}" dt="2022-04-03T08:50:48.198" v="25" actId="14100"/>
        <pc:sldMkLst>
          <pc:docMk/>
          <pc:sldMk cId="2522495975" sldId="351"/>
        </pc:sldMkLst>
        <pc:picChg chg="add mod">
          <ac:chgData name="Leonie Smith" userId="fed1330f33f5650e" providerId="LiveId" clId="{5592A51F-54C0-4616-B1E4-D3BCF3DE074F}" dt="2022-04-03T08:50:48.198" v="25" actId="14100"/>
          <ac:picMkLst>
            <pc:docMk/>
            <pc:sldMk cId="2522495975" sldId="351"/>
            <ac:picMk id="3" creationId="{59586037-48D6-47EE-8F69-2EE9F826CBE4}"/>
          </ac:picMkLst>
        </pc:picChg>
      </pc:sldChg>
      <pc:sldChg chg="addSp modSp">
        <pc:chgData name="Leonie Smith" userId="fed1330f33f5650e" providerId="LiveId" clId="{5592A51F-54C0-4616-B1E4-D3BCF3DE074F}" dt="2022-04-05T05:00:12.167" v="88"/>
        <pc:sldMkLst>
          <pc:docMk/>
          <pc:sldMk cId="871066081" sldId="352"/>
        </pc:sldMkLst>
        <pc:picChg chg="add mod">
          <ac:chgData name="Leonie Smith" userId="fed1330f33f5650e" providerId="LiveId" clId="{5592A51F-54C0-4616-B1E4-D3BCF3DE074F}" dt="2022-04-05T05:00:12.167" v="88"/>
          <ac:picMkLst>
            <pc:docMk/>
            <pc:sldMk cId="871066081" sldId="352"/>
            <ac:picMk id="2" creationId="{F776C28A-5098-42AF-A986-C80AA2695FE3}"/>
          </ac:picMkLst>
        </pc:picChg>
      </pc:sldChg>
      <pc:sldChg chg="addSp modSp mod">
        <pc:chgData name="Leonie Smith" userId="fed1330f33f5650e" providerId="LiveId" clId="{5592A51F-54C0-4616-B1E4-D3BCF3DE074F}" dt="2022-04-03T08:51:25.492" v="30" actId="1076"/>
        <pc:sldMkLst>
          <pc:docMk/>
          <pc:sldMk cId="370456131" sldId="353"/>
        </pc:sldMkLst>
        <pc:picChg chg="add mod">
          <ac:chgData name="Leonie Smith" userId="fed1330f33f5650e" providerId="LiveId" clId="{5592A51F-54C0-4616-B1E4-D3BCF3DE074F}" dt="2022-04-03T08:51:25.492" v="30" actId="1076"/>
          <ac:picMkLst>
            <pc:docMk/>
            <pc:sldMk cId="370456131" sldId="353"/>
            <ac:picMk id="3" creationId="{0F769347-69A8-461E-B162-049512FE2168}"/>
          </ac:picMkLst>
        </pc:picChg>
      </pc:sldChg>
      <pc:sldChg chg="addSp delSp modSp modTransition modAnim">
        <pc:chgData name="Leonie Smith" userId="fed1330f33f5650e" providerId="LiveId" clId="{5592A51F-54C0-4616-B1E4-D3BCF3DE074F}" dt="2022-04-05T05:03:15.192" v="93"/>
        <pc:sldMkLst>
          <pc:docMk/>
          <pc:sldMk cId="1998369883" sldId="354"/>
        </pc:sldMkLst>
        <pc:picChg chg="add del mod">
          <ac:chgData name="Leonie Smith" userId="fed1330f33f5650e" providerId="LiveId" clId="{5592A51F-54C0-4616-B1E4-D3BCF3DE074F}" dt="2022-04-05T05:02:32.443" v="90"/>
          <ac:picMkLst>
            <pc:docMk/>
            <pc:sldMk cId="1998369883" sldId="354"/>
            <ac:picMk id="2" creationId="{84D27827-AE42-46B5-8A60-4FD78FAE0D8B}"/>
          </ac:picMkLst>
        </pc:picChg>
        <pc:picChg chg="add del mod">
          <ac:chgData name="Leonie Smith" userId="fed1330f33f5650e" providerId="LiveId" clId="{5592A51F-54C0-4616-B1E4-D3BCF3DE074F}" dt="2022-04-05T05:02:55.885" v="92"/>
          <ac:picMkLst>
            <pc:docMk/>
            <pc:sldMk cId="1998369883" sldId="354"/>
            <ac:picMk id="3" creationId="{7B7751AF-6316-4292-A5B8-C3CA65BFFA8D}"/>
          </ac:picMkLst>
        </pc:picChg>
        <pc:picChg chg="add mod">
          <ac:chgData name="Leonie Smith" userId="fed1330f33f5650e" providerId="LiveId" clId="{5592A51F-54C0-4616-B1E4-D3BCF3DE074F}" dt="2022-04-05T05:03:15.192" v="93"/>
          <ac:picMkLst>
            <pc:docMk/>
            <pc:sldMk cId="1998369883" sldId="354"/>
            <ac:picMk id="5" creationId="{A7369F40-1A93-47D1-A5BA-A3CBAA836041}"/>
          </ac:picMkLst>
        </pc:picChg>
      </pc:sldChg>
      <pc:sldChg chg="addSp modSp mod ord">
        <pc:chgData name="Leonie Smith" userId="fed1330f33f5650e" providerId="LiveId" clId="{5592A51F-54C0-4616-B1E4-D3BCF3DE074F}" dt="2022-04-03T08:52:40.062" v="40"/>
        <pc:sldMkLst>
          <pc:docMk/>
          <pc:sldMk cId="3354966384" sldId="355"/>
        </pc:sldMkLst>
        <pc:picChg chg="add mod">
          <ac:chgData name="Leonie Smith" userId="fed1330f33f5650e" providerId="LiveId" clId="{5592A51F-54C0-4616-B1E4-D3BCF3DE074F}" dt="2022-04-03T08:51:53.318" v="33" actId="14100"/>
          <ac:picMkLst>
            <pc:docMk/>
            <pc:sldMk cId="3354966384" sldId="355"/>
            <ac:picMk id="3" creationId="{3B127E69-D77F-4DDD-9F2B-02B839496192}"/>
          </ac:picMkLst>
        </pc:picChg>
      </pc:sldChg>
      <pc:sldChg chg="addSp modSp">
        <pc:chgData name="Leonie Smith" userId="fed1330f33f5650e" providerId="LiveId" clId="{5592A51F-54C0-4616-B1E4-D3BCF3DE074F}" dt="2022-04-05T05:06:52.897" v="94"/>
        <pc:sldMkLst>
          <pc:docMk/>
          <pc:sldMk cId="2598464500" sldId="356"/>
        </pc:sldMkLst>
        <pc:picChg chg="add mod">
          <ac:chgData name="Leonie Smith" userId="fed1330f33f5650e" providerId="LiveId" clId="{5592A51F-54C0-4616-B1E4-D3BCF3DE074F}" dt="2022-04-05T05:06:52.897" v="94"/>
          <ac:picMkLst>
            <pc:docMk/>
            <pc:sldMk cId="2598464500" sldId="356"/>
            <ac:picMk id="2" creationId="{73DFFF49-0B7C-42BA-AFB7-762194A73397}"/>
          </ac:picMkLst>
        </pc:picChg>
      </pc:sldChg>
      <pc:sldChg chg="addSp modSp mod ord">
        <pc:chgData name="Leonie Smith" userId="fed1330f33f5650e" providerId="LiveId" clId="{5592A51F-54C0-4616-B1E4-D3BCF3DE074F}" dt="2022-04-03T08:52:37.453" v="38"/>
        <pc:sldMkLst>
          <pc:docMk/>
          <pc:sldMk cId="859891306" sldId="357"/>
        </pc:sldMkLst>
        <pc:picChg chg="add mod">
          <ac:chgData name="Leonie Smith" userId="fed1330f33f5650e" providerId="LiveId" clId="{5592A51F-54C0-4616-B1E4-D3BCF3DE074F}" dt="2022-04-03T08:52:34.768" v="36" actId="14100"/>
          <ac:picMkLst>
            <pc:docMk/>
            <pc:sldMk cId="859891306" sldId="357"/>
            <ac:picMk id="3" creationId="{4558B460-57BD-485B-B80A-F7705C48900D}"/>
          </ac:picMkLst>
        </pc:picChg>
      </pc:sldChg>
      <pc:sldChg chg="addSp delSp modSp modTransition modAnim">
        <pc:chgData name="Leonie Smith" userId="fed1330f33f5650e" providerId="LiveId" clId="{5592A51F-54C0-4616-B1E4-D3BCF3DE074F}" dt="2022-04-05T05:09:57.012" v="103"/>
        <pc:sldMkLst>
          <pc:docMk/>
          <pc:sldMk cId="1944923438" sldId="358"/>
        </pc:sldMkLst>
        <pc:picChg chg="add del mod">
          <ac:chgData name="Leonie Smith" userId="fed1330f33f5650e" providerId="LiveId" clId="{5592A51F-54C0-4616-B1E4-D3BCF3DE074F}" dt="2022-04-05T05:08:44.641" v="96"/>
          <ac:picMkLst>
            <pc:docMk/>
            <pc:sldMk cId="1944923438" sldId="358"/>
            <ac:picMk id="2" creationId="{2BC2FDA0-DAA7-4C93-8EA5-FB4A66BC3C49}"/>
          </ac:picMkLst>
        </pc:picChg>
        <pc:picChg chg="add del mod">
          <ac:chgData name="Leonie Smith" userId="fed1330f33f5650e" providerId="LiveId" clId="{5592A51F-54C0-4616-B1E4-D3BCF3DE074F}" dt="2022-04-05T05:09:00.805" v="98"/>
          <ac:picMkLst>
            <pc:docMk/>
            <pc:sldMk cId="1944923438" sldId="358"/>
            <ac:picMk id="3" creationId="{5702E4FA-38CF-4A9A-BB36-4C8AB6156070}"/>
          </ac:picMkLst>
        </pc:picChg>
        <pc:picChg chg="add del mod">
          <ac:chgData name="Leonie Smith" userId="fed1330f33f5650e" providerId="LiveId" clId="{5592A51F-54C0-4616-B1E4-D3BCF3DE074F}" dt="2022-04-05T05:09:23.155" v="100"/>
          <ac:picMkLst>
            <pc:docMk/>
            <pc:sldMk cId="1944923438" sldId="358"/>
            <ac:picMk id="5" creationId="{5107AEF9-0E86-490F-A8CB-741BBC74F5F1}"/>
          </ac:picMkLst>
        </pc:picChg>
        <pc:picChg chg="add del mod">
          <ac:chgData name="Leonie Smith" userId="fed1330f33f5650e" providerId="LiveId" clId="{5592A51F-54C0-4616-B1E4-D3BCF3DE074F}" dt="2022-04-05T05:09:42.439" v="102"/>
          <ac:picMkLst>
            <pc:docMk/>
            <pc:sldMk cId="1944923438" sldId="358"/>
            <ac:picMk id="7" creationId="{BF72B484-8AE4-42D5-BD09-F63EDEB9040D}"/>
          </ac:picMkLst>
        </pc:picChg>
        <pc:picChg chg="add mod">
          <ac:chgData name="Leonie Smith" userId="fed1330f33f5650e" providerId="LiveId" clId="{5592A51F-54C0-4616-B1E4-D3BCF3DE074F}" dt="2022-04-05T05:09:57.012" v="103"/>
          <ac:picMkLst>
            <pc:docMk/>
            <pc:sldMk cId="1944923438" sldId="358"/>
            <ac:picMk id="8" creationId="{B4AD9E53-BBFE-4B2B-8BA8-6E3B2C47FA75}"/>
          </ac:picMkLst>
        </pc:picChg>
      </pc:sldChg>
      <pc:sldChg chg="addSp modSp mod">
        <pc:chgData name="Leonie Smith" userId="fed1330f33f5650e" providerId="LiveId" clId="{5592A51F-54C0-4616-B1E4-D3BCF3DE074F}" dt="2022-04-03T08:53:17.415" v="44" actId="1076"/>
        <pc:sldMkLst>
          <pc:docMk/>
          <pc:sldMk cId="1721351337" sldId="359"/>
        </pc:sldMkLst>
        <pc:picChg chg="add mod">
          <ac:chgData name="Leonie Smith" userId="fed1330f33f5650e" providerId="LiveId" clId="{5592A51F-54C0-4616-B1E4-D3BCF3DE074F}" dt="2022-04-03T08:53:17.415" v="44" actId="1076"/>
          <ac:picMkLst>
            <pc:docMk/>
            <pc:sldMk cId="1721351337" sldId="359"/>
            <ac:picMk id="3" creationId="{81BB7C57-EF5B-4A68-9FD2-14953F5FE0C7}"/>
          </ac:picMkLst>
        </pc:picChg>
      </pc:sldChg>
      <pc:sldChg chg="addSp delSp modSp modTransition modAnim">
        <pc:chgData name="Leonie Smith" userId="fed1330f33f5650e" providerId="LiveId" clId="{5592A51F-54C0-4616-B1E4-D3BCF3DE074F}" dt="2022-04-05T05:12:00.309" v="106"/>
        <pc:sldMkLst>
          <pc:docMk/>
          <pc:sldMk cId="4175269013" sldId="360"/>
        </pc:sldMkLst>
        <pc:picChg chg="add del mod">
          <ac:chgData name="Leonie Smith" userId="fed1330f33f5650e" providerId="LiveId" clId="{5592A51F-54C0-4616-B1E4-D3BCF3DE074F}" dt="2022-04-05T05:11:46.743" v="105"/>
          <ac:picMkLst>
            <pc:docMk/>
            <pc:sldMk cId="4175269013" sldId="360"/>
            <ac:picMk id="2" creationId="{B1D12166-01EB-4A65-AF01-C52AE99BB68A}"/>
          </ac:picMkLst>
        </pc:picChg>
        <pc:picChg chg="add mod">
          <ac:chgData name="Leonie Smith" userId="fed1330f33f5650e" providerId="LiveId" clId="{5592A51F-54C0-4616-B1E4-D3BCF3DE074F}" dt="2022-04-05T05:12:00.309" v="106"/>
          <ac:picMkLst>
            <pc:docMk/>
            <pc:sldMk cId="4175269013" sldId="360"/>
            <ac:picMk id="3" creationId="{8E792E66-9F21-483F-8AC9-7B3C5CB43A40}"/>
          </ac:picMkLst>
        </pc:picChg>
      </pc:sldChg>
      <pc:sldChg chg="addSp modSp mod">
        <pc:chgData name="Leonie Smith" userId="fed1330f33f5650e" providerId="LiveId" clId="{5592A51F-54C0-4616-B1E4-D3BCF3DE074F}" dt="2022-04-03T08:53:47.852" v="47" actId="14100"/>
        <pc:sldMkLst>
          <pc:docMk/>
          <pc:sldMk cId="7206226" sldId="361"/>
        </pc:sldMkLst>
        <pc:picChg chg="add mod">
          <ac:chgData name="Leonie Smith" userId="fed1330f33f5650e" providerId="LiveId" clId="{5592A51F-54C0-4616-B1E4-D3BCF3DE074F}" dt="2022-04-03T08:53:47.852" v="47" actId="14100"/>
          <ac:picMkLst>
            <pc:docMk/>
            <pc:sldMk cId="7206226" sldId="361"/>
            <ac:picMk id="3" creationId="{B3150E2D-3691-4C6F-9638-C78F5C9883AE}"/>
          </ac:picMkLst>
        </pc:picChg>
      </pc:sldChg>
      <pc:sldChg chg="addSp delSp modSp modTransition modAnim">
        <pc:chgData name="Leonie Smith" userId="fed1330f33f5650e" providerId="LiveId" clId="{5592A51F-54C0-4616-B1E4-D3BCF3DE074F}" dt="2022-04-05T05:19:37.340" v="115"/>
        <pc:sldMkLst>
          <pc:docMk/>
          <pc:sldMk cId="1338403432" sldId="362"/>
        </pc:sldMkLst>
        <pc:picChg chg="add del mod">
          <ac:chgData name="Leonie Smith" userId="fed1330f33f5650e" providerId="LiveId" clId="{5592A51F-54C0-4616-B1E4-D3BCF3DE074F}" dt="2022-04-05T05:15:33.226" v="108"/>
          <ac:picMkLst>
            <pc:docMk/>
            <pc:sldMk cId="1338403432" sldId="362"/>
            <ac:picMk id="2" creationId="{6D0EF84C-C801-4855-8A8D-ADE34BD02C16}"/>
          </ac:picMkLst>
        </pc:picChg>
        <pc:picChg chg="add del mod">
          <ac:chgData name="Leonie Smith" userId="fed1330f33f5650e" providerId="LiveId" clId="{5592A51F-54C0-4616-B1E4-D3BCF3DE074F}" dt="2022-04-05T05:17:15.737" v="110"/>
          <ac:picMkLst>
            <pc:docMk/>
            <pc:sldMk cId="1338403432" sldId="362"/>
            <ac:picMk id="3" creationId="{BE25FA0C-BA10-41D6-BEB2-8461FE840824}"/>
          </ac:picMkLst>
        </pc:picChg>
        <pc:picChg chg="add del mod">
          <ac:chgData name="Leonie Smith" userId="fed1330f33f5650e" providerId="LiveId" clId="{5592A51F-54C0-4616-B1E4-D3BCF3DE074F}" dt="2022-04-05T05:18:01.631" v="112"/>
          <ac:picMkLst>
            <pc:docMk/>
            <pc:sldMk cId="1338403432" sldId="362"/>
            <ac:picMk id="5" creationId="{FFD7523C-C77E-4AD5-B547-41790C6E4B60}"/>
          </ac:picMkLst>
        </pc:picChg>
        <pc:picChg chg="add del mod">
          <ac:chgData name="Leonie Smith" userId="fed1330f33f5650e" providerId="LiveId" clId="{5592A51F-54C0-4616-B1E4-D3BCF3DE074F}" dt="2022-04-05T05:19:09.905" v="114"/>
          <ac:picMkLst>
            <pc:docMk/>
            <pc:sldMk cId="1338403432" sldId="362"/>
            <ac:picMk id="7" creationId="{E3CA047B-B8A9-4775-8802-646C50C4E443}"/>
          </ac:picMkLst>
        </pc:picChg>
        <pc:picChg chg="add mod">
          <ac:chgData name="Leonie Smith" userId="fed1330f33f5650e" providerId="LiveId" clId="{5592A51F-54C0-4616-B1E4-D3BCF3DE074F}" dt="2022-04-05T05:19:37.340" v="115"/>
          <ac:picMkLst>
            <pc:docMk/>
            <pc:sldMk cId="1338403432" sldId="362"/>
            <ac:picMk id="8" creationId="{66AD7356-64A7-4688-A585-DC78D7C6648B}"/>
          </ac:picMkLst>
        </pc:picChg>
      </pc:sldChg>
      <pc:sldChg chg="addSp modSp mod">
        <pc:chgData name="Leonie Smith" userId="fed1330f33f5650e" providerId="LiveId" clId="{5592A51F-54C0-4616-B1E4-D3BCF3DE074F}" dt="2022-04-03T08:54:32.366" v="50" actId="14100"/>
        <pc:sldMkLst>
          <pc:docMk/>
          <pc:sldMk cId="1959011231" sldId="363"/>
        </pc:sldMkLst>
        <pc:picChg chg="add mod">
          <ac:chgData name="Leonie Smith" userId="fed1330f33f5650e" providerId="LiveId" clId="{5592A51F-54C0-4616-B1E4-D3BCF3DE074F}" dt="2022-04-03T08:54:32.366" v="50" actId="14100"/>
          <ac:picMkLst>
            <pc:docMk/>
            <pc:sldMk cId="1959011231" sldId="363"/>
            <ac:picMk id="3" creationId="{D585A67D-8C2A-4012-9E63-35E3DE2A94C7}"/>
          </ac:picMkLst>
        </pc:picChg>
      </pc:sldChg>
      <pc:sldChg chg="addSp delSp modSp modTransition modAnim">
        <pc:chgData name="Leonie Smith" userId="fed1330f33f5650e" providerId="LiveId" clId="{5592A51F-54C0-4616-B1E4-D3BCF3DE074F}" dt="2022-04-05T05:23:30.118" v="120"/>
        <pc:sldMkLst>
          <pc:docMk/>
          <pc:sldMk cId="1597028933" sldId="364"/>
        </pc:sldMkLst>
        <pc:picChg chg="add del mod">
          <ac:chgData name="Leonie Smith" userId="fed1330f33f5650e" providerId="LiveId" clId="{5592A51F-54C0-4616-B1E4-D3BCF3DE074F}" dt="2022-04-05T05:22:53.511" v="117"/>
          <ac:picMkLst>
            <pc:docMk/>
            <pc:sldMk cId="1597028933" sldId="364"/>
            <ac:picMk id="2" creationId="{BBB06FC1-4326-4E34-8B1B-2BDD1AF2CB05}"/>
          </ac:picMkLst>
        </pc:picChg>
        <pc:picChg chg="add del mod">
          <ac:chgData name="Leonie Smith" userId="fed1330f33f5650e" providerId="LiveId" clId="{5592A51F-54C0-4616-B1E4-D3BCF3DE074F}" dt="2022-04-05T05:23:11.565" v="119"/>
          <ac:picMkLst>
            <pc:docMk/>
            <pc:sldMk cId="1597028933" sldId="364"/>
            <ac:picMk id="3" creationId="{9792A96D-A1D9-4D8C-B7D6-5CE964F11555}"/>
          </ac:picMkLst>
        </pc:picChg>
        <pc:picChg chg="add mod">
          <ac:chgData name="Leonie Smith" userId="fed1330f33f5650e" providerId="LiveId" clId="{5592A51F-54C0-4616-B1E4-D3BCF3DE074F}" dt="2022-04-05T05:23:30.118" v="120"/>
          <ac:picMkLst>
            <pc:docMk/>
            <pc:sldMk cId="1597028933" sldId="364"/>
            <ac:picMk id="5" creationId="{6343C6D0-3964-4FF3-BCA8-20FCFAF43936}"/>
          </ac:picMkLst>
        </pc:picChg>
      </pc:sldChg>
      <pc:sldChg chg="addSp modSp mod">
        <pc:chgData name="Leonie Smith" userId="fed1330f33f5650e" providerId="LiveId" clId="{5592A51F-54C0-4616-B1E4-D3BCF3DE074F}" dt="2022-04-03T08:55:04.682" v="53" actId="14100"/>
        <pc:sldMkLst>
          <pc:docMk/>
          <pc:sldMk cId="948354195" sldId="365"/>
        </pc:sldMkLst>
        <pc:picChg chg="add mod">
          <ac:chgData name="Leonie Smith" userId="fed1330f33f5650e" providerId="LiveId" clId="{5592A51F-54C0-4616-B1E4-D3BCF3DE074F}" dt="2022-04-03T08:55:04.682" v="53" actId="14100"/>
          <ac:picMkLst>
            <pc:docMk/>
            <pc:sldMk cId="948354195" sldId="365"/>
            <ac:picMk id="3" creationId="{D2161B9E-226F-4714-B43A-0786AE686C95}"/>
          </ac:picMkLst>
        </pc:picChg>
      </pc:sldChg>
      <pc:sldChg chg="addSp delSp modSp modTransition modAnim">
        <pc:chgData name="Leonie Smith" userId="fed1330f33f5650e" providerId="LiveId" clId="{5592A51F-54C0-4616-B1E4-D3BCF3DE074F}" dt="2022-04-05T05:25:13.886" v="125"/>
        <pc:sldMkLst>
          <pc:docMk/>
          <pc:sldMk cId="3885184368" sldId="366"/>
        </pc:sldMkLst>
        <pc:picChg chg="add del mod">
          <ac:chgData name="Leonie Smith" userId="fed1330f33f5650e" providerId="LiveId" clId="{5592A51F-54C0-4616-B1E4-D3BCF3DE074F}" dt="2022-04-05T05:24:39.417" v="122"/>
          <ac:picMkLst>
            <pc:docMk/>
            <pc:sldMk cId="3885184368" sldId="366"/>
            <ac:picMk id="2" creationId="{60B2C12D-3BD4-43F4-B6E5-432F1694A7E2}"/>
          </ac:picMkLst>
        </pc:picChg>
        <pc:picChg chg="add del mod">
          <ac:chgData name="Leonie Smith" userId="fed1330f33f5650e" providerId="LiveId" clId="{5592A51F-54C0-4616-B1E4-D3BCF3DE074F}" dt="2022-04-05T05:24:55.917" v="124"/>
          <ac:picMkLst>
            <pc:docMk/>
            <pc:sldMk cId="3885184368" sldId="366"/>
            <ac:picMk id="3" creationId="{BF477003-DD2C-4B53-8FE1-B97295AAB727}"/>
          </ac:picMkLst>
        </pc:picChg>
        <pc:picChg chg="add mod">
          <ac:chgData name="Leonie Smith" userId="fed1330f33f5650e" providerId="LiveId" clId="{5592A51F-54C0-4616-B1E4-D3BCF3DE074F}" dt="2022-04-05T05:25:13.886" v="125"/>
          <ac:picMkLst>
            <pc:docMk/>
            <pc:sldMk cId="3885184368" sldId="366"/>
            <ac:picMk id="5" creationId="{060D08A5-459D-4447-9692-546367ECE63C}"/>
          </ac:picMkLst>
        </pc:picChg>
      </pc:sldChg>
      <pc:sldChg chg="addSp modSp mod">
        <pc:chgData name="Leonie Smith" userId="fed1330f33f5650e" providerId="LiveId" clId="{5592A51F-54C0-4616-B1E4-D3BCF3DE074F}" dt="2022-04-03T08:55:59.273" v="56" actId="14100"/>
        <pc:sldMkLst>
          <pc:docMk/>
          <pc:sldMk cId="2762623641" sldId="367"/>
        </pc:sldMkLst>
        <pc:picChg chg="add mod">
          <ac:chgData name="Leonie Smith" userId="fed1330f33f5650e" providerId="LiveId" clId="{5592A51F-54C0-4616-B1E4-D3BCF3DE074F}" dt="2022-04-03T08:55:59.273" v="56" actId="14100"/>
          <ac:picMkLst>
            <pc:docMk/>
            <pc:sldMk cId="2762623641" sldId="367"/>
            <ac:picMk id="3" creationId="{BA979664-442C-4D48-9FEC-78201D023C9A}"/>
          </ac:picMkLst>
        </pc:picChg>
      </pc:sldChg>
      <pc:sldChg chg="addSp delSp modSp modTransition modAnim">
        <pc:chgData name="Leonie Smith" userId="fed1330f33f5650e" providerId="LiveId" clId="{5592A51F-54C0-4616-B1E4-D3BCF3DE074F}" dt="2022-04-05T05:28:33.646" v="136"/>
        <pc:sldMkLst>
          <pc:docMk/>
          <pc:sldMk cId="3843488383" sldId="368"/>
        </pc:sldMkLst>
        <pc:picChg chg="add del mod">
          <ac:chgData name="Leonie Smith" userId="fed1330f33f5650e" providerId="LiveId" clId="{5592A51F-54C0-4616-B1E4-D3BCF3DE074F}" dt="2022-04-05T05:26:29.382" v="127"/>
          <ac:picMkLst>
            <pc:docMk/>
            <pc:sldMk cId="3843488383" sldId="368"/>
            <ac:picMk id="2" creationId="{4397194D-6001-4F62-85AE-D13890FFFBD0}"/>
          </ac:picMkLst>
        </pc:picChg>
        <pc:picChg chg="add del mod">
          <ac:chgData name="Leonie Smith" userId="fed1330f33f5650e" providerId="LiveId" clId="{5592A51F-54C0-4616-B1E4-D3BCF3DE074F}" dt="2022-04-05T05:27:05.694" v="129"/>
          <ac:picMkLst>
            <pc:docMk/>
            <pc:sldMk cId="3843488383" sldId="368"/>
            <ac:picMk id="3" creationId="{402621D8-7718-4540-95F0-425C4556BE3C}"/>
          </ac:picMkLst>
        </pc:picChg>
        <pc:picChg chg="add del mod">
          <ac:chgData name="Leonie Smith" userId="fed1330f33f5650e" providerId="LiveId" clId="{5592A51F-54C0-4616-B1E4-D3BCF3DE074F}" dt="2022-04-05T05:27:23.985" v="131"/>
          <ac:picMkLst>
            <pc:docMk/>
            <pc:sldMk cId="3843488383" sldId="368"/>
            <ac:picMk id="5" creationId="{C0798501-5872-46E4-BB7F-068B096A5A94}"/>
          </ac:picMkLst>
        </pc:picChg>
        <pc:picChg chg="add del mod">
          <ac:chgData name="Leonie Smith" userId="fed1330f33f5650e" providerId="LiveId" clId="{5592A51F-54C0-4616-B1E4-D3BCF3DE074F}" dt="2022-04-05T05:27:59.638" v="133"/>
          <ac:picMkLst>
            <pc:docMk/>
            <pc:sldMk cId="3843488383" sldId="368"/>
            <ac:picMk id="7" creationId="{1DC6E488-DDBE-43C7-865D-3EBB0BE1FE7B}"/>
          </ac:picMkLst>
        </pc:picChg>
        <pc:picChg chg="add del mod">
          <ac:chgData name="Leonie Smith" userId="fed1330f33f5650e" providerId="LiveId" clId="{5592A51F-54C0-4616-B1E4-D3BCF3DE074F}" dt="2022-04-05T05:28:19.080" v="135"/>
          <ac:picMkLst>
            <pc:docMk/>
            <pc:sldMk cId="3843488383" sldId="368"/>
            <ac:picMk id="8" creationId="{4DC736F7-0E89-4E26-94B3-B484C28BFC32}"/>
          </ac:picMkLst>
        </pc:picChg>
        <pc:picChg chg="add mod">
          <ac:chgData name="Leonie Smith" userId="fed1330f33f5650e" providerId="LiveId" clId="{5592A51F-54C0-4616-B1E4-D3BCF3DE074F}" dt="2022-04-05T05:28:33.646" v="136"/>
          <ac:picMkLst>
            <pc:docMk/>
            <pc:sldMk cId="3843488383" sldId="368"/>
            <ac:picMk id="9" creationId="{AA55F365-2648-4AB9-AFD9-C81AD4C5F83E}"/>
          </ac:picMkLst>
        </pc:picChg>
      </pc:sldChg>
      <pc:sldChg chg="addSp modSp mod">
        <pc:chgData name="Leonie Smith" userId="fed1330f33f5650e" providerId="LiveId" clId="{5592A51F-54C0-4616-B1E4-D3BCF3DE074F}" dt="2022-04-03T08:56:26.811" v="59" actId="14100"/>
        <pc:sldMkLst>
          <pc:docMk/>
          <pc:sldMk cId="735995531" sldId="369"/>
        </pc:sldMkLst>
        <pc:picChg chg="add mod">
          <ac:chgData name="Leonie Smith" userId="fed1330f33f5650e" providerId="LiveId" clId="{5592A51F-54C0-4616-B1E4-D3BCF3DE074F}" dt="2022-04-03T08:56:26.811" v="59" actId="14100"/>
          <ac:picMkLst>
            <pc:docMk/>
            <pc:sldMk cId="735995531" sldId="369"/>
            <ac:picMk id="3" creationId="{D22F7318-7270-4B4A-B658-7DC446306883}"/>
          </ac:picMkLst>
        </pc:picChg>
      </pc:sldChg>
      <pc:sldChg chg="addSp modSp">
        <pc:chgData name="Leonie Smith" userId="fed1330f33f5650e" providerId="LiveId" clId="{5592A51F-54C0-4616-B1E4-D3BCF3DE074F}" dt="2022-04-05T05:29:26.623" v="137"/>
        <pc:sldMkLst>
          <pc:docMk/>
          <pc:sldMk cId="3517534235" sldId="370"/>
        </pc:sldMkLst>
        <pc:picChg chg="add mod">
          <ac:chgData name="Leonie Smith" userId="fed1330f33f5650e" providerId="LiveId" clId="{5592A51F-54C0-4616-B1E4-D3BCF3DE074F}" dt="2022-04-05T05:29:26.623" v="137"/>
          <ac:picMkLst>
            <pc:docMk/>
            <pc:sldMk cId="3517534235" sldId="370"/>
            <ac:picMk id="2" creationId="{FF601833-D710-45D8-9200-6056B88D3BE5}"/>
          </ac:picMkLst>
        </pc:picChg>
      </pc:sldChg>
      <pc:sldChg chg="addSp modSp mod">
        <pc:chgData name="Leonie Smith" userId="fed1330f33f5650e" providerId="LiveId" clId="{5592A51F-54C0-4616-B1E4-D3BCF3DE074F}" dt="2022-04-03T08:57:09.330" v="62" actId="14100"/>
        <pc:sldMkLst>
          <pc:docMk/>
          <pc:sldMk cId="84994400" sldId="371"/>
        </pc:sldMkLst>
        <pc:picChg chg="add mod">
          <ac:chgData name="Leonie Smith" userId="fed1330f33f5650e" providerId="LiveId" clId="{5592A51F-54C0-4616-B1E4-D3BCF3DE074F}" dt="2022-04-03T08:57:09.330" v="62" actId="14100"/>
          <ac:picMkLst>
            <pc:docMk/>
            <pc:sldMk cId="84994400" sldId="371"/>
            <ac:picMk id="3" creationId="{85F4FF62-C9CE-4A97-9806-14C3FB28C9BA}"/>
          </ac:picMkLst>
        </pc:picChg>
      </pc:sldChg>
      <pc:sldChg chg="addSp delSp modSp modTransition modAnim">
        <pc:chgData name="Leonie Smith" userId="fed1330f33f5650e" providerId="LiveId" clId="{5592A51F-54C0-4616-B1E4-D3BCF3DE074F}" dt="2022-04-05T05:35:23.881" v="146"/>
        <pc:sldMkLst>
          <pc:docMk/>
          <pc:sldMk cId="961914330" sldId="372"/>
        </pc:sldMkLst>
        <pc:picChg chg="add del mod">
          <ac:chgData name="Leonie Smith" userId="fed1330f33f5650e" providerId="LiveId" clId="{5592A51F-54C0-4616-B1E4-D3BCF3DE074F}" dt="2022-04-05T05:34:00.102" v="139"/>
          <ac:picMkLst>
            <pc:docMk/>
            <pc:sldMk cId="961914330" sldId="372"/>
            <ac:picMk id="2" creationId="{035C97CA-9764-471C-B0EE-F30F78A4F543}"/>
          </ac:picMkLst>
        </pc:picChg>
        <pc:picChg chg="add del mod">
          <ac:chgData name="Leonie Smith" userId="fed1330f33f5650e" providerId="LiveId" clId="{5592A51F-54C0-4616-B1E4-D3BCF3DE074F}" dt="2022-04-05T05:34:31.302" v="141"/>
          <ac:picMkLst>
            <pc:docMk/>
            <pc:sldMk cId="961914330" sldId="372"/>
            <ac:picMk id="3" creationId="{AE6FF53D-A621-4302-BC9E-6A18A1247797}"/>
          </ac:picMkLst>
        </pc:picChg>
        <pc:picChg chg="add del mod">
          <ac:chgData name="Leonie Smith" userId="fed1330f33f5650e" providerId="LiveId" clId="{5592A51F-54C0-4616-B1E4-D3BCF3DE074F}" dt="2022-04-05T05:34:56.573" v="143"/>
          <ac:picMkLst>
            <pc:docMk/>
            <pc:sldMk cId="961914330" sldId="372"/>
            <ac:picMk id="5" creationId="{688AD60F-43D1-480A-B1D3-116689D16DD8}"/>
          </ac:picMkLst>
        </pc:picChg>
        <pc:picChg chg="add del mod">
          <ac:chgData name="Leonie Smith" userId="fed1330f33f5650e" providerId="LiveId" clId="{5592A51F-54C0-4616-B1E4-D3BCF3DE074F}" dt="2022-04-05T05:35:08.641" v="145"/>
          <ac:picMkLst>
            <pc:docMk/>
            <pc:sldMk cId="961914330" sldId="372"/>
            <ac:picMk id="7" creationId="{CD169E8B-9779-4DE3-8207-FFF4D24B4911}"/>
          </ac:picMkLst>
        </pc:picChg>
        <pc:picChg chg="add mod">
          <ac:chgData name="Leonie Smith" userId="fed1330f33f5650e" providerId="LiveId" clId="{5592A51F-54C0-4616-B1E4-D3BCF3DE074F}" dt="2022-04-05T05:35:23.881" v="146"/>
          <ac:picMkLst>
            <pc:docMk/>
            <pc:sldMk cId="961914330" sldId="372"/>
            <ac:picMk id="8" creationId="{912508D1-986F-4775-9A7A-AF86FDB0A5B9}"/>
          </ac:picMkLst>
        </pc:picChg>
      </pc:sldChg>
      <pc:sldChg chg="addSp modSp mod">
        <pc:chgData name="Leonie Smith" userId="fed1330f33f5650e" providerId="LiveId" clId="{5592A51F-54C0-4616-B1E4-D3BCF3DE074F}" dt="2022-04-03T08:58:00.844" v="65" actId="14100"/>
        <pc:sldMkLst>
          <pc:docMk/>
          <pc:sldMk cId="1685366184" sldId="373"/>
        </pc:sldMkLst>
        <pc:picChg chg="add mod">
          <ac:chgData name="Leonie Smith" userId="fed1330f33f5650e" providerId="LiveId" clId="{5592A51F-54C0-4616-B1E4-D3BCF3DE074F}" dt="2022-04-03T08:58:00.844" v="65" actId="14100"/>
          <ac:picMkLst>
            <pc:docMk/>
            <pc:sldMk cId="1685366184" sldId="373"/>
            <ac:picMk id="3" creationId="{53BF973C-1B1F-4492-A705-D23CE644B3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Chected</a:t>
            </a:r>
            <a:r>
              <a:rPr lang="en-IN" sz="1200" b="1" i="0" u="none" strike="noStrike" baseline="0">
                <a:latin typeface="TimesNewRomanPS-BoldMT"/>
              </a:rPr>
              <a:t> Kham</a:t>
            </a:r>
          </a:p>
          <a:p>
            <a:pPr algn="l"/>
            <a:r>
              <a:rPr lang="en-IN" sz="1200" b="1" i="0" u="none" strike="noStrike" baseline="0" dirty="0">
                <a:latin typeface="TimesNewRomanPS-BoldMT"/>
              </a:rPr>
              <a:t>14 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50565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14-5</a:t>
            </a:r>
            <a:endParaRPr lang="en-IN" dirty="0"/>
          </a:p>
        </p:txBody>
      </p:sp>
      <p:pic>
        <p:nvPicPr>
          <p:cNvPr id="14" name="Audio 13">
            <a:hlinkClick r:id="" action="ppaction://media"/>
            <a:extLst>
              <a:ext uri="{FF2B5EF4-FFF2-40B4-BE49-F238E27FC236}">
                <a16:creationId xmlns:a16="http://schemas.microsoft.com/office/drawing/2014/main" id="{0B88F0D2-2D74-215E-91FD-81F43E3224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DF08FD7F-18A1-6480-1D86-B43EC07C97D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64"/>
    </mc:Choice>
    <mc:Fallback xmlns="">
      <p:transition spd="slow" advTm="2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277822-ABDC-4C1D-8F6B-C99C30BF4FA0}"/>
              </a:ext>
            </a:extLst>
          </p:cNvPr>
          <p:cNvPicPr>
            <a:picLocks noChangeAspect="1"/>
          </p:cNvPicPr>
          <p:nvPr/>
        </p:nvPicPr>
        <p:blipFill>
          <a:blip r:embed="rId2"/>
          <a:stretch>
            <a:fillRect/>
          </a:stretch>
        </p:blipFill>
        <p:spPr>
          <a:xfrm>
            <a:off x="1" y="-421209"/>
            <a:ext cx="12191999" cy="7395618"/>
          </a:xfrm>
          <a:prstGeom prst="rect">
            <a:avLst/>
          </a:prstGeom>
        </p:spPr>
      </p:pic>
      <p:sp>
        <p:nvSpPr>
          <p:cNvPr id="5" name="TextBox 4">
            <a:extLst>
              <a:ext uri="{FF2B5EF4-FFF2-40B4-BE49-F238E27FC236}">
                <a16:creationId xmlns:a16="http://schemas.microsoft.com/office/drawing/2014/main" id="{A7EF3CBB-4236-4C41-816B-B4671DB64C20}"/>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4</a:t>
            </a:r>
            <a:r>
              <a:rPr lang="en-US" sz="4800" b="0" i="0" dirty="0">
                <a:solidFill>
                  <a:srgbClr val="121212"/>
                </a:solidFill>
                <a:effectLst/>
                <a:highlight>
                  <a:srgbClr val="FFFFFF"/>
                </a:highlight>
                <a:latin typeface="Inter"/>
              </a:rPr>
              <a:t>When he lies down, note the place where he lies. Then go in and uncover his feet, and lie down, and he will explain to you what you should do.”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ཁོ་རང་གཟིམ་པའི་སྐབས་སུ་ཁྱོད་ཀྱིས་ཁོའི་ཉལ་སར་གསལ་པོར་ལྟོས་ལ། ཡང་ཁོའི་གམ་དུ་སོང་ནས་རྐང་མགོའི་མལ་གོས་བཤུས་ཏེ་དེར་ཉལ་ནས་སྡོད་ཅིག ཁོས་ཁྱོད་ཀྱིས་ཅི་ཞིག་བྱེད་དགོས་པའང་སྨྲ་བར་འགྱུར་ཞེས་སྨྲས་ཤིང་། </a:t>
            </a:r>
            <a:endParaRPr lang="en-ZA" dirty="0"/>
          </a:p>
        </p:txBody>
      </p:sp>
      <p:pic>
        <p:nvPicPr>
          <p:cNvPr id="11" name="Audio 10">
            <a:hlinkClick r:id="" action="ppaction://media"/>
            <a:extLst>
              <a:ext uri="{FF2B5EF4-FFF2-40B4-BE49-F238E27FC236}">
                <a16:creationId xmlns:a16="http://schemas.microsoft.com/office/drawing/2014/main" id="{B0EDE1C3-60F8-9FE8-D19D-850081DA30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4361"/>
    </mc:Choice>
    <mc:Fallback xmlns="">
      <p:transition spd="slow" advTm="1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7EFB700-19DA-4FCE-9D7B-1AFD4B1A3A2E}"/>
              </a:ext>
            </a:extLst>
          </p:cNvPr>
          <p:cNvPicPr>
            <a:picLocks noChangeAspect="1"/>
          </p:cNvPicPr>
          <p:nvPr/>
        </p:nvPicPr>
        <p:blipFill>
          <a:blip r:embed="rId2"/>
          <a:stretch>
            <a:fillRect/>
          </a:stretch>
        </p:blipFill>
        <p:spPr>
          <a:xfrm>
            <a:off x="-1" y="-995853"/>
            <a:ext cx="12191999" cy="7853853"/>
          </a:xfrm>
          <a:prstGeom prst="rect">
            <a:avLst/>
          </a:prstGeom>
        </p:spPr>
      </p:pic>
      <p:sp>
        <p:nvSpPr>
          <p:cNvPr id="5" name="TextBox 4">
            <a:extLst>
              <a:ext uri="{FF2B5EF4-FFF2-40B4-BE49-F238E27FC236}">
                <a16:creationId xmlns:a16="http://schemas.microsoft.com/office/drawing/2014/main" id="{D0ADA595-B3FB-4485-A7B5-269574C04487}"/>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5</a:t>
            </a:r>
            <a:r>
              <a:rPr lang="en-US" sz="4800" b="0" i="0" dirty="0">
                <a:solidFill>
                  <a:srgbClr val="121212"/>
                </a:solidFill>
                <a:effectLst/>
                <a:highlight>
                  <a:srgbClr val="FFFFFF"/>
                </a:highlight>
                <a:latin typeface="Inter"/>
              </a:rPr>
              <a:t>“I will do everything you say,” Ruth answered. </a:t>
            </a:r>
            <a:r>
              <a:rPr lang="en-US" sz="4800" b="0" i="0" dirty="0">
                <a:solidFill>
                  <a:srgbClr val="777A7B"/>
                </a:solidFill>
                <a:effectLst/>
                <a:highlight>
                  <a:srgbClr val="FFFFFF"/>
                </a:highlight>
                <a:latin typeface="Inter"/>
              </a:rPr>
              <a:t>6</a:t>
            </a:r>
            <a:r>
              <a:rPr lang="en-US" sz="4800" b="0" i="0" dirty="0">
                <a:solidFill>
                  <a:srgbClr val="121212"/>
                </a:solidFill>
                <a:effectLst/>
                <a:highlight>
                  <a:srgbClr val="FFFFFF"/>
                </a:highlight>
                <a:latin typeface="Inter"/>
              </a:rPr>
              <a:t>So she went down to the threshing floor and did everything her mother-in-law had instructed her to do.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6600" b="0" i="0" dirty="0">
                <a:solidFill>
                  <a:srgbClr val="777A7B"/>
                </a:solidFill>
                <a:effectLst/>
                <a:highlight>
                  <a:srgbClr val="FFFFFF"/>
                </a:highlight>
                <a:latin typeface="Inter"/>
              </a:rPr>
              <a:t>5</a:t>
            </a:r>
            <a:r>
              <a:rPr lang="bo-CN" sz="6600" b="0" i="0" dirty="0">
                <a:solidFill>
                  <a:srgbClr val="121212"/>
                </a:solidFill>
                <a:effectLst/>
                <a:highlight>
                  <a:srgbClr val="FFFFFF"/>
                </a:highlight>
                <a:latin typeface="Inter"/>
              </a:rPr>
              <a:t>རུ་ཐི་ན་རེ། བདག་གིས་ཁྱེད་ཀྱི་བཀའ་བཞིན་དུ་བསྒྲུབ་པར་བྱའོ་ཞེས་སྨྲས་སོ། །</a:t>
            </a:r>
          </a:p>
          <a:p>
            <a:pPr algn="l"/>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དེ་ནས་རུ་ཐི་མར་གཡུལ་ཁ་རུ་སོང་སྟེ་སྒྱུག་མོས་ཅི་ཞིག་བསྒོས་པ་བཞིན་དུ་བྱས། </a:t>
            </a:r>
          </a:p>
        </p:txBody>
      </p:sp>
      <p:pic>
        <p:nvPicPr>
          <p:cNvPr id="11" name="Audio 10">
            <a:hlinkClick r:id="" action="ppaction://media"/>
            <a:extLst>
              <a:ext uri="{FF2B5EF4-FFF2-40B4-BE49-F238E27FC236}">
                <a16:creationId xmlns:a16="http://schemas.microsoft.com/office/drawing/2014/main" id="{0C8F77DD-65C5-0929-E8A1-4CE61FD5D9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1208"/>
    </mc:Choice>
    <mc:Fallback xmlns="">
      <p:transition spd="slow" advTm="1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9E71794-017A-4D8F-B164-953BD0869F14}"/>
              </a:ext>
            </a:extLst>
          </p:cNvPr>
          <p:cNvPicPr>
            <a:picLocks noChangeAspect="1"/>
          </p:cNvPicPr>
          <p:nvPr/>
        </p:nvPicPr>
        <p:blipFill>
          <a:blip r:embed="rId2"/>
          <a:stretch>
            <a:fillRect/>
          </a:stretch>
        </p:blipFill>
        <p:spPr>
          <a:xfrm>
            <a:off x="-1" y="0"/>
            <a:ext cx="14361347" cy="6858000"/>
          </a:xfrm>
          <a:prstGeom prst="rect">
            <a:avLst/>
          </a:prstGeom>
        </p:spPr>
      </p:pic>
      <p:sp>
        <p:nvSpPr>
          <p:cNvPr id="5" name="TextBox 4">
            <a:extLst>
              <a:ext uri="{FF2B5EF4-FFF2-40B4-BE49-F238E27FC236}">
                <a16:creationId xmlns:a16="http://schemas.microsoft.com/office/drawing/2014/main" id="{988AFD82-FAC7-4689-A4B1-E117DB7ED586}"/>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After Boaz had finished eating and drinking and was in good spirits, he went to lie down at the end of the heap of grain. Then Ruth went in secretly, uncovered his feet, and lay down.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པཱོ་ཨ་ཟི་ཡིས་བཟའ་བཏུང་ཡིད་ཚིམ་པ་ཞིག་ལོངས་སུ་སྤྱད་རྗེས་ཡིད་སེམས་སྤྲོ་བས་ཁེངས་ཤིང་། ནས་མའི་ཉེ་འདབས་སུ་ཉལ་དུ་སོང་ལ། རུ་ཐི་ནི་གྲགས་འགུལ་ཅི་ཡང་མེད་པར་ཡོང་སྟེ་ཁོའི་རྐང་མགོའི་མལ་གོས་བཤུས་ནས་དེར་ཉལ་ནས་བསྡད་དོ། ། </a:t>
            </a:r>
            <a:endParaRPr lang="en-ZA" dirty="0"/>
          </a:p>
        </p:txBody>
      </p:sp>
      <p:pic>
        <p:nvPicPr>
          <p:cNvPr id="21" name="Audio 20">
            <a:hlinkClick r:id="" action="ppaction://media"/>
            <a:extLst>
              <a:ext uri="{FF2B5EF4-FFF2-40B4-BE49-F238E27FC236}">
                <a16:creationId xmlns:a16="http://schemas.microsoft.com/office/drawing/2014/main" id="{CB130DF2-1E01-5DF7-A4E1-79C78A9B82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3724"/>
    </mc:Choice>
    <mc:Fallback xmlns="">
      <p:transition spd="slow" advTm="13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586037-48D6-47EE-8F69-2EE9F826CBE4}"/>
              </a:ext>
            </a:extLst>
          </p:cNvPr>
          <p:cNvPicPr>
            <a:picLocks noChangeAspect="1"/>
          </p:cNvPicPr>
          <p:nvPr/>
        </p:nvPicPr>
        <p:blipFill>
          <a:blip r:embed="rId2"/>
          <a:stretch>
            <a:fillRect/>
          </a:stretch>
        </p:blipFill>
        <p:spPr>
          <a:xfrm>
            <a:off x="0" y="-741943"/>
            <a:ext cx="12690764" cy="7599943"/>
          </a:xfrm>
          <a:prstGeom prst="rect">
            <a:avLst/>
          </a:prstGeom>
        </p:spPr>
      </p:pic>
      <p:sp>
        <p:nvSpPr>
          <p:cNvPr id="5" name="TextBox 4">
            <a:extLst>
              <a:ext uri="{FF2B5EF4-FFF2-40B4-BE49-F238E27FC236}">
                <a16:creationId xmlns:a16="http://schemas.microsoft.com/office/drawing/2014/main" id="{286325DF-E427-43EC-98CC-3A8C9EB7AFF4}"/>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8</a:t>
            </a:r>
            <a:r>
              <a:rPr lang="en-US" sz="4800" b="0" i="0" dirty="0">
                <a:solidFill>
                  <a:srgbClr val="121212"/>
                </a:solidFill>
                <a:effectLst/>
                <a:highlight>
                  <a:srgbClr val="FFFFFF"/>
                </a:highlight>
                <a:latin typeface="Inter"/>
              </a:rPr>
              <a:t>At midnight, Boaz was startled, turned over, and there lying at his feet was a woman!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8</a:t>
            </a:r>
            <a:r>
              <a:rPr lang="bo-CN" sz="6600" b="0" i="0" dirty="0">
                <a:solidFill>
                  <a:srgbClr val="121212"/>
                </a:solidFill>
                <a:effectLst/>
                <a:highlight>
                  <a:srgbClr val="FFFFFF"/>
                </a:highlight>
                <a:latin typeface="Inter"/>
              </a:rPr>
              <a:t>ནམ་ཕྱེད་ཙམ་ལ་སླེབས་པ་ན་པཱོ་ཨ་ཟི་གློ་བུར་གཉིད་ལས་སད་ཅིང་གཞོགས་སུ་འཁོར་བ་ལ། ལྟོས་དང་། ཁོས་བུད་མེད་ཅིག་རང་གི་རྐང་བའི་མདུན་དུ་ཉལ་འདུག་པ་ཚོར་བའོ། ། </a:t>
            </a:r>
            <a:endParaRPr lang="en-ZA" dirty="0"/>
          </a:p>
        </p:txBody>
      </p:sp>
      <p:pic>
        <p:nvPicPr>
          <p:cNvPr id="7" name="Audio 6">
            <a:hlinkClick r:id="" action="ppaction://media"/>
            <a:extLst>
              <a:ext uri="{FF2B5EF4-FFF2-40B4-BE49-F238E27FC236}">
                <a16:creationId xmlns:a16="http://schemas.microsoft.com/office/drawing/2014/main" id="{4F98F67D-8F1B-CD5A-791F-0EE3C5555D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6731"/>
    </mc:Choice>
    <mc:Fallback xmlns="">
      <p:transition spd="slow" advTm="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769347-69A8-461E-B162-049512FE2168}"/>
              </a:ext>
            </a:extLst>
          </p:cNvPr>
          <p:cNvPicPr>
            <a:picLocks noChangeAspect="1"/>
          </p:cNvPicPr>
          <p:nvPr/>
        </p:nvPicPr>
        <p:blipFill>
          <a:blip r:embed="rId2"/>
          <a:stretch>
            <a:fillRect/>
          </a:stretch>
        </p:blipFill>
        <p:spPr>
          <a:xfrm>
            <a:off x="0" y="-798153"/>
            <a:ext cx="12191999" cy="8454306"/>
          </a:xfrm>
          <a:prstGeom prst="rect">
            <a:avLst/>
          </a:prstGeom>
        </p:spPr>
      </p:pic>
      <p:sp>
        <p:nvSpPr>
          <p:cNvPr id="5" name="TextBox 4">
            <a:extLst>
              <a:ext uri="{FF2B5EF4-FFF2-40B4-BE49-F238E27FC236}">
                <a16:creationId xmlns:a16="http://schemas.microsoft.com/office/drawing/2014/main" id="{EEC0A731-286D-4454-9AC0-1AB539522FB7}"/>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9</a:t>
            </a:r>
            <a:r>
              <a:rPr lang="en-US" sz="4800" b="0" i="0" dirty="0">
                <a:solidFill>
                  <a:srgbClr val="121212"/>
                </a:solidFill>
                <a:effectLst/>
                <a:highlight>
                  <a:srgbClr val="FFFFFF"/>
                </a:highlight>
                <a:latin typeface="Inter"/>
              </a:rPr>
              <a:t>“Who are you?” he asked. “I am your servant Ruth,” she replied. “Spread the corner of your garment  over me, for you are a kinsman-redeemer.”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དེ་ནས་ཁོས་འདི་ལྟར། ཁྱོད་རང་སུ་ཡིན་ནམ་ཞེས་དྲིས་པ་ན། ཁོ་མོ་ན་རེ། ང་ནི་ཁྱེད་ཀྱི་གཞོན་ནུ་མ་རུ་ཐི་ཡིན་ལགས། ཁྱེད་ནི་བདག་བླུ་མཁན་གཉེན་ཉེ་ཡིན་པས་ཁྱེད་ཀྱིས་ཐུ་བས་བདག་འགེབས་པར་མཛོད་ཅེས་ཞུས་སོ། །</a:t>
            </a:r>
            <a:endParaRPr lang="en-ZA" dirty="0"/>
          </a:p>
        </p:txBody>
      </p:sp>
      <p:pic>
        <p:nvPicPr>
          <p:cNvPr id="22" name="Audio 21">
            <a:hlinkClick r:id="" action="ppaction://media"/>
            <a:extLst>
              <a:ext uri="{FF2B5EF4-FFF2-40B4-BE49-F238E27FC236}">
                <a16:creationId xmlns:a16="http://schemas.microsoft.com/office/drawing/2014/main" id="{9495843D-D58D-CE17-22F9-C0ADF48511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6714"/>
    </mc:Choice>
    <mc:Fallback xmlns="">
      <p:transition spd="slow" advTm="16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12E7902-51EA-4038-B842-1043CA1F0819}"/>
              </a:ext>
            </a:extLst>
          </p:cNvPr>
          <p:cNvPicPr>
            <a:picLocks noChangeAspect="1"/>
          </p:cNvPicPr>
          <p:nvPr/>
        </p:nvPicPr>
        <p:blipFill>
          <a:blip r:embed="rId2"/>
          <a:stretch>
            <a:fillRect/>
          </a:stretch>
        </p:blipFill>
        <p:spPr>
          <a:xfrm>
            <a:off x="0" y="-443346"/>
            <a:ext cx="12288982" cy="7516972"/>
          </a:xfrm>
          <a:prstGeom prst="rect">
            <a:avLst/>
          </a:prstGeom>
        </p:spPr>
      </p:pic>
      <p:sp>
        <p:nvSpPr>
          <p:cNvPr id="5" name="TextBox 4">
            <a:extLst>
              <a:ext uri="{FF2B5EF4-FFF2-40B4-BE49-F238E27FC236}">
                <a16:creationId xmlns:a16="http://schemas.microsoft.com/office/drawing/2014/main" id="{FC06EACB-190B-40B6-AD50-56CE32DEF57C}"/>
              </a:ext>
            </a:extLst>
          </p:cNvPr>
          <p:cNvSpPr txBox="1"/>
          <p:nvPr/>
        </p:nvSpPr>
        <p:spPr>
          <a:xfrm>
            <a:off x="6313853" y="3178233"/>
            <a:ext cx="5975129" cy="6858000"/>
          </a:xfrm>
          <a:prstGeom prst="rect">
            <a:avLst/>
          </a:prstGeom>
          <a:noFill/>
        </p:spPr>
        <p:txBody>
          <a:bodyPr wrap="square" rtlCol="0">
            <a:noAutofit/>
          </a:bodyPr>
          <a:lstStyle/>
          <a:p>
            <a:pPr algn="ctr"/>
            <a:r>
              <a:rPr lang="bo-CN" sz="8000" b="1" i="0" cap="all" dirty="0">
                <a:solidFill>
                  <a:schemeClr val="bg1"/>
                </a:solidFill>
                <a:effectLst/>
                <a:latin typeface="ArialMT"/>
              </a:rPr>
              <a:t>རུད 3</a:t>
            </a:r>
          </a:p>
          <a:p>
            <a:pPr algn="l"/>
            <a:r>
              <a:rPr lang="bo-CN" sz="8000" b="1" i="0" dirty="0">
                <a:solidFill>
                  <a:schemeClr val="bg1"/>
                </a:solidFill>
                <a:effectLst/>
                <a:latin typeface="ArialMT"/>
              </a:rPr>
              <a:t>རུད་ལ་བཟའ་ཟླ་ཞིག་བྱུང་བ།</a:t>
            </a: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58B460-57BD-485B-B80A-F7705C48900D}"/>
              </a:ext>
            </a:extLst>
          </p:cNvPr>
          <p:cNvPicPr>
            <a:picLocks noChangeAspect="1"/>
          </p:cNvPicPr>
          <p:nvPr/>
        </p:nvPicPr>
        <p:blipFill>
          <a:blip r:embed="rId2"/>
          <a:stretch>
            <a:fillRect/>
          </a:stretch>
        </p:blipFill>
        <p:spPr>
          <a:xfrm>
            <a:off x="0" y="0"/>
            <a:ext cx="12192000" cy="7721600"/>
          </a:xfrm>
          <a:prstGeom prst="rect">
            <a:avLst/>
          </a:prstGeom>
        </p:spPr>
      </p:pic>
      <p:sp>
        <p:nvSpPr>
          <p:cNvPr id="5" name="TextBox 4">
            <a:extLst>
              <a:ext uri="{FF2B5EF4-FFF2-40B4-BE49-F238E27FC236}">
                <a16:creationId xmlns:a16="http://schemas.microsoft.com/office/drawing/2014/main" id="{DEB0763F-990F-4A24-BD83-CD96E3A956CC}"/>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Then Boaz said, “May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bless you, my daughter. You have shown more kindness now than before, because you have not run after the younger men, whether rich or poor.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ཡང་པཱོ་ཨ་ཟི་ཡིས་འདི་ལྟར། ངའི་བུ་མོ་ལགས། དཀོན་མཆོག་ཡ་ཝཱེས་ཁྱོད་ལ་བྱིན་རླབས་གནང་བར་ཤོག ཁྱོད་རང་ན་གཞོན་དབུལ་ཕྱུག་གང་ཡིན་གྱི་རྗེས་སུ་མ་འབྲངས་པས། ཁྱོད་ཀྱི་རྗེས་ཕྱོགས་ཀྱི་བྱམས་བརྩེ་ནི་སྔོན་ཆད་ལས་ལྷག་ཏུ་ཆེན་པོ་ཡིན་ནོ། །</a:t>
            </a:r>
            <a:endParaRPr lang="en-ZA" dirty="0"/>
          </a:p>
        </p:txBody>
      </p:sp>
      <p:pic>
        <p:nvPicPr>
          <p:cNvPr id="7" name="Audio 6">
            <a:hlinkClick r:id="" action="ppaction://media"/>
            <a:extLst>
              <a:ext uri="{FF2B5EF4-FFF2-40B4-BE49-F238E27FC236}">
                <a16:creationId xmlns:a16="http://schemas.microsoft.com/office/drawing/2014/main" id="{15C8FBA2-D3C8-66EC-771B-EF002CAFF0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4908"/>
    </mc:Choice>
    <mc:Fallback xmlns="">
      <p:transition spd="slow" advTm="1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127E69-D77F-4DDD-9F2B-02B839496192}"/>
              </a:ext>
            </a:extLst>
          </p:cNvPr>
          <p:cNvPicPr>
            <a:picLocks noChangeAspect="1"/>
          </p:cNvPicPr>
          <p:nvPr/>
        </p:nvPicPr>
        <p:blipFill>
          <a:blip r:embed="rId2"/>
          <a:stretch>
            <a:fillRect/>
          </a:stretch>
        </p:blipFill>
        <p:spPr>
          <a:xfrm>
            <a:off x="0" y="-1"/>
            <a:ext cx="12192000" cy="8184641"/>
          </a:xfrm>
          <a:prstGeom prst="rect">
            <a:avLst/>
          </a:prstGeom>
        </p:spPr>
      </p:pic>
      <p:sp>
        <p:nvSpPr>
          <p:cNvPr id="5" name="TextBox 4">
            <a:extLst>
              <a:ext uri="{FF2B5EF4-FFF2-40B4-BE49-F238E27FC236}">
                <a16:creationId xmlns:a16="http://schemas.microsoft.com/office/drawing/2014/main" id="{28A9D268-6BC4-4885-A0BC-0ED64B1B1584}"/>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11</a:t>
            </a:r>
            <a:r>
              <a:rPr lang="en-US" sz="4800" b="0" i="0" dirty="0">
                <a:solidFill>
                  <a:srgbClr val="121212"/>
                </a:solidFill>
                <a:effectLst/>
                <a:highlight>
                  <a:srgbClr val="FFFFFF"/>
                </a:highlight>
                <a:latin typeface="Inter"/>
              </a:rPr>
              <a:t>And now do not be afraid, my daughter. I will do for you whatever you request, since all my fellow townspeople know that you are a woman of noble character.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11</a:t>
            </a:r>
            <a:r>
              <a:rPr lang="bo-CN" sz="6000" b="0" i="0" dirty="0">
                <a:solidFill>
                  <a:srgbClr val="121212"/>
                </a:solidFill>
                <a:effectLst/>
                <a:highlight>
                  <a:srgbClr val="FFFFFF"/>
                </a:highlight>
                <a:latin typeface="Inter"/>
              </a:rPr>
              <a:t>ང་ཡི་བུ་མོ་ལགས། ད་ནི་ཁྱོད་རང་མི་འཇིགས་པར་གྱིས། ཁྱོད་ཀྱིས་ཅི་ཞིག་ཞུས་པ་ཐམས་ཅད་བདག་གིས་བསྒྲུབ་པར་བྱའོ། །བདག་གི་གྲོང་རྡལ་གྱི་མི་ཐམས་ཅད་ཀྱིས་ཁྱོད་རང་ནི་བུད་མེད་སྤྱོད་བཟང་ཞིག་ཡིན་པ་ཤེས་སོ། །</a:t>
            </a:r>
            <a:endParaRPr lang="en-ZA" sz="1600" dirty="0"/>
          </a:p>
        </p:txBody>
      </p:sp>
      <p:pic>
        <p:nvPicPr>
          <p:cNvPr id="5" name="Audio 4">
            <a:hlinkClick r:id="" action="ppaction://media"/>
            <a:extLst>
              <a:ext uri="{FF2B5EF4-FFF2-40B4-BE49-F238E27FC236}">
                <a16:creationId xmlns:a16="http://schemas.microsoft.com/office/drawing/2014/main" id="{67F7EB13-DC0B-FA69-94C5-A31660CCC7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1300"/>
    </mc:Choice>
    <mc:Fallback xmlns="">
      <p:transition spd="slow" advTm="1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B7C57-EF5B-4A68-9FD2-14953F5FE0C7}"/>
              </a:ext>
            </a:extLst>
          </p:cNvPr>
          <p:cNvPicPr>
            <a:picLocks noChangeAspect="1"/>
          </p:cNvPicPr>
          <p:nvPr/>
        </p:nvPicPr>
        <p:blipFill>
          <a:blip r:embed="rId2"/>
          <a:stretch>
            <a:fillRect/>
          </a:stretch>
        </p:blipFill>
        <p:spPr>
          <a:xfrm>
            <a:off x="0" y="-723230"/>
            <a:ext cx="12191999" cy="8731158"/>
          </a:xfrm>
          <a:prstGeom prst="rect">
            <a:avLst/>
          </a:prstGeom>
        </p:spPr>
      </p:pic>
      <p:sp>
        <p:nvSpPr>
          <p:cNvPr id="5" name="TextBox 4">
            <a:extLst>
              <a:ext uri="{FF2B5EF4-FFF2-40B4-BE49-F238E27FC236}">
                <a16:creationId xmlns:a16="http://schemas.microsoft.com/office/drawing/2014/main" id="{01F0AB1B-A95E-4702-ABAB-0FEB43A97738}"/>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12</a:t>
            </a:r>
            <a:r>
              <a:rPr lang="en-US" sz="4800" b="0" i="0" dirty="0">
                <a:solidFill>
                  <a:srgbClr val="121212"/>
                </a:solidFill>
                <a:effectLst/>
                <a:highlight>
                  <a:srgbClr val="FFFFFF"/>
                </a:highlight>
                <a:latin typeface="Inter"/>
              </a:rPr>
              <a:t>Yes, it is true that I am a kinsman-redeemer, but there is a redeemer nearer than I.</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12</a:t>
            </a:r>
            <a:r>
              <a:rPr lang="bo-CN" sz="6600" b="0" i="0" dirty="0">
                <a:solidFill>
                  <a:srgbClr val="121212"/>
                </a:solidFill>
                <a:effectLst/>
                <a:highlight>
                  <a:srgbClr val="FFFFFF"/>
                </a:highlight>
                <a:latin typeface="Inter"/>
              </a:rPr>
              <a:t>བདག་ནི་བླུ་མཁན་ཞིག་ཡིན་པ་བདེན་མོད། འོན་ཀྱང་ད་དུང་བདག་ལས་ཀྱང་ཉེ་བའི་བླུ་མཁན་ཞིག་ཡོད་པའོ། །</a:t>
            </a:r>
            <a:endParaRPr lang="en-ZA" dirty="0"/>
          </a:p>
        </p:txBody>
      </p:sp>
      <p:pic>
        <p:nvPicPr>
          <p:cNvPr id="7" name="Audio 6">
            <a:hlinkClick r:id="" action="ppaction://media"/>
            <a:extLst>
              <a:ext uri="{FF2B5EF4-FFF2-40B4-BE49-F238E27FC236}">
                <a16:creationId xmlns:a16="http://schemas.microsoft.com/office/drawing/2014/main" id="{B83EB9EE-A7BA-8258-89F8-CAC49237CB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0166"/>
    </mc:Choice>
    <mc:Fallback xmlns="">
      <p:transition spd="slow" advTm="10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3150E2D-3691-4C6F-9638-C78F5C9883AE}"/>
              </a:ext>
            </a:extLst>
          </p:cNvPr>
          <p:cNvPicPr>
            <a:picLocks noChangeAspect="1"/>
          </p:cNvPicPr>
          <p:nvPr/>
        </p:nvPicPr>
        <p:blipFill>
          <a:blip r:embed="rId2"/>
          <a:stretch>
            <a:fillRect/>
          </a:stretch>
        </p:blipFill>
        <p:spPr>
          <a:xfrm>
            <a:off x="-1" y="-754707"/>
            <a:ext cx="12191999" cy="7612708"/>
          </a:xfrm>
          <a:prstGeom prst="rect">
            <a:avLst/>
          </a:prstGeom>
        </p:spPr>
      </p:pic>
      <p:sp>
        <p:nvSpPr>
          <p:cNvPr id="5" name="TextBox 4">
            <a:extLst>
              <a:ext uri="{FF2B5EF4-FFF2-40B4-BE49-F238E27FC236}">
                <a16:creationId xmlns:a16="http://schemas.microsoft.com/office/drawing/2014/main" id="{72587C9B-0291-4D59-87F6-1BAA873E35BA}"/>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Stay here tonight, and in the morning, if he wants to redeem you, good. Let him redeem you. But if he does not want to redeem you, as surely as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lives, I will. Now lie here until morning.”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13</a:t>
            </a:r>
            <a:r>
              <a:rPr lang="bo-CN" sz="4400" b="0" i="0" dirty="0">
                <a:solidFill>
                  <a:srgbClr val="121212"/>
                </a:solidFill>
                <a:effectLst/>
                <a:highlight>
                  <a:srgbClr val="FFFFFF"/>
                </a:highlight>
                <a:latin typeface="Inter"/>
              </a:rPr>
              <a:t>དོ་དགོང་ཁྱོད་རང་འདི་རུ་སྡོད་དང་། སང་ཉིན་ཞོགས་པར་ཁོ་རང་གིས་ཁྱོད་ཀྱི་ཕྱིར་བླུ་མཁན་གྱི་འགན་ཁུར་དང་དུ་བླང་ན་ལེན་དུ་ཆུག འོན་ཀྱང་ཁོ་རང་གིས་དེ་བཞིན་བྱེད་མི་འདོད་ན་བདག་གིས་གཏན་གནས་ཀྱི་དཀོན་མཆོག་ཡ་ཝཱེ་དཔང་དུ་བཙུགས་ནས་བླུ་མཁན་གྱི་འགན་ཁུར་དང་དུ་ལེན་པར་བྱའོ། །ཁྱོད་རང་ཞོགས་པའི་བར་དུ་འདིར་སྡོད་ཅིག་ཅེས་སྨྲས་སོ། །</a:t>
            </a:r>
            <a:endParaRPr lang="en-ZA" dirty="0"/>
          </a:p>
        </p:txBody>
      </p:sp>
      <p:pic>
        <p:nvPicPr>
          <p:cNvPr id="11" name="Audio 10">
            <a:hlinkClick r:id="" action="ppaction://media"/>
            <a:extLst>
              <a:ext uri="{FF2B5EF4-FFF2-40B4-BE49-F238E27FC236}">
                <a16:creationId xmlns:a16="http://schemas.microsoft.com/office/drawing/2014/main" id="{7DA32D12-C8B5-FF3F-1DAB-BE3D9DE930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22772"/>
    </mc:Choice>
    <mc:Fallback xmlns="">
      <p:transition spd="slow" advTm="2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85A67D-8C2A-4012-9E63-35E3DE2A94C7}"/>
              </a:ext>
            </a:extLst>
          </p:cNvPr>
          <p:cNvPicPr>
            <a:picLocks noChangeAspect="1"/>
          </p:cNvPicPr>
          <p:nvPr/>
        </p:nvPicPr>
        <p:blipFill>
          <a:blip r:embed="rId2"/>
          <a:stretch>
            <a:fillRect/>
          </a:stretch>
        </p:blipFill>
        <p:spPr>
          <a:xfrm>
            <a:off x="0" y="-926310"/>
            <a:ext cx="12538364" cy="7784310"/>
          </a:xfrm>
          <a:prstGeom prst="rect">
            <a:avLst/>
          </a:prstGeom>
        </p:spPr>
      </p:pic>
      <p:sp>
        <p:nvSpPr>
          <p:cNvPr id="5" name="TextBox 4">
            <a:extLst>
              <a:ext uri="{FF2B5EF4-FFF2-40B4-BE49-F238E27FC236}">
                <a16:creationId xmlns:a16="http://schemas.microsoft.com/office/drawing/2014/main" id="{6C5B97B9-262C-4617-9E7B-CEC714F983F3}"/>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14</a:t>
            </a:r>
            <a:r>
              <a:rPr lang="en-US" sz="4400" b="0" i="0" dirty="0">
                <a:solidFill>
                  <a:srgbClr val="121212"/>
                </a:solidFill>
                <a:effectLst/>
                <a:highlight>
                  <a:srgbClr val="FFFFFF"/>
                </a:highlight>
                <a:latin typeface="Inter"/>
              </a:rPr>
              <a:t>So she lay down at his feet until morning, but she got up before anyone else could recognize her.</a:t>
            </a:r>
          </a:p>
          <a:p>
            <a:pPr algn="l"/>
            <a:r>
              <a:rPr lang="en-US" sz="4400" b="0" i="0" dirty="0">
                <a:solidFill>
                  <a:srgbClr val="121212"/>
                </a:solidFill>
                <a:effectLst/>
                <a:highlight>
                  <a:srgbClr val="FFFFFF"/>
                </a:highlight>
                <a:latin typeface="Inter"/>
              </a:rPr>
              <a:t>Then Boaz said, “Do not let it be known that a woman came to the threshing floor.”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དེ་ནས་རུ་ཐི་ནམ་མ་ལངས་སྔོན་དུ་ཁོའི་རྐང་འདབས་སུ་ལོག་ནས་བསྡད་པ་དང་། མི་ངོ་མི་ཟིན་པའི་དུས་སུ་ཁོ་མོ་ཡར་ལངས་ཤིང་པཱོ་ཨ་ཟི་ཡིས་འདི་ལྟར། བུད་མེད་ཅིག་གཡུལ་ཁའི་ནང་དུ་ཡོང་བ་དེ་མི་སུ་ཞིག་ལའང་ཤེས་སུ་འཇུག་མི་རུང་ཞེས་སྨྲས་སོ། ། </a:t>
            </a:r>
            <a:endParaRPr lang="en-ZA" dirty="0"/>
          </a:p>
        </p:txBody>
      </p:sp>
      <p:pic>
        <p:nvPicPr>
          <p:cNvPr id="19" name="Audio 18">
            <a:hlinkClick r:id="" action="ppaction://media"/>
            <a:extLst>
              <a:ext uri="{FF2B5EF4-FFF2-40B4-BE49-F238E27FC236}">
                <a16:creationId xmlns:a16="http://schemas.microsoft.com/office/drawing/2014/main" id="{FE074CF5-065D-2B40-6B13-44AC13F273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15663"/>
    </mc:Choice>
    <mc:Fallback xmlns="">
      <p:transition spd="slow" advTm="1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5. Ruth goes to Boaz – Ruth 3:1-18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རུད 3</a:t>
            </a:r>
          </a:p>
          <a:p>
            <a:pPr algn="l"/>
            <a:r>
              <a:rPr lang="bo-CN" sz="8000" b="1" i="0" dirty="0">
                <a:solidFill>
                  <a:srgbClr val="121212"/>
                </a:solidFill>
                <a:effectLst/>
                <a:latin typeface="ArialMT"/>
              </a:rPr>
              <a:t>རུད་ལ་བཟའ་ཟླ་ཞིག་བྱུང་བ།</a:t>
            </a:r>
          </a:p>
        </p:txBody>
      </p:sp>
      <p:pic>
        <p:nvPicPr>
          <p:cNvPr id="7" name="Audio 6">
            <a:hlinkClick r:id="" action="ppaction://media"/>
            <a:extLst>
              <a:ext uri="{FF2B5EF4-FFF2-40B4-BE49-F238E27FC236}">
                <a16:creationId xmlns:a16="http://schemas.microsoft.com/office/drawing/2014/main" id="{EAF0C3A8-2821-62DB-A511-A344D39FBE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2494"/>
    </mc:Choice>
    <mc:Fallback xmlns="">
      <p:transition spd="slow" advTm="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161B9E-226F-4714-B43A-0786AE686C95}"/>
              </a:ext>
            </a:extLst>
          </p:cNvPr>
          <p:cNvPicPr>
            <a:picLocks noChangeAspect="1"/>
          </p:cNvPicPr>
          <p:nvPr/>
        </p:nvPicPr>
        <p:blipFill>
          <a:blip r:embed="rId2"/>
          <a:stretch>
            <a:fillRect/>
          </a:stretch>
        </p:blipFill>
        <p:spPr>
          <a:xfrm>
            <a:off x="0" y="-426635"/>
            <a:ext cx="12192000" cy="7284635"/>
          </a:xfrm>
          <a:prstGeom prst="rect">
            <a:avLst/>
          </a:prstGeom>
        </p:spPr>
      </p:pic>
      <p:sp>
        <p:nvSpPr>
          <p:cNvPr id="5" name="TextBox 4">
            <a:extLst>
              <a:ext uri="{FF2B5EF4-FFF2-40B4-BE49-F238E27FC236}">
                <a16:creationId xmlns:a16="http://schemas.microsoft.com/office/drawing/2014/main" id="{D1C079C6-05C4-42B6-A999-75FD1EE7AF65}"/>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15</a:t>
            </a:r>
            <a:r>
              <a:rPr lang="en-US" sz="4400" b="0" i="0" dirty="0">
                <a:solidFill>
                  <a:srgbClr val="121212"/>
                </a:solidFill>
                <a:effectLst/>
                <a:highlight>
                  <a:srgbClr val="FFFFFF"/>
                </a:highlight>
                <a:latin typeface="Inter"/>
              </a:rPr>
              <a:t>And he told her, “Bring the shawl you are wearing and hold it out.” When she did so, he shoveled six measures of barley  into her shawl. Then he went  into the city.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པཱོ་ཨ་ཟིས་ཡང་འདི་ལྟར། ཁྱོད་ཀྱིས་རང་གི་སྟོད་དཀྲིས་ཐར་ཆོད་ཅིག་ཅེས་སྨྲས་པ་དང་། ཁོ་མོས་དེ་ལྟར་བྱས་ཤིང་པཱོ་ཨ་ཟི་ཡིས་ནས་བྲེ་དྲུག་དེའི་ཁུགས་སུ་བླུགས་ནས་ཁོ་མོའི་ཕྲག་ཏུ་བཞག་པ་ལ་ཁོ་མོ་ཕྱིར་གྲོང་རྡལ་དུ་ལོག་གོ །</a:t>
            </a:r>
            <a:endParaRPr lang="en-ZA" sz="1600" dirty="0"/>
          </a:p>
        </p:txBody>
      </p:sp>
      <p:pic>
        <p:nvPicPr>
          <p:cNvPr id="7" name="Audio 6">
            <a:hlinkClick r:id="" action="ppaction://media"/>
            <a:extLst>
              <a:ext uri="{FF2B5EF4-FFF2-40B4-BE49-F238E27FC236}">
                <a16:creationId xmlns:a16="http://schemas.microsoft.com/office/drawing/2014/main" id="{1F66F004-3893-B174-A22A-9A95A438AE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85184368"/>
      </p:ext>
    </p:extLst>
  </p:cSld>
  <p:clrMapOvr>
    <a:masterClrMapping/>
  </p:clrMapOvr>
  <mc:AlternateContent xmlns:mc="http://schemas.openxmlformats.org/markup-compatibility/2006" xmlns:p14="http://schemas.microsoft.com/office/powerpoint/2010/main">
    <mc:Choice Requires="p14">
      <p:transition spd="slow" p14:dur="2000" advTm="12097"/>
    </mc:Choice>
    <mc:Fallback xmlns="">
      <p:transition spd="slow" advTm="1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979664-442C-4D48-9FEC-78201D023C9A}"/>
              </a:ext>
            </a:extLst>
          </p:cNvPr>
          <p:cNvPicPr>
            <a:picLocks noChangeAspect="1"/>
          </p:cNvPicPr>
          <p:nvPr/>
        </p:nvPicPr>
        <p:blipFill>
          <a:blip r:embed="rId2"/>
          <a:stretch>
            <a:fillRect/>
          </a:stretch>
        </p:blipFill>
        <p:spPr>
          <a:xfrm>
            <a:off x="0" y="-43393"/>
            <a:ext cx="12192000" cy="6901394"/>
          </a:xfrm>
          <a:prstGeom prst="rect">
            <a:avLst/>
          </a:prstGeom>
        </p:spPr>
      </p:pic>
      <p:sp>
        <p:nvSpPr>
          <p:cNvPr id="5" name="TextBox 4">
            <a:extLst>
              <a:ext uri="{FF2B5EF4-FFF2-40B4-BE49-F238E27FC236}">
                <a16:creationId xmlns:a16="http://schemas.microsoft.com/office/drawing/2014/main" id="{4045173A-2938-4DBE-8439-E19FD228995D}"/>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62623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16</a:t>
            </a:r>
            <a:r>
              <a:rPr lang="en-US" sz="4400" b="0" i="0" dirty="0">
                <a:solidFill>
                  <a:srgbClr val="121212"/>
                </a:solidFill>
                <a:effectLst/>
                <a:highlight>
                  <a:srgbClr val="FFFFFF"/>
                </a:highlight>
                <a:latin typeface="Inter"/>
              </a:rPr>
              <a:t>When Ruth returned to her mother-in-law, Naomi asked her, “How did it go, my daughter?”</a:t>
            </a:r>
          </a:p>
          <a:p>
            <a:pPr algn="l"/>
            <a:r>
              <a:rPr lang="en-US" sz="4400" b="0" i="0" dirty="0">
                <a:solidFill>
                  <a:srgbClr val="121212"/>
                </a:solidFill>
                <a:effectLst/>
                <a:highlight>
                  <a:srgbClr val="FFFFFF"/>
                </a:highlight>
                <a:latin typeface="Inter"/>
              </a:rPr>
              <a:t>Then Ruth told her all that Boaz had done for her.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16</a:t>
            </a:r>
            <a:r>
              <a:rPr lang="bo-CN" sz="6600" b="0" i="0" dirty="0">
                <a:solidFill>
                  <a:srgbClr val="121212"/>
                </a:solidFill>
                <a:effectLst/>
                <a:highlight>
                  <a:srgbClr val="FFFFFF"/>
                </a:highlight>
                <a:latin typeface="Inter"/>
              </a:rPr>
              <a:t>རུ་ཐི་ཕྱིར་སྒྱུག་མོའི་རྩར་སླེབས་པ་ན། ནཱ་ཨོ་མུ་ཡིས་འདི་ལྟར། ངའི་བུ་མོ་ལགས། གང་འདྲ་ཡིན་ནམ་ཞེས་དྲིས་པ་ལ། རུ་ཐི་ཡིས་པཱོ་ཨ་ཟིས་ཁོ་མོའི་དོན་དུ་ཅི་ཞིག་བྱས་པ་ཐམས་ཅད་སྒྱུག་མོར་སྨྲས་ཤིང་། </a:t>
            </a:r>
            <a:endParaRPr lang="en-ZA" sz="1600" dirty="0"/>
          </a:p>
        </p:txBody>
      </p:sp>
      <p:pic>
        <p:nvPicPr>
          <p:cNvPr id="15" name="Audio 14">
            <a:hlinkClick r:id="" action="ppaction://media"/>
            <a:extLst>
              <a:ext uri="{FF2B5EF4-FFF2-40B4-BE49-F238E27FC236}">
                <a16:creationId xmlns:a16="http://schemas.microsoft.com/office/drawing/2014/main" id="{90A61294-FF14-5B95-FDAD-49AC1A804E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43488383"/>
      </p:ext>
    </p:extLst>
  </p:cSld>
  <p:clrMapOvr>
    <a:masterClrMapping/>
  </p:clrMapOvr>
  <mc:AlternateContent xmlns:mc="http://schemas.openxmlformats.org/markup-compatibility/2006" xmlns:p14="http://schemas.microsoft.com/office/powerpoint/2010/main">
    <mc:Choice Requires="p14">
      <p:transition spd="slow" p14:dur="2000" advTm="9404"/>
    </mc:Choice>
    <mc:Fallback xmlns="">
      <p:transition spd="slow" advTm="9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2F7318-7270-4B4A-B658-7DC446306883}"/>
              </a:ext>
            </a:extLst>
          </p:cNvPr>
          <p:cNvPicPr>
            <a:picLocks noChangeAspect="1"/>
          </p:cNvPicPr>
          <p:nvPr/>
        </p:nvPicPr>
        <p:blipFill>
          <a:blip r:embed="rId2"/>
          <a:stretch>
            <a:fillRect/>
          </a:stretch>
        </p:blipFill>
        <p:spPr>
          <a:xfrm>
            <a:off x="-1" y="-526473"/>
            <a:ext cx="14372259" cy="7384473"/>
          </a:xfrm>
          <a:prstGeom prst="rect">
            <a:avLst/>
          </a:prstGeom>
        </p:spPr>
      </p:pic>
      <p:sp>
        <p:nvSpPr>
          <p:cNvPr id="5" name="TextBox 4">
            <a:extLst>
              <a:ext uri="{FF2B5EF4-FFF2-40B4-BE49-F238E27FC236}">
                <a16:creationId xmlns:a16="http://schemas.microsoft.com/office/drawing/2014/main" id="{0D932752-B5BD-467C-B55D-F13A9BCF9827}"/>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5995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17</a:t>
            </a:r>
            <a:r>
              <a:rPr lang="en-US" sz="5400" b="0" i="0" dirty="0">
                <a:solidFill>
                  <a:srgbClr val="121212"/>
                </a:solidFill>
                <a:effectLst/>
                <a:highlight>
                  <a:srgbClr val="FFFFFF"/>
                </a:highlight>
                <a:latin typeface="Inter"/>
              </a:rPr>
              <a:t>And she said, “He gave me these six measures of barley, for he said, ‘Do not go back to your mother-in-law empty-handed.’”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17</a:t>
            </a:r>
            <a:r>
              <a:rPr lang="bo-CN" sz="7200" b="0" i="0" dirty="0">
                <a:solidFill>
                  <a:srgbClr val="121212"/>
                </a:solidFill>
                <a:effectLst/>
                <a:highlight>
                  <a:srgbClr val="FFFFFF"/>
                </a:highlight>
                <a:latin typeface="Inter"/>
              </a:rPr>
              <a:t>ཡང་ཁོ་མོ་ན་རེ། ཁོས་བདག་ལ། ཁྱོད་རང་ལག་སྟོང་དུ་ཁྱོད་ཀྱི་སྒྱུག་མོའི་རྩར་འགྲོ་མི་རུང་ཞེས་སྨྲས་ཤིང་བདག་ལ་ནས་བྲེ་དྲུག་གནང་བ་ཡིན་ཞེས་ཞུས། </a:t>
            </a:r>
            <a:endParaRPr lang="en-ZA" sz="1600" dirty="0"/>
          </a:p>
        </p:txBody>
      </p:sp>
      <p:pic>
        <p:nvPicPr>
          <p:cNvPr id="13" name="Audio 12">
            <a:hlinkClick r:id="" action="ppaction://media"/>
            <a:extLst>
              <a:ext uri="{FF2B5EF4-FFF2-40B4-BE49-F238E27FC236}">
                <a16:creationId xmlns:a16="http://schemas.microsoft.com/office/drawing/2014/main" id="{A9744642-05BE-CD0A-4DE3-E079E6E543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17534235"/>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F4FF62-C9CE-4A97-9806-14C3FB28C9BA}"/>
              </a:ext>
            </a:extLst>
          </p:cNvPr>
          <p:cNvPicPr>
            <a:picLocks noChangeAspect="1"/>
          </p:cNvPicPr>
          <p:nvPr/>
        </p:nvPicPr>
        <p:blipFill>
          <a:blip r:embed="rId2"/>
          <a:stretch>
            <a:fillRect/>
          </a:stretch>
        </p:blipFill>
        <p:spPr>
          <a:xfrm>
            <a:off x="0" y="-135246"/>
            <a:ext cx="12191999" cy="6993246"/>
          </a:xfrm>
          <a:prstGeom prst="rect">
            <a:avLst/>
          </a:prstGeom>
        </p:spPr>
      </p:pic>
      <p:sp>
        <p:nvSpPr>
          <p:cNvPr id="5" name="TextBox 4">
            <a:extLst>
              <a:ext uri="{FF2B5EF4-FFF2-40B4-BE49-F238E27FC236}">
                <a16:creationId xmlns:a16="http://schemas.microsoft.com/office/drawing/2014/main" id="{2F7A5C56-D26B-416E-8080-970D8016FCF6}"/>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994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18</a:t>
            </a:r>
            <a:r>
              <a:rPr lang="en-US" sz="4800" b="0" i="0" dirty="0">
                <a:solidFill>
                  <a:srgbClr val="121212"/>
                </a:solidFill>
                <a:effectLst/>
                <a:highlight>
                  <a:srgbClr val="FFFFFF"/>
                </a:highlight>
                <a:latin typeface="Inter"/>
              </a:rPr>
              <a:t>“Wait, my daughter,” said Naomi, “until you find out how things go, for he will not rest unless he has resolved the matter today.”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a:solidFill>
                  <a:srgbClr val="777A7B"/>
                </a:solidFill>
                <a:effectLst/>
                <a:highlight>
                  <a:srgbClr val="FFFFFF"/>
                </a:highlight>
                <a:latin typeface="Inter"/>
              </a:rPr>
              <a:t>18</a:t>
            </a:r>
            <a:r>
              <a:rPr lang="bo-CN" sz="5400" b="0" i="0">
                <a:solidFill>
                  <a:srgbClr val="121212"/>
                </a:solidFill>
                <a:effectLst/>
                <a:highlight>
                  <a:srgbClr val="FFFFFF"/>
                </a:highlight>
                <a:latin typeface="Inter"/>
              </a:rPr>
              <a:t>དེ་ནས་ནཱ་ཨོ་མུ་ཡིས་འདི་ལྟར། ངའི་བུ་མོ་ལགས། པཱོ་ཨ་ཟིས་དོན་འདི་དེ་རིང་ཐག་གིས་མ་བཅད་ན་ངལ་གསོ་བར་མི་འགྱུར་བས། དོན་འདི་ཅི་ལྟར་འབྱུང་བ་མ་ཤེས་བར་དུ་བསྒུགས་ནས་སྡོད་ཅིག་ཅེས་སྨྲས་སོ། །</a:t>
            </a:r>
            <a:endParaRPr lang="en-ZA" dirty="0"/>
          </a:p>
        </p:txBody>
      </p:sp>
      <p:pic>
        <p:nvPicPr>
          <p:cNvPr id="11" name="Audio 10">
            <a:hlinkClick r:id="" action="ppaction://media"/>
            <a:extLst>
              <a:ext uri="{FF2B5EF4-FFF2-40B4-BE49-F238E27FC236}">
                <a16:creationId xmlns:a16="http://schemas.microsoft.com/office/drawing/2014/main" id="{5348F218-445C-6553-BE03-BF5C9AB7E6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1914330"/>
      </p:ext>
    </p:extLst>
  </p:cSld>
  <p:clrMapOvr>
    <a:masterClrMapping/>
  </p:clrMapOvr>
  <mc:AlternateContent xmlns:mc="http://schemas.openxmlformats.org/markup-compatibility/2006" xmlns:p14="http://schemas.microsoft.com/office/powerpoint/2010/main">
    <mc:Choice Requires="p14">
      <p:transition spd="slow" p14:dur="2000" advTm="14762"/>
    </mc:Choice>
    <mc:Fallback xmlns="">
      <p:transition spd="slow" advTm="1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3BF973C-1B1F-4492-A705-D23CE644B30B}"/>
              </a:ext>
            </a:extLst>
          </p:cNvPr>
          <p:cNvPicPr>
            <a:picLocks noChangeAspect="1"/>
          </p:cNvPicPr>
          <p:nvPr/>
        </p:nvPicPr>
        <p:blipFill>
          <a:blip r:embed="rId2"/>
          <a:stretch>
            <a:fillRect/>
          </a:stretch>
        </p:blipFill>
        <p:spPr>
          <a:xfrm>
            <a:off x="0" y="0"/>
            <a:ext cx="12545608" cy="6858000"/>
          </a:xfrm>
          <a:prstGeom prst="rect">
            <a:avLst/>
          </a:prstGeom>
        </p:spPr>
      </p:pic>
      <p:sp>
        <p:nvSpPr>
          <p:cNvPr id="5" name="TextBox 4">
            <a:extLst>
              <a:ext uri="{FF2B5EF4-FFF2-40B4-BE49-F238E27FC236}">
                <a16:creationId xmlns:a16="http://schemas.microsoft.com/office/drawing/2014/main" id="{1116C6ED-23B4-4AE4-9DFD-5A90F92E535A}"/>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536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0BD1070-8FF5-4EC2-8157-B9FEB3778C89}"/>
              </a:ext>
            </a:extLst>
          </p:cNvPr>
          <p:cNvPicPr>
            <a:picLocks noChangeAspect="1"/>
          </p:cNvPicPr>
          <p:nvPr/>
        </p:nvPicPr>
        <p:blipFill>
          <a:blip r:embed="rId2"/>
          <a:stretch>
            <a:fillRect/>
          </a:stretch>
        </p:blipFill>
        <p:spPr>
          <a:xfrm>
            <a:off x="0" y="-443346"/>
            <a:ext cx="12288982" cy="7516972"/>
          </a:xfrm>
          <a:prstGeom prst="rect">
            <a:avLst/>
          </a:prstGeom>
        </p:spPr>
      </p:pic>
      <p:sp>
        <p:nvSpPr>
          <p:cNvPr id="7" name="TextBox 6">
            <a:extLst>
              <a:ext uri="{FF2B5EF4-FFF2-40B4-BE49-F238E27FC236}">
                <a16:creationId xmlns:a16="http://schemas.microsoft.com/office/drawing/2014/main" id="{BDA23105-8E56-4A03-BA59-64CD256E43D3}"/>
              </a:ext>
            </a:extLst>
          </p:cNvPr>
          <p:cNvSpPr txBox="1"/>
          <p:nvPr/>
        </p:nvSpPr>
        <p:spPr>
          <a:xfrm>
            <a:off x="6313853" y="3178233"/>
            <a:ext cx="5975129" cy="6858000"/>
          </a:xfrm>
          <a:prstGeom prst="rect">
            <a:avLst/>
          </a:prstGeom>
          <a:noFill/>
        </p:spPr>
        <p:txBody>
          <a:bodyPr wrap="square" rtlCol="0">
            <a:noAutofit/>
          </a:bodyPr>
          <a:lstStyle/>
          <a:p>
            <a:pPr algn="ctr"/>
            <a:r>
              <a:rPr lang="bo-CN" sz="8000" b="1" i="0" cap="all" dirty="0">
                <a:solidFill>
                  <a:schemeClr val="bg1"/>
                </a:solidFill>
                <a:effectLst/>
                <a:latin typeface="ArialMT"/>
              </a:rPr>
              <a:t>རུད 3</a:t>
            </a:r>
          </a:p>
          <a:p>
            <a:pPr algn="l"/>
            <a:r>
              <a:rPr lang="bo-CN" sz="8000" b="1" i="0" dirty="0">
                <a:solidFill>
                  <a:schemeClr val="bg1"/>
                </a:solidFill>
                <a:effectLst/>
                <a:latin typeface="ArialMT"/>
              </a:rPr>
              <a:t>རུད་ལ་བཟའ་ཟླ་ཞིག་བྱུང་བ།</a:t>
            </a:r>
          </a:p>
        </p:txBody>
      </p:sp>
      <p:sp>
        <p:nvSpPr>
          <p:cNvPr id="2" name="TextBox 2">
            <a:extLst>
              <a:ext uri="{FF2B5EF4-FFF2-40B4-BE49-F238E27FC236}">
                <a16:creationId xmlns:a16="http://schemas.microsoft.com/office/drawing/2014/main" id="{2F3188A1-3BC0-BDA3-7DF3-719EDF813AE0}"/>
              </a:ext>
            </a:extLst>
          </p:cNvPr>
          <p:cNvSpPr txBox="1"/>
          <p:nvPr/>
        </p:nvSpPr>
        <p:spPr>
          <a:xfrm>
            <a:off x="406224" y="649795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One day Ruth’s mother-in-law Naomi said to her, “My daughter, should I not seek a resting place for you, that it may be well with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1</a:t>
            </a:r>
            <a:r>
              <a:rPr lang="bo-CN" sz="7200" b="0" i="0" dirty="0">
                <a:solidFill>
                  <a:srgbClr val="121212"/>
                </a:solidFill>
                <a:effectLst/>
                <a:highlight>
                  <a:srgbClr val="FFFFFF"/>
                </a:highlight>
                <a:latin typeface="Inter"/>
              </a:rPr>
              <a:t>ཉིན་ཞིག་སྒྱུག་མོ་ནཱ་ཨོ་མུས་རུ་ཐི་ལ་འདི་ལྟར། ངའི་བུ་མོ་ལགས། བདག་གིས་ཁྱོད་ལ་གནས་ས་ཞིག་བཙལ་ནས་བདེ་སྐྱིད་ལ་རོལ་དུ་འཇུག་མི་ཆོག་གམ། </a:t>
            </a:r>
            <a:endParaRPr lang="en-ZA" dirty="0"/>
          </a:p>
        </p:txBody>
      </p:sp>
      <p:pic>
        <p:nvPicPr>
          <p:cNvPr id="19" name="Audio 18">
            <a:hlinkClick r:id="" action="ppaction://media"/>
            <a:extLst>
              <a:ext uri="{FF2B5EF4-FFF2-40B4-BE49-F238E27FC236}">
                <a16:creationId xmlns:a16="http://schemas.microsoft.com/office/drawing/2014/main" id="{C0D92D79-3DE5-D284-7F04-B78CD9A00E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7957"/>
    </mc:Choice>
    <mc:Fallback xmlns="">
      <p:transition spd="slow" advTm="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3370E07-D3EA-4B9A-A49C-6236CE847AF1}"/>
              </a:ext>
            </a:extLst>
          </p:cNvPr>
          <p:cNvPicPr>
            <a:picLocks noChangeAspect="1"/>
          </p:cNvPicPr>
          <p:nvPr/>
        </p:nvPicPr>
        <p:blipFill>
          <a:blip r:embed="rId2"/>
          <a:stretch>
            <a:fillRect/>
          </a:stretch>
        </p:blipFill>
        <p:spPr>
          <a:xfrm>
            <a:off x="0" y="1"/>
            <a:ext cx="13621732" cy="6858000"/>
          </a:xfrm>
          <a:prstGeom prst="rect">
            <a:avLst/>
          </a:prstGeom>
        </p:spPr>
      </p:pic>
      <p:sp>
        <p:nvSpPr>
          <p:cNvPr id="5" name="TextBox 4">
            <a:extLst>
              <a:ext uri="{FF2B5EF4-FFF2-40B4-BE49-F238E27FC236}">
                <a16:creationId xmlns:a16="http://schemas.microsoft.com/office/drawing/2014/main" id="{EB9828BB-AB43-490A-B740-E87F539C4D8C}"/>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Now is not Boaz, with whose servant girls you have been working, a relative of ours? In fact, tonight he is winnowing barley on the threshing floor.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ད་ལྟ་ཁྱོད་དང་ལྷན་དུ་ཡོད་པའི་གཞོན་ནུ་མ་རྣམས་ཀྱི་བདག་པོ་པཱོ་ཨ་ཟི་ནི་བདག་ཅག་གི་ཤ་ཉེ་མ་ཡིན་ནམ། ལྟོས་དང་། ཁོས་དོ་དགོང་གཡུལ་ཁའི་ནང་དུ་ནས་ཕྱར་རྒྱུ་ཡིན་པས། </a:t>
            </a:r>
            <a:endParaRPr lang="en-ZA" dirty="0"/>
          </a:p>
        </p:txBody>
      </p:sp>
      <p:pic>
        <p:nvPicPr>
          <p:cNvPr id="11" name="Audio 10">
            <a:hlinkClick r:id="" action="ppaction://media"/>
            <a:extLst>
              <a:ext uri="{FF2B5EF4-FFF2-40B4-BE49-F238E27FC236}">
                <a16:creationId xmlns:a16="http://schemas.microsoft.com/office/drawing/2014/main" id="{002006EA-8473-5958-F279-F6C95FE7C8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5534"/>
    </mc:Choice>
    <mc:Fallback xmlns="">
      <p:transition spd="slow" advTm="1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33C78F9-57E8-4A0A-B57A-B9C9956C055C}"/>
              </a:ext>
            </a:extLst>
          </p:cNvPr>
          <p:cNvPicPr>
            <a:picLocks noChangeAspect="1"/>
          </p:cNvPicPr>
          <p:nvPr/>
        </p:nvPicPr>
        <p:blipFill>
          <a:blip r:embed="rId2"/>
          <a:stretch>
            <a:fillRect/>
          </a:stretch>
        </p:blipFill>
        <p:spPr>
          <a:xfrm>
            <a:off x="-173279" y="0"/>
            <a:ext cx="12538558" cy="6858000"/>
          </a:xfrm>
          <a:prstGeom prst="rect">
            <a:avLst/>
          </a:prstGeom>
        </p:spPr>
      </p:pic>
      <p:sp>
        <p:nvSpPr>
          <p:cNvPr id="5" name="TextBox 4">
            <a:extLst>
              <a:ext uri="{FF2B5EF4-FFF2-40B4-BE49-F238E27FC236}">
                <a16:creationId xmlns:a16="http://schemas.microsoft.com/office/drawing/2014/main" id="{DC0BC3D5-D575-4009-B829-C65EA91FE3FD}"/>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3</a:t>
            </a:r>
            <a:r>
              <a:rPr lang="en-US" sz="4400" b="0" i="0" dirty="0">
                <a:solidFill>
                  <a:srgbClr val="121212"/>
                </a:solidFill>
                <a:effectLst/>
                <a:highlight>
                  <a:srgbClr val="FFFFFF"/>
                </a:highlight>
                <a:latin typeface="Inter"/>
              </a:rPr>
              <a:t>Therefore wash yourself, put on perfume, and wear your best clothes. Go down to the threshing floor, but do not let the man know you are there until he has finished eating and drinking.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ཁྱོད་ཀྱིས་རང་ལུས་བཀྲུས་ནས་དྲི་ཞིམ་བྱུགས་རྗེས་གྱོན་གོས་ལེགས་ཤོས་གྱོན་ཏེ་མར་གཡུལ་ཁ་རུ་སོང་ཞིག འོན་ཀྱང་པཱོ་ཨ་ཟིས་བཟའ་བཏུང་བྱས་ཚར་བའི་བར་དུ་ཁྱོད་རང་ངོ་ཤེས་པར་མི་བྱའོ། །</a:t>
            </a:r>
            <a:endParaRPr lang="en-ZA" dirty="0"/>
          </a:p>
        </p:txBody>
      </p:sp>
      <p:pic>
        <p:nvPicPr>
          <p:cNvPr id="19" name="Audio 18">
            <a:hlinkClick r:id="" action="ppaction://media"/>
            <a:extLst>
              <a:ext uri="{FF2B5EF4-FFF2-40B4-BE49-F238E27FC236}">
                <a16:creationId xmlns:a16="http://schemas.microsoft.com/office/drawing/2014/main" id="{2A132CD5-E49E-F850-5CD8-628C01E8FD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3979"/>
    </mc:Choice>
    <mc:Fallback xmlns="">
      <p:transition spd="slow" advTm="1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1769</Words>
  <Application>Microsoft Office PowerPoint</Application>
  <PresentationFormat>Widescreen</PresentationFormat>
  <Paragraphs>82</Paragraphs>
  <Slides>38</Slides>
  <Notes>1</Notes>
  <HiddenSlides>0</HiddenSlides>
  <MMClips>19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2024-07-05T11:02:17Z</dcterms:modified>
</cp:coreProperties>
</file>