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DC812-256D-44AA-8E98-0687080FFF51}" v="2" dt="2024-07-05T10:14:45.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3385" autoAdjust="0"/>
  </p:normalViewPr>
  <p:slideViewPr>
    <p:cSldViewPr snapToGrid="0">
      <p:cViewPr>
        <p:scale>
          <a:sx n="103" d="100"/>
          <a:sy n="103" d="100"/>
        </p:scale>
        <p:origin x="61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F9F50C1-D8F0-4A8B-8F61-8A08B72E85B4}"/>
    <pc:docChg chg="undo custSel delSld modSld">
      <pc:chgData name="Leonie Smith" userId="fed1330f33f5650e" providerId="LiveId" clId="{1F9F50C1-D8F0-4A8B-8F61-8A08B72E85B4}" dt="2022-04-05T06:18:48.023" v="89"/>
      <pc:docMkLst>
        <pc:docMk/>
      </pc:docMkLst>
      <pc:sldChg chg="addSp modSp">
        <pc:chgData name="Leonie Smith" userId="fed1330f33f5650e" providerId="LiveId" clId="{1F9F50C1-D8F0-4A8B-8F61-8A08B72E85B4}" dt="2022-04-05T05:45:33.909" v="50"/>
        <pc:sldMkLst>
          <pc:docMk/>
          <pc:sldMk cId="2869461528" sldId="308"/>
        </pc:sldMkLst>
        <pc:picChg chg="add mod">
          <ac:chgData name="Leonie Smith" userId="fed1330f33f5650e" providerId="LiveId" clId="{1F9F50C1-D8F0-4A8B-8F61-8A08B72E85B4}" dt="2022-04-05T05:45:33.909" v="50"/>
          <ac:picMkLst>
            <pc:docMk/>
            <pc:sldMk cId="2869461528" sldId="308"/>
            <ac:picMk id="4" creationId="{7D28A76E-2272-4F8C-A1B5-D9CB1E5C61EC}"/>
          </ac:picMkLst>
        </pc:picChg>
      </pc:sldChg>
      <pc:sldChg chg="addSp modSp mod">
        <pc:chgData name="Leonie Smith" userId="fed1330f33f5650e" providerId="LiveId" clId="{1F9F50C1-D8F0-4A8B-8F61-8A08B72E85B4}" dt="2022-04-03T08:59:20.728" v="2" actId="14100"/>
        <pc:sldMkLst>
          <pc:docMk/>
          <pc:sldMk cId="1237137471" sldId="310"/>
        </pc:sldMkLst>
        <pc:picChg chg="add mod">
          <ac:chgData name="Leonie Smith" userId="fed1330f33f5650e" providerId="LiveId" clId="{1F9F50C1-D8F0-4A8B-8F61-8A08B72E85B4}" dt="2022-04-03T08:59:20.728" v="2" actId="14100"/>
          <ac:picMkLst>
            <pc:docMk/>
            <pc:sldMk cId="1237137471" sldId="310"/>
            <ac:picMk id="3" creationId="{97D3711A-4BF6-4394-86F7-0FAEC313C3C5}"/>
          </ac:picMkLst>
        </pc:picChg>
      </pc:sldChg>
      <pc:sldChg chg="addSp modSp">
        <pc:chgData name="Leonie Smith" userId="fed1330f33f5650e" providerId="LiveId" clId="{1F9F50C1-D8F0-4A8B-8F61-8A08B72E85B4}" dt="2022-04-05T05:45:55.483" v="51"/>
        <pc:sldMkLst>
          <pc:docMk/>
          <pc:sldMk cId="1772228426" sldId="338"/>
        </pc:sldMkLst>
        <pc:picChg chg="add mod">
          <ac:chgData name="Leonie Smith" userId="fed1330f33f5650e" providerId="LiveId" clId="{1F9F50C1-D8F0-4A8B-8F61-8A08B72E85B4}" dt="2022-04-05T05:45:55.483" v="51"/>
          <ac:picMkLst>
            <pc:docMk/>
            <pc:sldMk cId="1772228426" sldId="338"/>
            <ac:picMk id="2" creationId="{89BD6EE7-5F33-4302-B4D2-ED1A70A30624}"/>
          </ac:picMkLst>
        </pc:picChg>
      </pc:sldChg>
      <pc:sldChg chg="addSp modSp">
        <pc:chgData name="Leonie Smith" userId="fed1330f33f5650e" providerId="LiveId" clId="{1F9F50C1-D8F0-4A8B-8F61-8A08B72E85B4}" dt="2022-04-03T08:59:28.482" v="3"/>
        <pc:sldMkLst>
          <pc:docMk/>
          <pc:sldMk cId="1931337536" sldId="339"/>
        </pc:sldMkLst>
        <pc:picChg chg="add mod">
          <ac:chgData name="Leonie Smith" userId="fed1330f33f5650e" providerId="LiveId" clId="{1F9F50C1-D8F0-4A8B-8F61-8A08B72E85B4}" dt="2022-04-03T08:59:28.482" v="3"/>
          <ac:picMkLst>
            <pc:docMk/>
            <pc:sldMk cId="1931337536" sldId="339"/>
            <ac:picMk id="5" creationId="{99D14E92-CAD9-44E0-A5B6-F4030087A72C}"/>
          </ac:picMkLst>
        </pc:picChg>
      </pc:sldChg>
      <pc:sldChg chg="addSp modSp">
        <pc:chgData name="Leonie Smith" userId="fed1330f33f5650e" providerId="LiveId" clId="{1F9F50C1-D8F0-4A8B-8F61-8A08B72E85B4}" dt="2022-04-05T05:47:04.394" v="52"/>
        <pc:sldMkLst>
          <pc:docMk/>
          <pc:sldMk cId="3051892576" sldId="340"/>
        </pc:sldMkLst>
        <pc:picChg chg="add mod">
          <ac:chgData name="Leonie Smith" userId="fed1330f33f5650e" providerId="LiveId" clId="{1F9F50C1-D8F0-4A8B-8F61-8A08B72E85B4}" dt="2022-04-05T05:47:04.394" v="52"/>
          <ac:picMkLst>
            <pc:docMk/>
            <pc:sldMk cId="3051892576" sldId="340"/>
            <ac:picMk id="2" creationId="{EA0E4E46-A2E9-4345-9231-7EA2703A8D22}"/>
          </ac:picMkLst>
        </pc:picChg>
      </pc:sldChg>
      <pc:sldChg chg="addSp modSp mod">
        <pc:chgData name="Leonie Smith" userId="fed1330f33f5650e" providerId="LiveId" clId="{1F9F50C1-D8F0-4A8B-8F61-8A08B72E85B4}" dt="2022-04-03T09:00:12.543" v="6" actId="14100"/>
        <pc:sldMkLst>
          <pc:docMk/>
          <pc:sldMk cId="1983841694" sldId="341"/>
        </pc:sldMkLst>
        <pc:picChg chg="add mod">
          <ac:chgData name="Leonie Smith" userId="fed1330f33f5650e" providerId="LiveId" clId="{1F9F50C1-D8F0-4A8B-8F61-8A08B72E85B4}" dt="2022-04-03T09:00:12.543" v="6" actId="14100"/>
          <ac:picMkLst>
            <pc:docMk/>
            <pc:sldMk cId="1983841694" sldId="341"/>
            <ac:picMk id="3" creationId="{5175E550-F57D-46C4-908F-6722B87FFB3F}"/>
          </ac:picMkLst>
        </pc:picChg>
      </pc:sldChg>
      <pc:sldChg chg="addSp modSp">
        <pc:chgData name="Leonie Smith" userId="fed1330f33f5650e" providerId="LiveId" clId="{1F9F50C1-D8F0-4A8B-8F61-8A08B72E85B4}" dt="2022-04-05T05:47:53.065" v="53"/>
        <pc:sldMkLst>
          <pc:docMk/>
          <pc:sldMk cId="964780152" sldId="342"/>
        </pc:sldMkLst>
        <pc:picChg chg="add mod">
          <ac:chgData name="Leonie Smith" userId="fed1330f33f5650e" providerId="LiveId" clId="{1F9F50C1-D8F0-4A8B-8F61-8A08B72E85B4}" dt="2022-04-05T05:47:53.065" v="53"/>
          <ac:picMkLst>
            <pc:docMk/>
            <pc:sldMk cId="964780152" sldId="342"/>
            <ac:picMk id="2" creationId="{009872B4-C171-4392-8CE3-3291D7180FD6}"/>
          </ac:picMkLst>
        </pc:picChg>
      </pc:sldChg>
      <pc:sldChg chg="addSp modSp mod">
        <pc:chgData name="Leonie Smith" userId="fed1330f33f5650e" providerId="LiveId" clId="{1F9F50C1-D8F0-4A8B-8F61-8A08B72E85B4}" dt="2022-04-03T09:00:55.735" v="9" actId="14100"/>
        <pc:sldMkLst>
          <pc:docMk/>
          <pc:sldMk cId="3055517435" sldId="343"/>
        </pc:sldMkLst>
        <pc:picChg chg="add mod">
          <ac:chgData name="Leonie Smith" userId="fed1330f33f5650e" providerId="LiveId" clId="{1F9F50C1-D8F0-4A8B-8F61-8A08B72E85B4}" dt="2022-04-03T09:00:55.735" v="9" actId="14100"/>
          <ac:picMkLst>
            <pc:docMk/>
            <pc:sldMk cId="3055517435" sldId="343"/>
            <ac:picMk id="3" creationId="{84B3D09D-2A66-49E4-9F54-3124F8848AF5}"/>
          </ac:picMkLst>
        </pc:picChg>
      </pc:sldChg>
      <pc:sldChg chg="addSp delSp modSp modTransition modAnim">
        <pc:chgData name="Leonie Smith" userId="fed1330f33f5650e" providerId="LiveId" clId="{1F9F50C1-D8F0-4A8B-8F61-8A08B72E85B4}" dt="2022-04-05T05:49:24.238" v="58"/>
        <pc:sldMkLst>
          <pc:docMk/>
          <pc:sldMk cId="2002723087" sldId="344"/>
        </pc:sldMkLst>
        <pc:picChg chg="add del mod">
          <ac:chgData name="Leonie Smith" userId="fed1330f33f5650e" providerId="LiveId" clId="{1F9F50C1-D8F0-4A8B-8F61-8A08B72E85B4}" dt="2022-04-05T05:48:56.729" v="55"/>
          <ac:picMkLst>
            <pc:docMk/>
            <pc:sldMk cId="2002723087" sldId="344"/>
            <ac:picMk id="2" creationId="{8B458D05-2EF5-4B4D-9DFF-D3836CD22A43}"/>
          </ac:picMkLst>
        </pc:picChg>
        <pc:picChg chg="add del mod">
          <ac:chgData name="Leonie Smith" userId="fed1330f33f5650e" providerId="LiveId" clId="{1F9F50C1-D8F0-4A8B-8F61-8A08B72E85B4}" dt="2022-04-05T05:49:07.712" v="57"/>
          <ac:picMkLst>
            <pc:docMk/>
            <pc:sldMk cId="2002723087" sldId="344"/>
            <ac:picMk id="3" creationId="{41733A98-2595-4F23-BF0D-7F216E837464}"/>
          </ac:picMkLst>
        </pc:picChg>
        <pc:picChg chg="add mod">
          <ac:chgData name="Leonie Smith" userId="fed1330f33f5650e" providerId="LiveId" clId="{1F9F50C1-D8F0-4A8B-8F61-8A08B72E85B4}" dt="2022-04-05T05:49:24.238" v="58"/>
          <ac:picMkLst>
            <pc:docMk/>
            <pc:sldMk cId="2002723087" sldId="344"/>
            <ac:picMk id="5" creationId="{2BC5BD1E-9E57-46BC-9857-C1DDA7B3C397}"/>
          </ac:picMkLst>
        </pc:picChg>
      </pc:sldChg>
      <pc:sldChg chg="addSp modSp mod">
        <pc:chgData name="Leonie Smith" userId="fed1330f33f5650e" providerId="LiveId" clId="{1F9F50C1-D8F0-4A8B-8F61-8A08B72E85B4}" dt="2022-04-03T09:01:41.493" v="13" actId="1076"/>
        <pc:sldMkLst>
          <pc:docMk/>
          <pc:sldMk cId="3195630509" sldId="345"/>
        </pc:sldMkLst>
        <pc:picChg chg="add mod">
          <ac:chgData name="Leonie Smith" userId="fed1330f33f5650e" providerId="LiveId" clId="{1F9F50C1-D8F0-4A8B-8F61-8A08B72E85B4}" dt="2022-04-03T09:01:41.493" v="13" actId="1076"/>
          <ac:picMkLst>
            <pc:docMk/>
            <pc:sldMk cId="3195630509" sldId="345"/>
            <ac:picMk id="3" creationId="{0548BF19-C5CE-4B19-B5FC-9DF936A93293}"/>
          </ac:picMkLst>
        </pc:picChg>
      </pc:sldChg>
      <pc:sldChg chg="addSp modSp">
        <pc:chgData name="Leonie Smith" userId="fed1330f33f5650e" providerId="LiveId" clId="{1F9F50C1-D8F0-4A8B-8F61-8A08B72E85B4}" dt="2022-04-05T05:52:34.652" v="59"/>
        <pc:sldMkLst>
          <pc:docMk/>
          <pc:sldMk cId="689563327" sldId="346"/>
        </pc:sldMkLst>
        <pc:picChg chg="add mod">
          <ac:chgData name="Leonie Smith" userId="fed1330f33f5650e" providerId="LiveId" clId="{1F9F50C1-D8F0-4A8B-8F61-8A08B72E85B4}" dt="2022-04-05T05:52:34.652" v="59"/>
          <ac:picMkLst>
            <pc:docMk/>
            <pc:sldMk cId="689563327" sldId="346"/>
            <ac:picMk id="2" creationId="{FA12728E-1C75-4FBD-B6D2-DB99DAEED05B}"/>
          </ac:picMkLst>
        </pc:picChg>
      </pc:sldChg>
      <pc:sldChg chg="addSp modSp mod">
        <pc:chgData name="Leonie Smith" userId="fed1330f33f5650e" providerId="LiveId" clId="{1F9F50C1-D8F0-4A8B-8F61-8A08B72E85B4}" dt="2022-04-03T09:03:15.005" v="19" actId="1076"/>
        <pc:sldMkLst>
          <pc:docMk/>
          <pc:sldMk cId="3740339217" sldId="347"/>
        </pc:sldMkLst>
        <pc:picChg chg="add mod">
          <ac:chgData name="Leonie Smith" userId="fed1330f33f5650e" providerId="LiveId" clId="{1F9F50C1-D8F0-4A8B-8F61-8A08B72E85B4}" dt="2022-04-03T09:03:15.005" v="19" actId="1076"/>
          <ac:picMkLst>
            <pc:docMk/>
            <pc:sldMk cId="3740339217" sldId="347"/>
            <ac:picMk id="3" creationId="{D5D9581C-EF64-43CB-B2A8-B2A3DFD52E51}"/>
          </ac:picMkLst>
        </pc:picChg>
      </pc:sldChg>
      <pc:sldChg chg="addSp delSp modSp modTransition modAnim">
        <pc:chgData name="Leonie Smith" userId="fed1330f33f5650e" providerId="LiveId" clId="{1F9F50C1-D8F0-4A8B-8F61-8A08B72E85B4}" dt="2022-04-05T05:58:10.394" v="68"/>
        <pc:sldMkLst>
          <pc:docMk/>
          <pc:sldMk cId="3976236224" sldId="348"/>
        </pc:sldMkLst>
        <pc:picChg chg="add del mod">
          <ac:chgData name="Leonie Smith" userId="fed1330f33f5650e" providerId="LiveId" clId="{1F9F50C1-D8F0-4A8B-8F61-8A08B72E85B4}" dt="2022-04-05T05:54:48.538" v="61"/>
          <ac:picMkLst>
            <pc:docMk/>
            <pc:sldMk cId="3976236224" sldId="348"/>
            <ac:picMk id="2" creationId="{1C981BD0-C427-4CFD-94C5-91FCCABD1C82}"/>
          </ac:picMkLst>
        </pc:picChg>
        <pc:picChg chg="add del mod">
          <ac:chgData name="Leonie Smith" userId="fed1330f33f5650e" providerId="LiveId" clId="{1F9F50C1-D8F0-4A8B-8F61-8A08B72E85B4}" dt="2022-04-05T05:55:06.491" v="63"/>
          <ac:picMkLst>
            <pc:docMk/>
            <pc:sldMk cId="3976236224" sldId="348"/>
            <ac:picMk id="3" creationId="{5025596E-6FB8-41DB-9801-08948CAE988F}"/>
          </ac:picMkLst>
        </pc:picChg>
        <pc:picChg chg="add del mod">
          <ac:chgData name="Leonie Smith" userId="fed1330f33f5650e" providerId="LiveId" clId="{1F9F50C1-D8F0-4A8B-8F61-8A08B72E85B4}" dt="2022-04-05T05:56:46.202" v="65"/>
          <ac:picMkLst>
            <pc:docMk/>
            <pc:sldMk cId="3976236224" sldId="348"/>
            <ac:picMk id="5" creationId="{53AB9106-780C-49A5-B815-182D4812490D}"/>
          </ac:picMkLst>
        </pc:picChg>
        <pc:picChg chg="add del mod">
          <ac:chgData name="Leonie Smith" userId="fed1330f33f5650e" providerId="LiveId" clId="{1F9F50C1-D8F0-4A8B-8F61-8A08B72E85B4}" dt="2022-04-05T05:57:48.284" v="67"/>
          <ac:picMkLst>
            <pc:docMk/>
            <pc:sldMk cId="3976236224" sldId="348"/>
            <ac:picMk id="7" creationId="{7E0556C0-792B-453C-BC80-39768D2888B4}"/>
          </ac:picMkLst>
        </pc:picChg>
        <pc:picChg chg="add mod">
          <ac:chgData name="Leonie Smith" userId="fed1330f33f5650e" providerId="LiveId" clId="{1F9F50C1-D8F0-4A8B-8F61-8A08B72E85B4}" dt="2022-04-05T05:58:10.394" v="68"/>
          <ac:picMkLst>
            <pc:docMk/>
            <pc:sldMk cId="3976236224" sldId="348"/>
            <ac:picMk id="8" creationId="{7AA56500-8F6F-4CB9-A42E-7A60A763A522}"/>
          </ac:picMkLst>
        </pc:picChg>
      </pc:sldChg>
      <pc:sldChg chg="addSp modSp mod">
        <pc:chgData name="Leonie Smith" userId="fed1330f33f5650e" providerId="LiveId" clId="{1F9F50C1-D8F0-4A8B-8F61-8A08B72E85B4}" dt="2022-04-03T09:04:00.581" v="25" actId="1076"/>
        <pc:sldMkLst>
          <pc:docMk/>
          <pc:sldMk cId="1642667687" sldId="349"/>
        </pc:sldMkLst>
        <pc:picChg chg="add mod">
          <ac:chgData name="Leonie Smith" userId="fed1330f33f5650e" providerId="LiveId" clId="{1F9F50C1-D8F0-4A8B-8F61-8A08B72E85B4}" dt="2022-04-03T09:04:00.581" v="25" actId="1076"/>
          <ac:picMkLst>
            <pc:docMk/>
            <pc:sldMk cId="1642667687" sldId="349"/>
            <ac:picMk id="3" creationId="{92472040-A275-4BA1-9AA9-2A70205A0111}"/>
          </ac:picMkLst>
        </pc:picChg>
      </pc:sldChg>
      <pc:sldChg chg="addSp modSp">
        <pc:chgData name="Leonie Smith" userId="fed1330f33f5650e" providerId="LiveId" clId="{1F9F50C1-D8F0-4A8B-8F61-8A08B72E85B4}" dt="2022-04-05T05:59:43.949" v="69"/>
        <pc:sldMkLst>
          <pc:docMk/>
          <pc:sldMk cId="1291027071" sldId="350"/>
        </pc:sldMkLst>
        <pc:picChg chg="add mod">
          <ac:chgData name="Leonie Smith" userId="fed1330f33f5650e" providerId="LiveId" clId="{1F9F50C1-D8F0-4A8B-8F61-8A08B72E85B4}" dt="2022-04-05T05:59:43.949" v="69"/>
          <ac:picMkLst>
            <pc:docMk/>
            <pc:sldMk cId="1291027071" sldId="350"/>
            <ac:picMk id="2" creationId="{30357EC7-3D30-4129-8EBB-9980E35C246F}"/>
          </ac:picMkLst>
        </pc:picChg>
      </pc:sldChg>
      <pc:sldChg chg="addSp modSp mod">
        <pc:chgData name="Leonie Smith" userId="fed1330f33f5650e" providerId="LiveId" clId="{1F9F50C1-D8F0-4A8B-8F61-8A08B72E85B4}" dt="2022-04-03T09:04:40.024" v="28" actId="14100"/>
        <pc:sldMkLst>
          <pc:docMk/>
          <pc:sldMk cId="2522495975" sldId="351"/>
        </pc:sldMkLst>
        <pc:picChg chg="add mod">
          <ac:chgData name="Leonie Smith" userId="fed1330f33f5650e" providerId="LiveId" clId="{1F9F50C1-D8F0-4A8B-8F61-8A08B72E85B4}" dt="2022-04-03T09:04:40.024" v="28" actId="14100"/>
          <ac:picMkLst>
            <pc:docMk/>
            <pc:sldMk cId="2522495975" sldId="351"/>
            <ac:picMk id="3" creationId="{6EDDA9C3-CFDA-41D6-9831-8776EFCA9A63}"/>
          </ac:picMkLst>
        </pc:picChg>
      </pc:sldChg>
      <pc:sldChg chg="addSp modSp">
        <pc:chgData name="Leonie Smith" userId="fed1330f33f5650e" providerId="LiveId" clId="{1F9F50C1-D8F0-4A8B-8F61-8A08B72E85B4}" dt="2022-04-05T06:01:30.856" v="70"/>
        <pc:sldMkLst>
          <pc:docMk/>
          <pc:sldMk cId="871066081" sldId="352"/>
        </pc:sldMkLst>
        <pc:picChg chg="add mod">
          <ac:chgData name="Leonie Smith" userId="fed1330f33f5650e" providerId="LiveId" clId="{1F9F50C1-D8F0-4A8B-8F61-8A08B72E85B4}" dt="2022-04-05T06:01:30.856" v="70"/>
          <ac:picMkLst>
            <pc:docMk/>
            <pc:sldMk cId="871066081" sldId="352"/>
            <ac:picMk id="2" creationId="{69F8668D-26CF-451D-979D-4118F0BA1BCC}"/>
          </ac:picMkLst>
        </pc:picChg>
      </pc:sldChg>
      <pc:sldChg chg="addSp modSp mod">
        <pc:chgData name="Leonie Smith" userId="fed1330f33f5650e" providerId="LiveId" clId="{1F9F50C1-D8F0-4A8B-8F61-8A08B72E85B4}" dt="2022-04-03T09:05:28.251" v="32" actId="1076"/>
        <pc:sldMkLst>
          <pc:docMk/>
          <pc:sldMk cId="370456131" sldId="353"/>
        </pc:sldMkLst>
        <pc:picChg chg="add mod">
          <ac:chgData name="Leonie Smith" userId="fed1330f33f5650e" providerId="LiveId" clId="{1F9F50C1-D8F0-4A8B-8F61-8A08B72E85B4}" dt="2022-04-03T09:05:28.251" v="32" actId="1076"/>
          <ac:picMkLst>
            <pc:docMk/>
            <pc:sldMk cId="370456131" sldId="353"/>
            <ac:picMk id="3" creationId="{5CBDDCB2-6F87-4644-98CF-133F72E2C25D}"/>
          </ac:picMkLst>
        </pc:picChg>
      </pc:sldChg>
      <pc:sldChg chg="addSp modSp">
        <pc:chgData name="Leonie Smith" userId="fed1330f33f5650e" providerId="LiveId" clId="{1F9F50C1-D8F0-4A8B-8F61-8A08B72E85B4}" dt="2022-04-05T06:02:20.285" v="71"/>
        <pc:sldMkLst>
          <pc:docMk/>
          <pc:sldMk cId="1998369883" sldId="354"/>
        </pc:sldMkLst>
        <pc:picChg chg="add mod">
          <ac:chgData name="Leonie Smith" userId="fed1330f33f5650e" providerId="LiveId" clId="{1F9F50C1-D8F0-4A8B-8F61-8A08B72E85B4}" dt="2022-04-05T06:02:20.285" v="71"/>
          <ac:picMkLst>
            <pc:docMk/>
            <pc:sldMk cId="1998369883" sldId="354"/>
            <ac:picMk id="2" creationId="{EEAEF1A7-AF85-4769-87B5-36E83D43234E}"/>
          </ac:picMkLst>
        </pc:picChg>
      </pc:sldChg>
      <pc:sldChg chg="addSp modSp mod">
        <pc:chgData name="Leonie Smith" userId="fed1330f33f5650e" providerId="LiveId" clId="{1F9F50C1-D8F0-4A8B-8F61-8A08B72E85B4}" dt="2022-04-03T09:06:07.597" v="35" actId="14100"/>
        <pc:sldMkLst>
          <pc:docMk/>
          <pc:sldMk cId="3354966384" sldId="355"/>
        </pc:sldMkLst>
        <pc:picChg chg="add mod">
          <ac:chgData name="Leonie Smith" userId="fed1330f33f5650e" providerId="LiveId" clId="{1F9F50C1-D8F0-4A8B-8F61-8A08B72E85B4}" dt="2022-04-03T09:06:07.597" v="35" actId="14100"/>
          <ac:picMkLst>
            <pc:docMk/>
            <pc:sldMk cId="3354966384" sldId="355"/>
            <ac:picMk id="3" creationId="{69010997-394E-43AA-830E-20D3F59E8DA2}"/>
          </ac:picMkLst>
        </pc:picChg>
      </pc:sldChg>
      <pc:sldChg chg="addSp delSp modSp modTransition modAnim">
        <pc:chgData name="Leonie Smith" userId="fed1330f33f5650e" providerId="LiveId" clId="{1F9F50C1-D8F0-4A8B-8F61-8A08B72E85B4}" dt="2022-04-05T06:04:53.715" v="74"/>
        <pc:sldMkLst>
          <pc:docMk/>
          <pc:sldMk cId="2598464500" sldId="356"/>
        </pc:sldMkLst>
        <pc:picChg chg="add del mod">
          <ac:chgData name="Leonie Smith" userId="fed1330f33f5650e" providerId="LiveId" clId="{1F9F50C1-D8F0-4A8B-8F61-8A08B72E85B4}" dt="2022-04-05T06:04:36.662" v="73"/>
          <ac:picMkLst>
            <pc:docMk/>
            <pc:sldMk cId="2598464500" sldId="356"/>
            <ac:picMk id="2" creationId="{A1C8F894-740C-4D6C-9B5F-647B0A25C853}"/>
          </ac:picMkLst>
        </pc:picChg>
        <pc:picChg chg="add mod">
          <ac:chgData name="Leonie Smith" userId="fed1330f33f5650e" providerId="LiveId" clId="{1F9F50C1-D8F0-4A8B-8F61-8A08B72E85B4}" dt="2022-04-05T06:04:53.715" v="74"/>
          <ac:picMkLst>
            <pc:docMk/>
            <pc:sldMk cId="2598464500" sldId="356"/>
            <ac:picMk id="3" creationId="{26F04579-37B5-4865-9780-7C15DCAB335C}"/>
          </ac:picMkLst>
        </pc:picChg>
      </pc:sldChg>
      <pc:sldChg chg="addSp modSp mod">
        <pc:chgData name="Leonie Smith" userId="fed1330f33f5650e" providerId="LiveId" clId="{1F9F50C1-D8F0-4A8B-8F61-8A08B72E85B4}" dt="2022-04-03T09:06:57.593" v="38" actId="14100"/>
        <pc:sldMkLst>
          <pc:docMk/>
          <pc:sldMk cId="859891306" sldId="357"/>
        </pc:sldMkLst>
        <pc:picChg chg="add mod">
          <ac:chgData name="Leonie Smith" userId="fed1330f33f5650e" providerId="LiveId" clId="{1F9F50C1-D8F0-4A8B-8F61-8A08B72E85B4}" dt="2022-04-03T09:06:57.593" v="38" actId="14100"/>
          <ac:picMkLst>
            <pc:docMk/>
            <pc:sldMk cId="859891306" sldId="357"/>
            <ac:picMk id="3" creationId="{D2DF97D7-CE1A-4F08-933A-D7754380706F}"/>
          </ac:picMkLst>
        </pc:picChg>
      </pc:sldChg>
      <pc:sldChg chg="addSp delSp modSp modTransition modAnim">
        <pc:chgData name="Leonie Smith" userId="fed1330f33f5650e" providerId="LiveId" clId="{1F9F50C1-D8F0-4A8B-8F61-8A08B72E85B4}" dt="2022-04-05T06:14:49.720" v="83"/>
        <pc:sldMkLst>
          <pc:docMk/>
          <pc:sldMk cId="1944923438" sldId="358"/>
        </pc:sldMkLst>
        <pc:picChg chg="add del mod">
          <ac:chgData name="Leonie Smith" userId="fed1330f33f5650e" providerId="LiveId" clId="{1F9F50C1-D8F0-4A8B-8F61-8A08B72E85B4}" dt="2022-04-05T06:07:22.318" v="76"/>
          <ac:picMkLst>
            <pc:docMk/>
            <pc:sldMk cId="1944923438" sldId="358"/>
            <ac:picMk id="2" creationId="{348D7C84-CAB2-45E9-9015-EF71058642D9}"/>
          </ac:picMkLst>
        </pc:picChg>
        <pc:picChg chg="add del mod">
          <ac:chgData name="Leonie Smith" userId="fed1330f33f5650e" providerId="LiveId" clId="{1F9F50C1-D8F0-4A8B-8F61-8A08B72E85B4}" dt="2022-04-05T06:14:04.644" v="78"/>
          <ac:picMkLst>
            <pc:docMk/>
            <pc:sldMk cId="1944923438" sldId="358"/>
            <ac:picMk id="3" creationId="{BC7FCB1D-3E22-42FD-B2B7-88BAC564C194}"/>
          </ac:picMkLst>
        </pc:picChg>
        <pc:picChg chg="add del mod">
          <ac:chgData name="Leonie Smith" userId="fed1330f33f5650e" providerId="LiveId" clId="{1F9F50C1-D8F0-4A8B-8F61-8A08B72E85B4}" dt="2022-04-05T06:14:20.925" v="80"/>
          <ac:picMkLst>
            <pc:docMk/>
            <pc:sldMk cId="1944923438" sldId="358"/>
            <ac:picMk id="5" creationId="{2925AF38-56C8-403B-9537-0DE35FB0FB88}"/>
          </ac:picMkLst>
        </pc:picChg>
        <pc:picChg chg="add del mod">
          <ac:chgData name="Leonie Smith" userId="fed1330f33f5650e" providerId="LiveId" clId="{1F9F50C1-D8F0-4A8B-8F61-8A08B72E85B4}" dt="2022-04-05T06:14:29.261" v="82"/>
          <ac:picMkLst>
            <pc:docMk/>
            <pc:sldMk cId="1944923438" sldId="358"/>
            <ac:picMk id="7" creationId="{0B216A9C-45D1-42AE-A368-BA080726D4DB}"/>
          </ac:picMkLst>
        </pc:picChg>
        <pc:picChg chg="add mod">
          <ac:chgData name="Leonie Smith" userId="fed1330f33f5650e" providerId="LiveId" clId="{1F9F50C1-D8F0-4A8B-8F61-8A08B72E85B4}" dt="2022-04-05T06:14:49.720" v="83"/>
          <ac:picMkLst>
            <pc:docMk/>
            <pc:sldMk cId="1944923438" sldId="358"/>
            <ac:picMk id="8" creationId="{9F8CAABA-4DEE-479F-8759-241D2AC8AB77}"/>
          </ac:picMkLst>
        </pc:picChg>
      </pc:sldChg>
      <pc:sldChg chg="addSp modSp mod">
        <pc:chgData name="Leonie Smith" userId="fed1330f33f5650e" providerId="LiveId" clId="{1F9F50C1-D8F0-4A8B-8F61-8A08B72E85B4}" dt="2022-04-03T09:07:32.413" v="41" actId="14100"/>
        <pc:sldMkLst>
          <pc:docMk/>
          <pc:sldMk cId="1721351337" sldId="359"/>
        </pc:sldMkLst>
        <pc:picChg chg="add mod">
          <ac:chgData name="Leonie Smith" userId="fed1330f33f5650e" providerId="LiveId" clId="{1F9F50C1-D8F0-4A8B-8F61-8A08B72E85B4}" dt="2022-04-03T09:07:32.413" v="41" actId="14100"/>
          <ac:picMkLst>
            <pc:docMk/>
            <pc:sldMk cId="1721351337" sldId="359"/>
            <ac:picMk id="3" creationId="{0D227CDF-3516-486E-A493-CCB9F41F30B5}"/>
          </ac:picMkLst>
        </pc:picChg>
      </pc:sldChg>
      <pc:sldChg chg="addSp delSp modSp modTransition modAnim">
        <pc:chgData name="Leonie Smith" userId="fed1330f33f5650e" providerId="LiveId" clId="{1F9F50C1-D8F0-4A8B-8F61-8A08B72E85B4}" dt="2022-04-05T06:16:33.906" v="86"/>
        <pc:sldMkLst>
          <pc:docMk/>
          <pc:sldMk cId="4175269013" sldId="360"/>
        </pc:sldMkLst>
        <pc:picChg chg="add del mod">
          <ac:chgData name="Leonie Smith" userId="fed1330f33f5650e" providerId="LiveId" clId="{1F9F50C1-D8F0-4A8B-8F61-8A08B72E85B4}" dt="2022-04-05T06:16:24.188" v="85"/>
          <ac:picMkLst>
            <pc:docMk/>
            <pc:sldMk cId="4175269013" sldId="360"/>
            <ac:picMk id="2" creationId="{B99D9A7E-B805-47D7-98B4-C2DF214A342C}"/>
          </ac:picMkLst>
        </pc:picChg>
        <pc:picChg chg="add mod">
          <ac:chgData name="Leonie Smith" userId="fed1330f33f5650e" providerId="LiveId" clId="{1F9F50C1-D8F0-4A8B-8F61-8A08B72E85B4}" dt="2022-04-05T06:16:33.906" v="86"/>
          <ac:picMkLst>
            <pc:docMk/>
            <pc:sldMk cId="4175269013" sldId="360"/>
            <ac:picMk id="3" creationId="{08155BF0-8DA8-4CD0-B830-9C2EB367048B}"/>
          </ac:picMkLst>
        </pc:picChg>
      </pc:sldChg>
      <pc:sldChg chg="addSp modSp mod">
        <pc:chgData name="Leonie Smith" userId="fed1330f33f5650e" providerId="LiveId" clId="{1F9F50C1-D8F0-4A8B-8F61-8A08B72E85B4}" dt="2022-04-03T09:08:08.661" v="44" actId="14100"/>
        <pc:sldMkLst>
          <pc:docMk/>
          <pc:sldMk cId="7206226" sldId="361"/>
        </pc:sldMkLst>
        <pc:picChg chg="add mod">
          <ac:chgData name="Leonie Smith" userId="fed1330f33f5650e" providerId="LiveId" clId="{1F9F50C1-D8F0-4A8B-8F61-8A08B72E85B4}" dt="2022-04-03T09:08:08.661" v="44" actId="14100"/>
          <ac:picMkLst>
            <pc:docMk/>
            <pc:sldMk cId="7206226" sldId="361"/>
            <ac:picMk id="3" creationId="{AFB5E899-0886-4F43-841D-AD26AB4CC0DB}"/>
          </ac:picMkLst>
        </pc:picChg>
      </pc:sldChg>
      <pc:sldChg chg="addSp delSp modSp modTransition modAnim">
        <pc:chgData name="Leonie Smith" userId="fed1330f33f5650e" providerId="LiveId" clId="{1F9F50C1-D8F0-4A8B-8F61-8A08B72E85B4}" dt="2022-04-05T06:18:48.023" v="89"/>
        <pc:sldMkLst>
          <pc:docMk/>
          <pc:sldMk cId="1338403432" sldId="362"/>
        </pc:sldMkLst>
        <pc:picChg chg="add del mod">
          <ac:chgData name="Leonie Smith" userId="fed1330f33f5650e" providerId="LiveId" clId="{1F9F50C1-D8F0-4A8B-8F61-8A08B72E85B4}" dt="2022-04-05T06:18:36.430" v="88"/>
          <ac:picMkLst>
            <pc:docMk/>
            <pc:sldMk cId="1338403432" sldId="362"/>
            <ac:picMk id="2" creationId="{3554B90D-51A1-4D23-9380-6738D2A285B4}"/>
          </ac:picMkLst>
        </pc:picChg>
        <pc:picChg chg="add mod">
          <ac:chgData name="Leonie Smith" userId="fed1330f33f5650e" providerId="LiveId" clId="{1F9F50C1-D8F0-4A8B-8F61-8A08B72E85B4}" dt="2022-04-05T06:18:48.023" v="89"/>
          <ac:picMkLst>
            <pc:docMk/>
            <pc:sldMk cId="1338403432" sldId="362"/>
            <ac:picMk id="3" creationId="{3DA42873-9A64-4F12-A663-19B889390BCA}"/>
          </ac:picMkLst>
        </pc:picChg>
      </pc:sldChg>
      <pc:sldChg chg="addSp modSp mod">
        <pc:chgData name="Leonie Smith" userId="fed1330f33f5650e" providerId="LiveId" clId="{1F9F50C1-D8F0-4A8B-8F61-8A08B72E85B4}" dt="2022-04-03T09:08:41.137" v="47" actId="14100"/>
        <pc:sldMkLst>
          <pc:docMk/>
          <pc:sldMk cId="1959011231" sldId="363"/>
        </pc:sldMkLst>
        <pc:picChg chg="add mod">
          <ac:chgData name="Leonie Smith" userId="fed1330f33f5650e" providerId="LiveId" clId="{1F9F50C1-D8F0-4A8B-8F61-8A08B72E85B4}" dt="2022-04-03T09:08:41.137" v="47" actId="14100"/>
          <ac:picMkLst>
            <pc:docMk/>
            <pc:sldMk cId="1959011231" sldId="363"/>
            <ac:picMk id="3" creationId="{126A3FF5-8170-4BB3-A483-A10A91D12B65}"/>
          </ac:picMkLst>
        </pc:picChg>
      </pc:sldChg>
      <pc:sldChg chg="del">
        <pc:chgData name="Leonie Smith" userId="fed1330f33f5650e" providerId="LiveId" clId="{1F9F50C1-D8F0-4A8B-8F61-8A08B72E85B4}" dt="2022-04-03T09:08:48.111" v="49" actId="47"/>
        <pc:sldMkLst>
          <pc:docMk/>
          <pc:sldMk cId="1597028933" sldId="364"/>
        </pc:sldMkLst>
      </pc:sldChg>
      <pc:sldChg chg="del">
        <pc:chgData name="Leonie Smith" userId="fed1330f33f5650e" providerId="LiveId" clId="{1F9F50C1-D8F0-4A8B-8F61-8A08B72E85B4}" dt="2022-04-03T09:08:47.621" v="48" actId="47"/>
        <pc:sldMkLst>
          <pc:docMk/>
          <pc:sldMk cId="948354195" sldId="365"/>
        </pc:sldMkLst>
      </pc:sldChg>
    </pc:docChg>
  </pc:docChgLst>
  <pc:docChgLst>
    <pc:chgData name="Leonie Smith" userId="fed1330f33f5650e" providerId="LiveId" clId="{3C4B552D-2FCB-44BC-A862-6A43ACDCC06A}"/>
    <pc:docChg chg="modSld">
      <pc:chgData name="Leonie Smith" userId="fed1330f33f5650e" providerId="LiveId" clId="{3C4B552D-2FCB-44BC-A862-6A43ACDCC06A}" dt="2022-04-28T06:23:46.890" v="56" actId="1076"/>
      <pc:docMkLst>
        <pc:docMk/>
      </pc:docMkLst>
      <pc:sldChg chg="modNotesTx">
        <pc:chgData name="Leonie Smith" userId="fed1330f33f5650e" providerId="LiveId" clId="{3C4B552D-2FCB-44BC-A862-6A43ACDCC06A}" dt="2022-04-22T07:18:42.461" v="2" actId="20577"/>
        <pc:sldMkLst>
          <pc:docMk/>
          <pc:sldMk cId="2869461528" sldId="308"/>
        </pc:sldMkLst>
      </pc:sldChg>
      <pc:sldChg chg="addSp modSp mod">
        <pc:chgData name="Leonie Smith" userId="fed1330f33f5650e" providerId="LiveId" clId="{3C4B552D-2FCB-44BC-A862-6A43ACDCC06A}" dt="2022-04-28T06:18:34.910" v="10" actId="14100"/>
        <pc:sldMkLst>
          <pc:docMk/>
          <pc:sldMk cId="1237137471" sldId="310"/>
        </pc:sldMkLst>
        <pc:spChg chg="add mod">
          <ac:chgData name="Leonie Smith" userId="fed1330f33f5650e" providerId="LiveId" clId="{3C4B552D-2FCB-44BC-A862-6A43ACDCC06A}" dt="2022-04-28T06:18:34.910" v="10" actId="14100"/>
          <ac:spMkLst>
            <pc:docMk/>
            <pc:sldMk cId="1237137471" sldId="310"/>
            <ac:spMk id="5" creationId="{05EB9242-D79C-4D14-94AF-FF17B0D1E4CC}"/>
          </ac:spMkLst>
        </pc:spChg>
      </pc:sldChg>
      <pc:sldChg chg="addSp modSp">
        <pc:chgData name="Leonie Smith" userId="fed1330f33f5650e" providerId="LiveId" clId="{3C4B552D-2FCB-44BC-A862-6A43ACDCC06A}" dt="2022-04-28T06:18:44.968" v="11"/>
        <pc:sldMkLst>
          <pc:docMk/>
          <pc:sldMk cId="1931337536" sldId="339"/>
        </pc:sldMkLst>
        <pc:spChg chg="add mod">
          <ac:chgData name="Leonie Smith" userId="fed1330f33f5650e" providerId="LiveId" clId="{3C4B552D-2FCB-44BC-A862-6A43ACDCC06A}" dt="2022-04-28T06:18:44.968" v="11"/>
          <ac:spMkLst>
            <pc:docMk/>
            <pc:sldMk cId="1931337536" sldId="339"/>
            <ac:spMk id="7" creationId="{99A38DD1-637C-43EF-BCA1-FE722E18FA75}"/>
          </ac:spMkLst>
        </pc:spChg>
      </pc:sldChg>
      <pc:sldChg chg="addSp modSp mod">
        <pc:chgData name="Leonie Smith" userId="fed1330f33f5650e" providerId="LiveId" clId="{3C4B552D-2FCB-44BC-A862-6A43ACDCC06A}" dt="2022-04-28T06:21:38.325" v="36" actId="1076"/>
        <pc:sldMkLst>
          <pc:docMk/>
          <pc:sldMk cId="1983841694" sldId="341"/>
        </pc:sldMkLst>
        <pc:spChg chg="add mod">
          <ac:chgData name="Leonie Smith" userId="fed1330f33f5650e" providerId="LiveId" clId="{3C4B552D-2FCB-44BC-A862-6A43ACDCC06A}" dt="2022-04-28T06:21:38.325" v="36" actId="1076"/>
          <ac:spMkLst>
            <pc:docMk/>
            <pc:sldMk cId="1983841694" sldId="341"/>
            <ac:spMk id="5" creationId="{276A8D23-B5BE-408F-9352-61713A9CB20C}"/>
          </ac:spMkLst>
        </pc:spChg>
      </pc:sldChg>
      <pc:sldChg chg="addSp modSp mod">
        <pc:chgData name="Leonie Smith" userId="fed1330f33f5650e" providerId="LiveId" clId="{3C4B552D-2FCB-44BC-A862-6A43ACDCC06A}" dt="2022-04-28T06:21:47.358" v="37" actId="1076"/>
        <pc:sldMkLst>
          <pc:docMk/>
          <pc:sldMk cId="3055517435" sldId="343"/>
        </pc:sldMkLst>
        <pc:spChg chg="add mod">
          <ac:chgData name="Leonie Smith" userId="fed1330f33f5650e" providerId="LiveId" clId="{3C4B552D-2FCB-44BC-A862-6A43ACDCC06A}" dt="2022-04-28T06:21:47.358" v="37" actId="1076"/>
          <ac:spMkLst>
            <pc:docMk/>
            <pc:sldMk cId="3055517435" sldId="343"/>
            <ac:spMk id="5" creationId="{2FA3B3EE-A9E6-4FC7-9998-923E8CD20585}"/>
          </ac:spMkLst>
        </pc:spChg>
      </pc:sldChg>
      <pc:sldChg chg="addSp modSp mod">
        <pc:chgData name="Leonie Smith" userId="fed1330f33f5650e" providerId="LiveId" clId="{3C4B552D-2FCB-44BC-A862-6A43ACDCC06A}" dt="2022-04-28T06:21:55.663" v="38" actId="1076"/>
        <pc:sldMkLst>
          <pc:docMk/>
          <pc:sldMk cId="3195630509" sldId="345"/>
        </pc:sldMkLst>
        <pc:spChg chg="add mod">
          <ac:chgData name="Leonie Smith" userId="fed1330f33f5650e" providerId="LiveId" clId="{3C4B552D-2FCB-44BC-A862-6A43ACDCC06A}" dt="2022-04-28T06:21:55.663" v="38" actId="1076"/>
          <ac:spMkLst>
            <pc:docMk/>
            <pc:sldMk cId="3195630509" sldId="345"/>
            <ac:spMk id="5" creationId="{EFF76E80-FD12-4F39-B1DC-9C49CE94FFD3}"/>
          </ac:spMkLst>
        </pc:spChg>
      </pc:sldChg>
      <pc:sldChg chg="addSp modSp mod">
        <pc:chgData name="Leonie Smith" userId="fed1330f33f5650e" providerId="LiveId" clId="{3C4B552D-2FCB-44BC-A862-6A43ACDCC06A}" dt="2022-04-28T06:22:03.210" v="39" actId="1076"/>
        <pc:sldMkLst>
          <pc:docMk/>
          <pc:sldMk cId="3740339217" sldId="347"/>
        </pc:sldMkLst>
        <pc:spChg chg="add mod">
          <ac:chgData name="Leonie Smith" userId="fed1330f33f5650e" providerId="LiveId" clId="{3C4B552D-2FCB-44BC-A862-6A43ACDCC06A}" dt="2022-04-28T06:22:03.210" v="39" actId="1076"/>
          <ac:spMkLst>
            <pc:docMk/>
            <pc:sldMk cId="3740339217" sldId="347"/>
            <ac:spMk id="5" creationId="{103A6F07-0A05-47CB-B3AF-C83841CC926E}"/>
          </ac:spMkLst>
        </pc:spChg>
      </pc:sldChg>
      <pc:sldChg chg="addSp modSp mod">
        <pc:chgData name="Leonie Smith" userId="fed1330f33f5650e" providerId="LiveId" clId="{3C4B552D-2FCB-44BC-A862-6A43ACDCC06A}" dt="2022-04-28T06:22:11.241" v="40" actId="1076"/>
        <pc:sldMkLst>
          <pc:docMk/>
          <pc:sldMk cId="1642667687" sldId="349"/>
        </pc:sldMkLst>
        <pc:spChg chg="add mod">
          <ac:chgData name="Leonie Smith" userId="fed1330f33f5650e" providerId="LiveId" clId="{3C4B552D-2FCB-44BC-A862-6A43ACDCC06A}" dt="2022-04-28T06:22:11.241" v="40" actId="1076"/>
          <ac:spMkLst>
            <pc:docMk/>
            <pc:sldMk cId="1642667687" sldId="349"/>
            <ac:spMk id="5" creationId="{1CB2AE57-8A3D-4109-9193-FEB3CB411B8C}"/>
          </ac:spMkLst>
        </pc:spChg>
      </pc:sldChg>
      <pc:sldChg chg="addSp modSp mod">
        <pc:chgData name="Leonie Smith" userId="fed1330f33f5650e" providerId="LiveId" clId="{3C4B552D-2FCB-44BC-A862-6A43ACDCC06A}" dt="2022-04-28T06:21:02.211" v="32" actId="20577"/>
        <pc:sldMkLst>
          <pc:docMk/>
          <pc:sldMk cId="2522495975" sldId="351"/>
        </pc:sldMkLst>
        <pc:spChg chg="add mod">
          <ac:chgData name="Leonie Smith" userId="fed1330f33f5650e" providerId="LiveId" clId="{3C4B552D-2FCB-44BC-A862-6A43ACDCC06A}" dt="2022-04-28T06:21:02.211" v="32" actId="20577"/>
          <ac:spMkLst>
            <pc:docMk/>
            <pc:sldMk cId="2522495975" sldId="351"/>
            <ac:spMk id="5" creationId="{E0ECB01B-869D-4817-9791-6D75EFFF9B60}"/>
          </ac:spMkLst>
        </pc:spChg>
      </pc:sldChg>
      <pc:sldChg chg="addSp modSp mod">
        <pc:chgData name="Leonie Smith" userId="fed1330f33f5650e" providerId="LiveId" clId="{3C4B552D-2FCB-44BC-A862-6A43ACDCC06A}" dt="2022-04-28T06:21:20.275" v="35" actId="1076"/>
        <pc:sldMkLst>
          <pc:docMk/>
          <pc:sldMk cId="370456131" sldId="353"/>
        </pc:sldMkLst>
        <pc:spChg chg="add mod">
          <ac:chgData name="Leonie Smith" userId="fed1330f33f5650e" providerId="LiveId" clId="{3C4B552D-2FCB-44BC-A862-6A43ACDCC06A}" dt="2022-04-28T06:21:20.275" v="35" actId="1076"/>
          <ac:spMkLst>
            <pc:docMk/>
            <pc:sldMk cId="370456131" sldId="353"/>
            <ac:spMk id="5" creationId="{B73262BB-330A-4821-BE01-E4801FCB2C8D}"/>
          </ac:spMkLst>
        </pc:spChg>
      </pc:sldChg>
      <pc:sldChg chg="addSp modSp mod">
        <pc:chgData name="Leonie Smith" userId="fed1330f33f5650e" providerId="LiveId" clId="{3C4B552D-2FCB-44BC-A862-6A43ACDCC06A}" dt="2022-04-28T06:22:25.878" v="42" actId="20577"/>
        <pc:sldMkLst>
          <pc:docMk/>
          <pc:sldMk cId="3354966384" sldId="355"/>
        </pc:sldMkLst>
        <pc:spChg chg="add mod">
          <ac:chgData name="Leonie Smith" userId="fed1330f33f5650e" providerId="LiveId" clId="{3C4B552D-2FCB-44BC-A862-6A43ACDCC06A}" dt="2022-04-28T06:22:25.878" v="42" actId="20577"/>
          <ac:spMkLst>
            <pc:docMk/>
            <pc:sldMk cId="3354966384" sldId="355"/>
            <ac:spMk id="5" creationId="{0F083D7A-2A71-4AAE-90B4-42A470EF42BB}"/>
          </ac:spMkLst>
        </pc:spChg>
      </pc:sldChg>
      <pc:sldChg chg="addSp modSp mod">
        <pc:chgData name="Leonie Smith" userId="fed1330f33f5650e" providerId="LiveId" clId="{3C4B552D-2FCB-44BC-A862-6A43ACDCC06A}" dt="2022-04-28T06:22:49.546" v="44" actId="1076"/>
        <pc:sldMkLst>
          <pc:docMk/>
          <pc:sldMk cId="859891306" sldId="357"/>
        </pc:sldMkLst>
        <pc:spChg chg="add mod">
          <ac:chgData name="Leonie Smith" userId="fed1330f33f5650e" providerId="LiveId" clId="{3C4B552D-2FCB-44BC-A862-6A43ACDCC06A}" dt="2022-04-28T06:22:49.546" v="44" actId="1076"/>
          <ac:spMkLst>
            <pc:docMk/>
            <pc:sldMk cId="859891306" sldId="357"/>
            <ac:spMk id="5" creationId="{1BA6F6CD-DDC5-4368-BE77-DFA9D6AA0C4F}"/>
          </ac:spMkLst>
        </pc:spChg>
      </pc:sldChg>
      <pc:sldChg chg="addSp modSp mod">
        <pc:chgData name="Leonie Smith" userId="fed1330f33f5650e" providerId="LiveId" clId="{3C4B552D-2FCB-44BC-A862-6A43ACDCC06A}" dt="2022-04-28T06:23:12.190" v="48" actId="20577"/>
        <pc:sldMkLst>
          <pc:docMk/>
          <pc:sldMk cId="1721351337" sldId="359"/>
        </pc:sldMkLst>
        <pc:spChg chg="add mod">
          <ac:chgData name="Leonie Smith" userId="fed1330f33f5650e" providerId="LiveId" clId="{3C4B552D-2FCB-44BC-A862-6A43ACDCC06A}" dt="2022-04-28T06:23:12.190" v="48" actId="20577"/>
          <ac:spMkLst>
            <pc:docMk/>
            <pc:sldMk cId="1721351337" sldId="359"/>
            <ac:spMk id="5" creationId="{B51799AD-E4DC-4E5B-8CEA-C712F84C9F37}"/>
          </ac:spMkLst>
        </pc:spChg>
      </pc:sldChg>
      <pc:sldChg chg="addSp modSp mod">
        <pc:chgData name="Leonie Smith" userId="fed1330f33f5650e" providerId="LiveId" clId="{3C4B552D-2FCB-44BC-A862-6A43ACDCC06A}" dt="2022-04-28T06:23:31.656" v="52" actId="1076"/>
        <pc:sldMkLst>
          <pc:docMk/>
          <pc:sldMk cId="7206226" sldId="361"/>
        </pc:sldMkLst>
        <pc:spChg chg="add mod">
          <ac:chgData name="Leonie Smith" userId="fed1330f33f5650e" providerId="LiveId" clId="{3C4B552D-2FCB-44BC-A862-6A43ACDCC06A}" dt="2022-04-28T06:23:31.656" v="52" actId="1076"/>
          <ac:spMkLst>
            <pc:docMk/>
            <pc:sldMk cId="7206226" sldId="361"/>
            <ac:spMk id="5" creationId="{295ADFC3-DF34-4F34-BF0E-387688D38D5C}"/>
          </ac:spMkLst>
        </pc:spChg>
      </pc:sldChg>
      <pc:sldChg chg="addSp modSp mod">
        <pc:chgData name="Leonie Smith" userId="fed1330f33f5650e" providerId="LiveId" clId="{3C4B552D-2FCB-44BC-A862-6A43ACDCC06A}" dt="2022-04-28T06:23:46.890" v="56" actId="1076"/>
        <pc:sldMkLst>
          <pc:docMk/>
          <pc:sldMk cId="1959011231" sldId="363"/>
        </pc:sldMkLst>
        <pc:spChg chg="add mod">
          <ac:chgData name="Leonie Smith" userId="fed1330f33f5650e" providerId="LiveId" clId="{3C4B552D-2FCB-44BC-A862-6A43ACDCC06A}" dt="2022-04-28T06:23:46.890" v="56" actId="1076"/>
          <ac:spMkLst>
            <pc:docMk/>
            <pc:sldMk cId="1959011231" sldId="363"/>
            <ac:spMk id="5" creationId="{B8CF3612-4FAA-4A90-A464-14C6317ABF7D}"/>
          </ac:spMkLst>
        </pc:spChg>
      </pc:sldChg>
    </pc:docChg>
  </pc:docChgLst>
  <pc:docChgLst>
    <pc:chgData name="Alfred Smith" userId="3c60a3631c0db8ad" providerId="LiveId" clId="{89BDC812-256D-44AA-8E98-0687080FFF51}"/>
    <pc:docChg chg="custSel modSld">
      <pc:chgData name="Alfred Smith" userId="3c60a3631c0db8ad" providerId="LiveId" clId="{89BDC812-256D-44AA-8E98-0687080FFF51}" dt="2024-07-05T11:11:22.629" v="33" actId="404"/>
      <pc:docMkLst>
        <pc:docMk/>
      </pc:docMkLst>
      <pc:sldChg chg="addSp delSp modSp mod">
        <pc:chgData name="Alfred Smith" userId="3c60a3631c0db8ad" providerId="LiveId" clId="{89BDC812-256D-44AA-8E98-0687080FFF51}" dt="2024-07-05T10:13:47.021" v="1"/>
        <pc:sldMkLst>
          <pc:docMk/>
          <pc:sldMk cId="2869461528" sldId="308"/>
        </pc:sldMkLst>
        <pc:spChg chg="del">
          <ac:chgData name="Alfred Smith" userId="3c60a3631c0db8ad" providerId="LiveId" clId="{89BDC812-256D-44AA-8E98-0687080FFF51}" dt="2024-07-05T10:13:46.492" v="0" actId="478"/>
          <ac:spMkLst>
            <pc:docMk/>
            <pc:sldMk cId="2869461528" sldId="308"/>
            <ac:spMk id="3" creationId="{77C8C5EB-7063-4EFF-9206-9F831A363AF1}"/>
          </ac:spMkLst>
        </pc:spChg>
        <pc:spChg chg="add mod">
          <ac:chgData name="Alfred Smith" userId="3c60a3631c0db8ad" providerId="LiveId" clId="{89BDC812-256D-44AA-8E98-0687080FFF51}" dt="2024-07-05T10:13:47.021" v="1"/>
          <ac:spMkLst>
            <pc:docMk/>
            <pc:sldMk cId="2869461528" sldId="308"/>
            <ac:spMk id="4" creationId="{2EE25C66-8CBD-CA0C-CA3A-F6CE22F1C78F}"/>
          </ac:spMkLst>
        </pc:spChg>
      </pc:sldChg>
      <pc:sldChg chg="addSp modSp">
        <pc:chgData name="Alfred Smith" userId="3c60a3631c0db8ad" providerId="LiveId" clId="{89BDC812-256D-44AA-8E98-0687080FFF51}" dt="2024-07-05T10:14:45.692" v="2"/>
        <pc:sldMkLst>
          <pc:docMk/>
          <pc:sldMk cId="1931337536" sldId="339"/>
        </pc:sldMkLst>
        <pc:spChg chg="add mod">
          <ac:chgData name="Alfred Smith" userId="3c60a3631c0db8ad" providerId="LiveId" clId="{89BDC812-256D-44AA-8E98-0687080FFF51}" dt="2024-07-05T10:14:45.692" v="2"/>
          <ac:spMkLst>
            <pc:docMk/>
            <pc:sldMk cId="1931337536" sldId="339"/>
            <ac:spMk id="2" creationId="{5AF6A348-77B0-0AE8-003C-F49D898BCA8D}"/>
          </ac:spMkLst>
        </pc:spChg>
      </pc:sldChg>
      <pc:sldChg chg="modSp mod">
        <pc:chgData name="Alfred Smith" userId="3c60a3631c0db8ad" providerId="LiveId" clId="{89BDC812-256D-44AA-8E98-0687080FFF51}" dt="2024-07-05T11:07:13.070" v="17" actId="404"/>
        <pc:sldMkLst>
          <pc:docMk/>
          <pc:sldMk cId="3051892576" sldId="340"/>
        </pc:sldMkLst>
        <pc:spChg chg="mod">
          <ac:chgData name="Alfred Smith" userId="3c60a3631c0db8ad" providerId="LiveId" clId="{89BDC812-256D-44AA-8E98-0687080FFF51}" dt="2024-07-05T11:03:27.070" v="3"/>
          <ac:spMkLst>
            <pc:docMk/>
            <pc:sldMk cId="3051892576" sldId="340"/>
            <ac:spMk id="4" creationId="{9A13E2D8-2F59-44C1-B1D2-79C300C26DD4}"/>
          </ac:spMkLst>
        </pc:spChg>
        <pc:spChg chg="mod">
          <ac:chgData name="Alfred Smith" userId="3c60a3631c0db8ad" providerId="LiveId" clId="{89BDC812-256D-44AA-8E98-0687080FFF51}" dt="2024-07-05T11:07:13.070" v="17" actId="404"/>
          <ac:spMkLst>
            <pc:docMk/>
            <pc:sldMk cId="3051892576" sldId="340"/>
            <ac:spMk id="6" creationId="{416C064E-628E-47C0-A712-DB178FE9901E}"/>
          </ac:spMkLst>
        </pc:spChg>
      </pc:sldChg>
      <pc:sldChg chg="modSp mod">
        <pc:chgData name="Alfred Smith" userId="3c60a3631c0db8ad" providerId="LiveId" clId="{89BDC812-256D-44AA-8E98-0687080FFF51}" dt="2024-07-05T11:07:23.047" v="18"/>
        <pc:sldMkLst>
          <pc:docMk/>
          <pc:sldMk cId="964780152" sldId="342"/>
        </pc:sldMkLst>
        <pc:spChg chg="mod">
          <ac:chgData name="Alfred Smith" userId="3c60a3631c0db8ad" providerId="LiveId" clId="{89BDC812-256D-44AA-8E98-0687080FFF51}" dt="2024-07-05T11:03:35.216" v="4"/>
          <ac:spMkLst>
            <pc:docMk/>
            <pc:sldMk cId="964780152" sldId="342"/>
            <ac:spMk id="4" creationId="{9A13E2D8-2F59-44C1-B1D2-79C300C26DD4}"/>
          </ac:spMkLst>
        </pc:spChg>
        <pc:spChg chg="mod">
          <ac:chgData name="Alfred Smith" userId="3c60a3631c0db8ad" providerId="LiveId" clId="{89BDC812-256D-44AA-8E98-0687080FFF51}" dt="2024-07-05T11:07:23.047" v="18"/>
          <ac:spMkLst>
            <pc:docMk/>
            <pc:sldMk cId="964780152" sldId="342"/>
            <ac:spMk id="6" creationId="{416C064E-628E-47C0-A712-DB178FE9901E}"/>
          </ac:spMkLst>
        </pc:spChg>
      </pc:sldChg>
      <pc:sldChg chg="modSp mod">
        <pc:chgData name="Alfred Smith" userId="3c60a3631c0db8ad" providerId="LiveId" clId="{89BDC812-256D-44AA-8E98-0687080FFF51}" dt="2024-07-05T11:08:35.757" v="19"/>
        <pc:sldMkLst>
          <pc:docMk/>
          <pc:sldMk cId="2002723087" sldId="344"/>
        </pc:sldMkLst>
        <pc:spChg chg="mod">
          <ac:chgData name="Alfred Smith" userId="3c60a3631c0db8ad" providerId="LiveId" clId="{89BDC812-256D-44AA-8E98-0687080FFF51}" dt="2024-07-05T11:03:47.919" v="5"/>
          <ac:spMkLst>
            <pc:docMk/>
            <pc:sldMk cId="2002723087" sldId="344"/>
            <ac:spMk id="4" creationId="{9A13E2D8-2F59-44C1-B1D2-79C300C26DD4}"/>
          </ac:spMkLst>
        </pc:spChg>
        <pc:spChg chg="mod">
          <ac:chgData name="Alfred Smith" userId="3c60a3631c0db8ad" providerId="LiveId" clId="{89BDC812-256D-44AA-8E98-0687080FFF51}" dt="2024-07-05T11:08:35.757" v="19"/>
          <ac:spMkLst>
            <pc:docMk/>
            <pc:sldMk cId="2002723087" sldId="344"/>
            <ac:spMk id="6" creationId="{416C064E-628E-47C0-A712-DB178FE9901E}"/>
          </ac:spMkLst>
        </pc:spChg>
      </pc:sldChg>
      <pc:sldChg chg="modSp mod">
        <pc:chgData name="Alfred Smith" userId="3c60a3631c0db8ad" providerId="LiveId" clId="{89BDC812-256D-44AA-8E98-0687080FFF51}" dt="2024-07-05T11:08:51.559" v="20"/>
        <pc:sldMkLst>
          <pc:docMk/>
          <pc:sldMk cId="689563327" sldId="346"/>
        </pc:sldMkLst>
        <pc:spChg chg="mod">
          <ac:chgData name="Alfred Smith" userId="3c60a3631c0db8ad" providerId="LiveId" clId="{89BDC812-256D-44AA-8E98-0687080FFF51}" dt="2024-07-05T11:04:05.827" v="6"/>
          <ac:spMkLst>
            <pc:docMk/>
            <pc:sldMk cId="689563327" sldId="346"/>
            <ac:spMk id="4" creationId="{9A13E2D8-2F59-44C1-B1D2-79C300C26DD4}"/>
          </ac:spMkLst>
        </pc:spChg>
        <pc:spChg chg="mod">
          <ac:chgData name="Alfred Smith" userId="3c60a3631c0db8ad" providerId="LiveId" clId="{89BDC812-256D-44AA-8E98-0687080FFF51}" dt="2024-07-05T11:08:51.559" v="20"/>
          <ac:spMkLst>
            <pc:docMk/>
            <pc:sldMk cId="689563327" sldId="346"/>
            <ac:spMk id="6" creationId="{416C064E-628E-47C0-A712-DB178FE9901E}"/>
          </ac:spMkLst>
        </pc:spChg>
      </pc:sldChg>
      <pc:sldChg chg="modSp mod">
        <pc:chgData name="Alfred Smith" userId="3c60a3631c0db8ad" providerId="LiveId" clId="{89BDC812-256D-44AA-8E98-0687080FFF51}" dt="2024-07-05T11:09:05.565" v="22" actId="404"/>
        <pc:sldMkLst>
          <pc:docMk/>
          <pc:sldMk cId="3976236224" sldId="348"/>
        </pc:sldMkLst>
        <pc:spChg chg="mod">
          <ac:chgData name="Alfred Smith" userId="3c60a3631c0db8ad" providerId="LiveId" clId="{89BDC812-256D-44AA-8E98-0687080FFF51}" dt="2024-07-05T11:04:36.098" v="7"/>
          <ac:spMkLst>
            <pc:docMk/>
            <pc:sldMk cId="3976236224" sldId="348"/>
            <ac:spMk id="4" creationId="{9A13E2D8-2F59-44C1-B1D2-79C300C26DD4}"/>
          </ac:spMkLst>
        </pc:spChg>
        <pc:spChg chg="mod">
          <ac:chgData name="Alfred Smith" userId="3c60a3631c0db8ad" providerId="LiveId" clId="{89BDC812-256D-44AA-8E98-0687080FFF51}" dt="2024-07-05T11:09:05.565" v="22" actId="404"/>
          <ac:spMkLst>
            <pc:docMk/>
            <pc:sldMk cId="3976236224" sldId="348"/>
            <ac:spMk id="6" creationId="{416C064E-628E-47C0-A712-DB178FE9901E}"/>
          </ac:spMkLst>
        </pc:spChg>
      </pc:sldChg>
      <pc:sldChg chg="modSp mod">
        <pc:chgData name="Alfred Smith" userId="3c60a3631c0db8ad" providerId="LiveId" clId="{89BDC812-256D-44AA-8E98-0687080FFF51}" dt="2024-07-05T11:09:17.493" v="23"/>
        <pc:sldMkLst>
          <pc:docMk/>
          <pc:sldMk cId="1291027071" sldId="350"/>
        </pc:sldMkLst>
        <pc:spChg chg="mod">
          <ac:chgData name="Alfred Smith" userId="3c60a3631c0db8ad" providerId="LiveId" clId="{89BDC812-256D-44AA-8E98-0687080FFF51}" dt="2024-07-05T11:04:54.731" v="8"/>
          <ac:spMkLst>
            <pc:docMk/>
            <pc:sldMk cId="1291027071" sldId="350"/>
            <ac:spMk id="4" creationId="{9A13E2D8-2F59-44C1-B1D2-79C300C26DD4}"/>
          </ac:spMkLst>
        </pc:spChg>
        <pc:spChg chg="mod">
          <ac:chgData name="Alfred Smith" userId="3c60a3631c0db8ad" providerId="LiveId" clId="{89BDC812-256D-44AA-8E98-0687080FFF51}" dt="2024-07-05T11:09:17.493" v="23"/>
          <ac:spMkLst>
            <pc:docMk/>
            <pc:sldMk cId="1291027071" sldId="350"/>
            <ac:spMk id="6" creationId="{416C064E-628E-47C0-A712-DB178FE9901E}"/>
          </ac:spMkLst>
        </pc:spChg>
      </pc:sldChg>
      <pc:sldChg chg="modSp mod">
        <pc:chgData name="Alfred Smith" userId="3c60a3631c0db8ad" providerId="LiveId" clId="{89BDC812-256D-44AA-8E98-0687080FFF51}" dt="2024-07-05T11:09:32.069" v="25" actId="404"/>
        <pc:sldMkLst>
          <pc:docMk/>
          <pc:sldMk cId="871066081" sldId="352"/>
        </pc:sldMkLst>
        <pc:spChg chg="mod">
          <ac:chgData name="Alfred Smith" userId="3c60a3631c0db8ad" providerId="LiveId" clId="{89BDC812-256D-44AA-8E98-0687080FFF51}" dt="2024-07-05T11:05:26.853" v="10" actId="21"/>
          <ac:spMkLst>
            <pc:docMk/>
            <pc:sldMk cId="871066081" sldId="352"/>
            <ac:spMk id="4" creationId="{9A13E2D8-2F59-44C1-B1D2-79C300C26DD4}"/>
          </ac:spMkLst>
        </pc:spChg>
        <pc:spChg chg="mod">
          <ac:chgData name="Alfred Smith" userId="3c60a3631c0db8ad" providerId="LiveId" clId="{89BDC812-256D-44AA-8E98-0687080FFF51}" dt="2024-07-05T11:09:32.069" v="25" actId="404"/>
          <ac:spMkLst>
            <pc:docMk/>
            <pc:sldMk cId="871066081" sldId="352"/>
            <ac:spMk id="6" creationId="{416C064E-628E-47C0-A712-DB178FE9901E}"/>
          </ac:spMkLst>
        </pc:spChg>
      </pc:sldChg>
      <pc:sldChg chg="modSp mod">
        <pc:chgData name="Alfred Smith" userId="3c60a3631c0db8ad" providerId="LiveId" clId="{89BDC812-256D-44AA-8E98-0687080FFF51}" dt="2024-07-05T11:10:15.903" v="26"/>
        <pc:sldMkLst>
          <pc:docMk/>
          <pc:sldMk cId="1998369883" sldId="354"/>
        </pc:sldMkLst>
        <pc:spChg chg="mod">
          <ac:chgData name="Alfred Smith" userId="3c60a3631c0db8ad" providerId="LiveId" clId="{89BDC812-256D-44AA-8E98-0687080FFF51}" dt="2024-07-05T11:05:30.665" v="11"/>
          <ac:spMkLst>
            <pc:docMk/>
            <pc:sldMk cId="1998369883" sldId="354"/>
            <ac:spMk id="4" creationId="{9A13E2D8-2F59-44C1-B1D2-79C300C26DD4}"/>
          </ac:spMkLst>
        </pc:spChg>
        <pc:spChg chg="mod">
          <ac:chgData name="Alfred Smith" userId="3c60a3631c0db8ad" providerId="LiveId" clId="{89BDC812-256D-44AA-8E98-0687080FFF51}" dt="2024-07-05T11:10:15.903" v="26"/>
          <ac:spMkLst>
            <pc:docMk/>
            <pc:sldMk cId="1998369883" sldId="354"/>
            <ac:spMk id="6" creationId="{416C064E-628E-47C0-A712-DB178FE9901E}"/>
          </ac:spMkLst>
        </pc:spChg>
      </pc:sldChg>
      <pc:sldChg chg="modSp mod">
        <pc:chgData name="Alfred Smith" userId="3c60a3631c0db8ad" providerId="LiveId" clId="{89BDC812-256D-44AA-8E98-0687080FFF51}" dt="2024-07-05T11:10:29.771" v="28" actId="20577"/>
        <pc:sldMkLst>
          <pc:docMk/>
          <pc:sldMk cId="2598464500" sldId="356"/>
        </pc:sldMkLst>
        <pc:spChg chg="mod">
          <ac:chgData name="Alfred Smith" userId="3c60a3631c0db8ad" providerId="LiveId" clId="{89BDC812-256D-44AA-8E98-0687080FFF51}" dt="2024-07-05T11:05:45.081" v="12"/>
          <ac:spMkLst>
            <pc:docMk/>
            <pc:sldMk cId="2598464500" sldId="356"/>
            <ac:spMk id="4" creationId="{9A13E2D8-2F59-44C1-B1D2-79C300C26DD4}"/>
          </ac:spMkLst>
        </pc:spChg>
        <pc:spChg chg="mod">
          <ac:chgData name="Alfred Smith" userId="3c60a3631c0db8ad" providerId="LiveId" clId="{89BDC812-256D-44AA-8E98-0687080FFF51}" dt="2024-07-05T11:10:29.771" v="28" actId="20577"/>
          <ac:spMkLst>
            <pc:docMk/>
            <pc:sldMk cId="2598464500" sldId="356"/>
            <ac:spMk id="6" creationId="{416C064E-628E-47C0-A712-DB178FE9901E}"/>
          </ac:spMkLst>
        </pc:spChg>
      </pc:sldChg>
      <pc:sldChg chg="modSp mod">
        <pc:chgData name="Alfred Smith" userId="3c60a3631c0db8ad" providerId="LiveId" clId="{89BDC812-256D-44AA-8E98-0687080FFF51}" dt="2024-07-05T11:10:44.134" v="29"/>
        <pc:sldMkLst>
          <pc:docMk/>
          <pc:sldMk cId="1944923438" sldId="358"/>
        </pc:sldMkLst>
        <pc:spChg chg="mod">
          <ac:chgData name="Alfred Smith" userId="3c60a3631c0db8ad" providerId="LiveId" clId="{89BDC812-256D-44AA-8E98-0687080FFF51}" dt="2024-07-05T11:06:03.407" v="13"/>
          <ac:spMkLst>
            <pc:docMk/>
            <pc:sldMk cId="1944923438" sldId="358"/>
            <ac:spMk id="4" creationId="{9A13E2D8-2F59-44C1-B1D2-79C300C26DD4}"/>
          </ac:spMkLst>
        </pc:spChg>
        <pc:spChg chg="mod">
          <ac:chgData name="Alfred Smith" userId="3c60a3631c0db8ad" providerId="LiveId" clId="{89BDC812-256D-44AA-8E98-0687080FFF51}" dt="2024-07-05T11:10:44.134" v="29"/>
          <ac:spMkLst>
            <pc:docMk/>
            <pc:sldMk cId="1944923438" sldId="358"/>
            <ac:spMk id="6" creationId="{416C064E-628E-47C0-A712-DB178FE9901E}"/>
          </ac:spMkLst>
        </pc:spChg>
      </pc:sldChg>
      <pc:sldChg chg="modSp mod">
        <pc:chgData name="Alfred Smith" userId="3c60a3631c0db8ad" providerId="LiveId" clId="{89BDC812-256D-44AA-8E98-0687080FFF51}" dt="2024-07-05T11:11:05.671" v="30"/>
        <pc:sldMkLst>
          <pc:docMk/>
          <pc:sldMk cId="4175269013" sldId="360"/>
        </pc:sldMkLst>
        <pc:spChg chg="mod">
          <ac:chgData name="Alfred Smith" userId="3c60a3631c0db8ad" providerId="LiveId" clId="{89BDC812-256D-44AA-8E98-0687080FFF51}" dt="2024-07-05T11:06:14.658" v="14"/>
          <ac:spMkLst>
            <pc:docMk/>
            <pc:sldMk cId="4175269013" sldId="360"/>
            <ac:spMk id="4" creationId="{9A13E2D8-2F59-44C1-B1D2-79C300C26DD4}"/>
          </ac:spMkLst>
        </pc:spChg>
        <pc:spChg chg="mod">
          <ac:chgData name="Alfred Smith" userId="3c60a3631c0db8ad" providerId="LiveId" clId="{89BDC812-256D-44AA-8E98-0687080FFF51}" dt="2024-07-05T11:11:05.671" v="30"/>
          <ac:spMkLst>
            <pc:docMk/>
            <pc:sldMk cId="4175269013" sldId="360"/>
            <ac:spMk id="6" creationId="{416C064E-628E-47C0-A712-DB178FE9901E}"/>
          </ac:spMkLst>
        </pc:spChg>
      </pc:sldChg>
      <pc:sldChg chg="modSp mod">
        <pc:chgData name="Alfred Smith" userId="3c60a3631c0db8ad" providerId="LiveId" clId="{89BDC812-256D-44AA-8E98-0687080FFF51}" dt="2024-07-05T11:11:22.629" v="33" actId="404"/>
        <pc:sldMkLst>
          <pc:docMk/>
          <pc:sldMk cId="1338403432" sldId="362"/>
        </pc:sldMkLst>
        <pc:spChg chg="mod">
          <ac:chgData name="Alfred Smith" userId="3c60a3631c0db8ad" providerId="LiveId" clId="{89BDC812-256D-44AA-8E98-0687080FFF51}" dt="2024-07-05T11:06:25.907" v="15"/>
          <ac:spMkLst>
            <pc:docMk/>
            <pc:sldMk cId="1338403432" sldId="362"/>
            <ac:spMk id="4" creationId="{9A13E2D8-2F59-44C1-B1D2-79C300C26DD4}"/>
          </ac:spMkLst>
        </pc:spChg>
        <pc:spChg chg="mod">
          <ac:chgData name="Alfred Smith" userId="3c60a3631c0db8ad" providerId="LiveId" clId="{89BDC812-256D-44AA-8E98-0687080FFF51}" dt="2024-07-05T11:11:22.629" v="33" actId="404"/>
          <ac:spMkLst>
            <pc:docMk/>
            <pc:sldMk cId="1338403432" sldId="362"/>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Chected</a:t>
            </a:r>
            <a:r>
              <a:rPr lang="en-IN" sz="1200" b="1" i="0" u="none" strike="noStrike" baseline="0" dirty="0">
                <a:latin typeface="TimesNewRomanPS-BoldMT"/>
              </a:rPr>
              <a:t> </a:t>
            </a:r>
            <a:r>
              <a:rPr lang="en-IN" sz="1200" b="1" i="0" u="none" strike="noStrike" baseline="0">
                <a:latin typeface="TimesNewRomanPS-BoldMT"/>
              </a:rPr>
              <a:t>Kjam</a:t>
            </a:r>
          </a:p>
          <a:p>
            <a:pPr algn="l"/>
            <a:r>
              <a:rPr lang="en-IN" sz="1200" b="1" i="0" u="none" strike="noStrike" baseline="0" dirty="0">
                <a:latin typeface="TimesNewRomanPS-BoldMT"/>
              </a:rPr>
              <a:t>14 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9560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14-6</a:t>
            </a:r>
            <a:endParaRPr lang="en-IN" dirty="0"/>
          </a:p>
        </p:txBody>
      </p:sp>
      <p:pic>
        <p:nvPicPr>
          <p:cNvPr id="8" name="Audio 7">
            <a:hlinkClick r:id="" action="ppaction://media"/>
            <a:extLst>
              <a:ext uri="{FF2B5EF4-FFF2-40B4-BE49-F238E27FC236}">
                <a16:creationId xmlns:a16="http://schemas.microsoft.com/office/drawing/2014/main" id="{4A7DB059-C0AA-40DB-9738-1D27823ACF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2EE25C66-8CBD-CA0C-CA3A-F6CE22F1C78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509"/>
    </mc:Choice>
    <mc:Fallback xmlns="">
      <p:transition spd="slow" advTm="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548BF19-C5CE-4B19-B5FC-9DF936A93293}"/>
              </a:ext>
            </a:extLst>
          </p:cNvPr>
          <p:cNvPicPr>
            <a:picLocks noChangeAspect="1"/>
          </p:cNvPicPr>
          <p:nvPr/>
        </p:nvPicPr>
        <p:blipFill>
          <a:blip r:embed="rId2"/>
          <a:stretch>
            <a:fillRect/>
          </a:stretch>
        </p:blipFill>
        <p:spPr>
          <a:xfrm>
            <a:off x="0" y="0"/>
            <a:ext cx="12192000" cy="7376672"/>
          </a:xfrm>
          <a:prstGeom prst="rect">
            <a:avLst/>
          </a:prstGeom>
        </p:spPr>
      </p:pic>
      <p:sp>
        <p:nvSpPr>
          <p:cNvPr id="5" name="TextBox 4">
            <a:extLst>
              <a:ext uri="{FF2B5EF4-FFF2-40B4-BE49-F238E27FC236}">
                <a16:creationId xmlns:a16="http://schemas.microsoft.com/office/drawing/2014/main" id="{EFF76E80-FD12-4F39-B1DC-9C49CE94FFD3}"/>
              </a:ext>
            </a:extLst>
          </p:cNvPr>
          <p:cNvSpPr txBox="1"/>
          <p:nvPr/>
        </p:nvSpPr>
        <p:spPr>
          <a:xfrm>
            <a:off x="-702170" y="164892"/>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I thought I should inform you that you may buy it back in the presence of those seated here and in the presence of the elders of my people. If you want to redeem it, do so. But if you  will not redeem it, tell me so I may know, because there is no one but you to redeem it, and I am next after you.”</a:t>
            </a:r>
          </a:p>
          <a:p>
            <a:pPr algn="l"/>
            <a:r>
              <a:rPr lang="en-US" sz="3200" b="0" i="0" dirty="0">
                <a:solidFill>
                  <a:srgbClr val="121212"/>
                </a:solidFill>
                <a:effectLst/>
                <a:highlight>
                  <a:srgbClr val="FFFFFF"/>
                </a:highlight>
                <a:latin typeface="Inter"/>
              </a:rPr>
              <a:t>“I will redeem it,” he replied.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4</a:t>
            </a:r>
            <a:r>
              <a:rPr lang="bo-CN" sz="4400" b="0" i="0" dirty="0">
                <a:solidFill>
                  <a:srgbClr val="121212"/>
                </a:solidFill>
                <a:effectLst/>
                <a:highlight>
                  <a:srgbClr val="FFFFFF"/>
                </a:highlight>
                <a:latin typeface="Inter"/>
              </a:rPr>
              <a:t>བདག་གི་བསམ་ཚུལ་ལ་ས་ཞིང་དེ་ནི་ཁྱེད་ཀྱིས་ཉོ་རུང་བ་དང་། ཁྱེད་ཀྱི་རྗེས་སུ་བདག་ཡིན་ཞིང་། གཞན་དེ་བཞིན་དུ་བྱ་རུང་བ་སུ་ཡང་ཡོད་པ་མ་ཡིན། ཁྱེད་ཀྱིས་འདིར་བཞུགས་པ་རྣམས་དང་བདག་གི་རིགས་རྒྱུད་ཀྱི་རྒན་པོ་རྣམས་ཀྱི་མདུན་དུ་གསལ་བཤད་བྱས་ཆོག་སྟེ། ཁྱེད་ཀྱི་བླུ་བར་དགོངས་ན་བླུས་ཤིག གལ་ཏེ་མི་བླུ་ན་བདག་གིས་ཤེས་པའི་ཕྱིར་བདག་ལ་སྨྲ་བར་མཛོད་ཅེས་སྨྲས་པ་ན། མི་དེ་ན་རེ། ངས་བླུ་བར་བྱའོ་ཞེས་ལན་སྨྲས་སོ། ། </a:t>
            </a:r>
            <a:endParaRPr lang="en-ZA" dirty="0"/>
          </a:p>
        </p:txBody>
      </p:sp>
      <p:pic>
        <p:nvPicPr>
          <p:cNvPr id="7" name="Audio 6">
            <a:hlinkClick r:id="" action="ppaction://media"/>
            <a:extLst>
              <a:ext uri="{FF2B5EF4-FFF2-40B4-BE49-F238E27FC236}">
                <a16:creationId xmlns:a16="http://schemas.microsoft.com/office/drawing/2014/main" id="{FBF0C7F4-B172-F0F3-B4F4-A61B1CDE5D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23244"/>
    </mc:Choice>
    <mc:Fallback xmlns="">
      <p:transition spd="slow" advTm="2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9581C-EF64-43CB-B2A8-B2A3DFD52E51}"/>
              </a:ext>
            </a:extLst>
          </p:cNvPr>
          <p:cNvPicPr>
            <a:picLocks noChangeAspect="1"/>
          </p:cNvPicPr>
          <p:nvPr/>
        </p:nvPicPr>
        <p:blipFill>
          <a:blip r:embed="rId2"/>
          <a:stretch>
            <a:fillRect/>
          </a:stretch>
        </p:blipFill>
        <p:spPr>
          <a:xfrm>
            <a:off x="-146304" y="-1540576"/>
            <a:ext cx="14282928" cy="8398576"/>
          </a:xfrm>
          <a:prstGeom prst="rect">
            <a:avLst/>
          </a:prstGeom>
        </p:spPr>
      </p:pic>
      <p:sp>
        <p:nvSpPr>
          <p:cNvPr id="5" name="TextBox 4">
            <a:extLst>
              <a:ext uri="{FF2B5EF4-FFF2-40B4-BE49-F238E27FC236}">
                <a16:creationId xmlns:a16="http://schemas.microsoft.com/office/drawing/2014/main" id="{103A6F07-0A05-47CB-B3AF-C83841CC926E}"/>
              </a:ext>
            </a:extLst>
          </p:cNvPr>
          <p:cNvSpPr txBox="1"/>
          <p:nvPr/>
        </p:nvSpPr>
        <p:spPr>
          <a:xfrm>
            <a:off x="-552269" y="119922"/>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Boaz said, “On the day you buy the land from Naomi and also from Ruth the Moabitess, you must also acquire the widow of the deceased in order to raise up the name of the deceased on his inheritance.”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དེ་ནས་པཱོ་ཨ་ཟི་ཡིས་འདི་ལྟར། ཁྱེད་ཀྱིས་ནཱ་ཨོ་མུ་ནས་ས་ཞིང་དེ་ཉོ་བའི་ཉིན་མོར། གཤིན་པོའི་མིང་ནི་ཁོ་རང་གི་ནོར་སྐལ་སྟེང་རྒྱུན་འཛིན་བྱེད་པའི་ཕྱིར་ཁོའི་ཆུང་མ་སྟེ་མོ་ཨབ་ཡུལ་གྱི་རུ་ཐི་ཡང་ཚུར་རང་གིས་ལེན་འོས་པ་ཡིན་ཞེས་སྨྲས་པའོ། ། </a:t>
            </a:r>
            <a:endParaRPr lang="en-ZA" sz="1600" dirty="0"/>
          </a:p>
        </p:txBody>
      </p:sp>
      <p:pic>
        <p:nvPicPr>
          <p:cNvPr id="13" name="Audio 12">
            <a:hlinkClick r:id="" action="ppaction://media"/>
            <a:extLst>
              <a:ext uri="{FF2B5EF4-FFF2-40B4-BE49-F238E27FC236}">
                <a16:creationId xmlns:a16="http://schemas.microsoft.com/office/drawing/2014/main" id="{5C25251D-B34E-BAA7-20E0-9AA9BE5CA5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5219"/>
    </mc:Choice>
    <mc:Fallback xmlns="">
      <p:transition spd="slow" advTm="1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2472040-A275-4BA1-9AA9-2A70205A0111}"/>
              </a:ext>
            </a:extLst>
          </p:cNvPr>
          <p:cNvPicPr>
            <a:picLocks noChangeAspect="1"/>
          </p:cNvPicPr>
          <p:nvPr/>
        </p:nvPicPr>
        <p:blipFill>
          <a:blip r:embed="rId2"/>
          <a:stretch>
            <a:fillRect/>
          </a:stretch>
        </p:blipFill>
        <p:spPr>
          <a:xfrm>
            <a:off x="-120869" y="-746315"/>
            <a:ext cx="12192000" cy="8899270"/>
          </a:xfrm>
          <a:prstGeom prst="rect">
            <a:avLst/>
          </a:prstGeom>
        </p:spPr>
      </p:pic>
      <p:sp>
        <p:nvSpPr>
          <p:cNvPr id="5" name="TextBox 4">
            <a:extLst>
              <a:ext uri="{FF2B5EF4-FFF2-40B4-BE49-F238E27FC236}">
                <a16:creationId xmlns:a16="http://schemas.microsoft.com/office/drawing/2014/main" id="{1CB2AE57-8A3D-4109-9193-FEB3CB411B8C}"/>
              </a:ext>
            </a:extLst>
          </p:cNvPr>
          <p:cNvSpPr txBox="1"/>
          <p:nvPr/>
        </p:nvSpPr>
        <p:spPr>
          <a:xfrm>
            <a:off x="227220"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The kinsman-redeemer replied, “I cannot redeem it myself, or I would jeopardize my own inheritance. Take my right of redemption, because I cannot redeem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དེ་ནས་མི་དེ་ན་རེ། དེས་ན་བདག་གི་ནོར་སྐལ་ལ་བར་ཆད་འབྱུང་ཉེན་ཡོད་པས་བདག་གིས་ས་ཞིང་དེ་བླུ་མི་ནུས། ཁྱོད་ཀྱིས་དེ་བླུས་ཤིག ངའི་ཐོབ་སྐལ་དེ་ཁྱོད་རང་གིས་བླུས་ཆོག་ཅེས་སྨྲས་སོ། །</a:t>
            </a:r>
            <a:endParaRPr lang="en-ZA" dirty="0"/>
          </a:p>
        </p:txBody>
      </p:sp>
      <p:pic>
        <p:nvPicPr>
          <p:cNvPr id="11" name="Audio 10">
            <a:hlinkClick r:id="" action="ppaction://media"/>
            <a:extLst>
              <a:ext uri="{FF2B5EF4-FFF2-40B4-BE49-F238E27FC236}">
                <a16:creationId xmlns:a16="http://schemas.microsoft.com/office/drawing/2014/main" id="{5174D25B-7C0F-B7EC-9A14-9567AB3401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DDA9C3-CFDA-41D6-9831-8776EFCA9A63}"/>
              </a:ext>
            </a:extLst>
          </p:cNvPr>
          <p:cNvPicPr>
            <a:picLocks noChangeAspect="1"/>
          </p:cNvPicPr>
          <p:nvPr/>
        </p:nvPicPr>
        <p:blipFill>
          <a:blip r:embed="rId2"/>
          <a:stretch>
            <a:fillRect/>
          </a:stretch>
        </p:blipFill>
        <p:spPr>
          <a:xfrm>
            <a:off x="0" y="-1057701"/>
            <a:ext cx="12192000" cy="7915701"/>
          </a:xfrm>
          <a:prstGeom prst="rect">
            <a:avLst/>
          </a:prstGeom>
        </p:spPr>
      </p:pic>
      <p:sp>
        <p:nvSpPr>
          <p:cNvPr id="5" name="TextBox 4">
            <a:extLst>
              <a:ext uri="{FF2B5EF4-FFF2-40B4-BE49-F238E27FC236}">
                <a16:creationId xmlns:a16="http://schemas.microsoft.com/office/drawing/2014/main" id="{E0ECB01B-869D-4817-9791-6D75EFFF9B60}"/>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br>
              <a:rPr lang="en-US" sz="3600" b="0" i="0" dirty="0">
                <a:solidFill>
                  <a:srgbClr val="777A7B"/>
                </a:solidFill>
                <a:effectLst/>
                <a:highlight>
                  <a:srgbClr val="FFFFFF"/>
                </a:highlight>
                <a:latin typeface="Inter"/>
              </a:rPr>
            </a:br>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Now in former times in Israel, concerning the redemption or exchange of property, to make any matter legally binding a man would remove his sandal and give it to the other party, and this was a confirmation in Israel.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སྔོན་ཆད་ཡེས་ར་ཨེལ་དུ་བླུ་བ་དང་ཡང་ན་ཉོ་ཚོང་བྱེད་པའི་དོན་གང་ཞིག་ཐག་གིས་གཅོད་པའི་སྐབས་སུ། གཅིག་གིས་བསིལ་ལྷམ་ཕུད་ནས་གཞན་པ་དེར་སྤྲོད་ཅིང་། ཡེས་ར་ཨེལ་གྱི་མི་ཐམས་ཅད་ཀྱིས་དེ་བདེན་དཔང་གི་གཏའ་མར་བྱེད་པའོ། །</a:t>
            </a:r>
            <a:endParaRPr lang="en-ZA" sz="1600" dirty="0"/>
          </a:p>
        </p:txBody>
      </p:sp>
      <p:pic>
        <p:nvPicPr>
          <p:cNvPr id="28" name="Audio 27">
            <a:hlinkClick r:id="" action="ppaction://media"/>
            <a:extLst>
              <a:ext uri="{FF2B5EF4-FFF2-40B4-BE49-F238E27FC236}">
                <a16:creationId xmlns:a16="http://schemas.microsoft.com/office/drawing/2014/main" id="{79E1D8DA-8D0E-024A-687D-F50907ADF2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2670"/>
    </mc:Choice>
    <mc:Fallback xmlns="">
      <p:transition spd="slow" advTm="1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BDDCB2-6F87-4644-98CF-133F72E2C25D}"/>
              </a:ext>
            </a:extLst>
          </p:cNvPr>
          <p:cNvPicPr>
            <a:picLocks noChangeAspect="1"/>
          </p:cNvPicPr>
          <p:nvPr/>
        </p:nvPicPr>
        <p:blipFill>
          <a:blip r:embed="rId2"/>
          <a:stretch>
            <a:fillRect/>
          </a:stretch>
        </p:blipFill>
        <p:spPr>
          <a:xfrm>
            <a:off x="-120869" y="-802398"/>
            <a:ext cx="12191999" cy="8885694"/>
          </a:xfrm>
          <a:prstGeom prst="rect">
            <a:avLst/>
          </a:prstGeom>
        </p:spPr>
      </p:pic>
      <p:sp>
        <p:nvSpPr>
          <p:cNvPr id="5" name="TextBox 4">
            <a:extLst>
              <a:ext uri="{FF2B5EF4-FFF2-40B4-BE49-F238E27FC236}">
                <a16:creationId xmlns:a16="http://schemas.microsoft.com/office/drawing/2014/main" id="{B73262BB-330A-4821-BE01-E4801FCB2C8D}"/>
              </a:ext>
            </a:extLst>
          </p:cNvPr>
          <p:cNvSpPr txBox="1"/>
          <p:nvPr/>
        </p:nvSpPr>
        <p:spPr>
          <a:xfrm>
            <a:off x="120870" y="239843"/>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8</a:t>
            </a:r>
            <a:r>
              <a:rPr lang="en-US" sz="4800" b="0" i="0" dirty="0">
                <a:solidFill>
                  <a:srgbClr val="121212"/>
                </a:solidFill>
                <a:effectLst/>
                <a:highlight>
                  <a:srgbClr val="FFFFFF"/>
                </a:highlight>
                <a:latin typeface="Inter"/>
              </a:rPr>
              <a:t>So the kinsman-redeemer removed his sandal and said to Boaz, “Buy it for yourself.”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8</a:t>
            </a:r>
            <a:r>
              <a:rPr lang="bo-CN" sz="7200" b="0" i="0" dirty="0">
                <a:solidFill>
                  <a:srgbClr val="121212"/>
                </a:solidFill>
                <a:effectLst/>
                <a:highlight>
                  <a:srgbClr val="FFFFFF"/>
                </a:highlight>
                <a:latin typeface="Inter"/>
              </a:rPr>
              <a:t>དེའི་ཕྱིར། མི་དེས་པཱོ་ཨ་ཟི་ལ་འདི་ལྟར། ཁྱོད་ཀྱིས་རང་ལ་ཉོས་ཤིག་ཅེས་སྨྲས་ནས་ཁོས་རང་གི་བསིལ་ལྷམ་ཕུད་པ་རེད། </a:t>
            </a:r>
            <a:endParaRPr lang="en-ZA" dirty="0"/>
          </a:p>
        </p:txBody>
      </p:sp>
      <p:pic>
        <p:nvPicPr>
          <p:cNvPr id="7" name="Audio 6">
            <a:hlinkClick r:id="" action="ppaction://media"/>
            <a:extLst>
              <a:ext uri="{FF2B5EF4-FFF2-40B4-BE49-F238E27FC236}">
                <a16:creationId xmlns:a16="http://schemas.microsoft.com/office/drawing/2014/main" id="{2A467432-37D0-70E0-4603-E9F5148958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7D3711A-4BF6-4394-86F7-0FAEC313C3C5}"/>
              </a:ext>
            </a:extLst>
          </p:cNvPr>
          <p:cNvPicPr>
            <a:picLocks noChangeAspect="1"/>
          </p:cNvPicPr>
          <p:nvPr/>
        </p:nvPicPr>
        <p:blipFill>
          <a:blip r:embed="rId2"/>
          <a:stretch>
            <a:fillRect/>
          </a:stretch>
        </p:blipFill>
        <p:spPr>
          <a:xfrm>
            <a:off x="0" y="0"/>
            <a:ext cx="12192000" cy="8488822"/>
          </a:xfrm>
          <a:prstGeom prst="rect">
            <a:avLst/>
          </a:prstGeom>
        </p:spPr>
      </p:pic>
      <p:sp>
        <p:nvSpPr>
          <p:cNvPr id="5" name="TextBox 4">
            <a:extLst>
              <a:ext uri="{FF2B5EF4-FFF2-40B4-BE49-F238E27FC236}">
                <a16:creationId xmlns:a16="http://schemas.microsoft.com/office/drawing/2014/main" id="{05EB9242-D79C-4D14-94AF-FF17B0D1E4CC}"/>
              </a:ext>
            </a:extLst>
          </p:cNvPr>
          <p:cNvSpPr txBox="1"/>
          <p:nvPr/>
        </p:nvSpPr>
        <p:spPr>
          <a:xfrm>
            <a:off x="7570034" y="3069237"/>
            <a:ext cx="4407108" cy="6858000"/>
          </a:xfrm>
          <a:prstGeom prst="rect">
            <a:avLst/>
          </a:prstGeom>
          <a:noFill/>
        </p:spPr>
        <p:txBody>
          <a:bodyPr wrap="square" rtlCol="0">
            <a:noAutofit/>
          </a:bodyPr>
          <a:lstStyle/>
          <a:p>
            <a:r>
              <a:rPr lang="bo-CN" sz="8000" b="1" cap="all" dirty="0">
                <a:solidFill>
                  <a:schemeClr val="bg1"/>
                </a:solidFill>
                <a:latin typeface="ArialMT"/>
              </a:rPr>
              <a:t>རུད 4</a:t>
            </a:r>
          </a:p>
          <a:p>
            <a:r>
              <a:rPr lang="bo-CN" sz="8000" b="1" dirty="0">
                <a:solidFill>
                  <a:schemeClr val="bg1"/>
                </a:solidFill>
                <a:latin typeface="ArialMT"/>
              </a:rPr>
              <a:t>བྷོ་ཨཛ་དང་རུད་ཆང་ས་བརྒྱབ་པ།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010997-394E-43AA-830E-20D3F59E8DA2}"/>
              </a:ext>
            </a:extLst>
          </p:cNvPr>
          <p:cNvPicPr>
            <a:picLocks noChangeAspect="1"/>
          </p:cNvPicPr>
          <p:nvPr/>
        </p:nvPicPr>
        <p:blipFill>
          <a:blip r:embed="rId2"/>
          <a:stretch>
            <a:fillRect/>
          </a:stretch>
        </p:blipFill>
        <p:spPr>
          <a:xfrm>
            <a:off x="-1" y="-1315407"/>
            <a:ext cx="12191999" cy="8173407"/>
          </a:xfrm>
          <a:prstGeom prst="rect">
            <a:avLst/>
          </a:prstGeom>
        </p:spPr>
      </p:pic>
      <p:sp>
        <p:nvSpPr>
          <p:cNvPr id="5" name="TextBox 4">
            <a:extLst>
              <a:ext uri="{FF2B5EF4-FFF2-40B4-BE49-F238E27FC236}">
                <a16:creationId xmlns:a16="http://schemas.microsoft.com/office/drawing/2014/main" id="{0F083D7A-2A71-4AAE-90B4-42A470EF42BB}"/>
              </a:ext>
            </a:extLst>
          </p:cNvPr>
          <p:cNvSpPr txBox="1"/>
          <p:nvPr/>
        </p:nvSpPr>
        <p:spPr>
          <a:xfrm>
            <a:off x="-128859"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At this, Boaz said to the elders and all the people, “You are witnesses today that I am buying from Naomi all that belonged to Elimelech, </a:t>
            </a:r>
            <a:r>
              <a:rPr lang="en-US" sz="4000" b="0" i="0" dirty="0" err="1">
                <a:solidFill>
                  <a:srgbClr val="121212"/>
                </a:solidFill>
                <a:effectLst/>
                <a:highlight>
                  <a:srgbClr val="FFFFFF"/>
                </a:highlight>
                <a:latin typeface="Inter"/>
              </a:rPr>
              <a:t>Chilion</a:t>
            </a:r>
            <a:r>
              <a:rPr lang="en-US" sz="4000" b="0" i="0" dirty="0">
                <a:solidFill>
                  <a:srgbClr val="121212"/>
                </a:solidFill>
                <a:effectLst/>
                <a:highlight>
                  <a:srgbClr val="FFFFFF"/>
                </a:highlight>
                <a:latin typeface="Inter"/>
              </a:rPr>
              <a:t>, and </a:t>
            </a:r>
            <a:r>
              <a:rPr lang="en-US" sz="4000" b="0" i="0" dirty="0" err="1">
                <a:solidFill>
                  <a:srgbClr val="121212"/>
                </a:solidFill>
                <a:effectLst/>
                <a:highlight>
                  <a:srgbClr val="FFFFFF"/>
                </a:highlight>
                <a:latin typeface="Inter"/>
              </a:rPr>
              <a:t>Mahlon</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དེ་ནས་པཱོ་ཨ་ཟི་ཡིས་རྒན་པོ་རྣམས་དང་མི་ཚོགས་ལ་འདི་ལྟར། དེ་རིང་ཁྱེད་རྣམ་པ་ནི་དཔང་པོ་རྣམས་ཡིན་ཏེ། ཨེ་ལི་མེ་ལེག་དང་། ཀིལ་ཡོན། མཱ་ལིན་བཅས་ལ་དབང་བ་ཐམས་ཅད་བདག་གིས་ནཱ་ཨོ་མུ་ཡི་ལག་ནས་བླུས་པ་དང་། </a:t>
            </a:r>
            <a:endParaRPr lang="en-ZA" dirty="0"/>
          </a:p>
        </p:txBody>
      </p:sp>
      <p:pic>
        <p:nvPicPr>
          <p:cNvPr id="15" name="Audio 14">
            <a:hlinkClick r:id="" action="ppaction://media"/>
            <a:extLst>
              <a:ext uri="{FF2B5EF4-FFF2-40B4-BE49-F238E27FC236}">
                <a16:creationId xmlns:a16="http://schemas.microsoft.com/office/drawing/2014/main" id="{53CD741F-CAE3-6DEB-43B8-768325E277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4785"/>
    </mc:Choice>
    <mc:Fallback xmlns="">
      <p:transition spd="slow" advTm="1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DF97D7-CE1A-4F08-933A-D7754380706F}"/>
              </a:ext>
            </a:extLst>
          </p:cNvPr>
          <p:cNvPicPr>
            <a:picLocks noChangeAspect="1"/>
          </p:cNvPicPr>
          <p:nvPr/>
        </p:nvPicPr>
        <p:blipFill>
          <a:blip r:embed="rId2"/>
          <a:stretch>
            <a:fillRect/>
          </a:stretch>
        </p:blipFill>
        <p:spPr>
          <a:xfrm>
            <a:off x="-1" y="-396951"/>
            <a:ext cx="12191999" cy="7254951"/>
          </a:xfrm>
          <a:prstGeom prst="rect">
            <a:avLst/>
          </a:prstGeom>
        </p:spPr>
      </p:pic>
      <p:sp>
        <p:nvSpPr>
          <p:cNvPr id="5" name="TextBox 4">
            <a:extLst>
              <a:ext uri="{FF2B5EF4-FFF2-40B4-BE49-F238E27FC236}">
                <a16:creationId xmlns:a16="http://schemas.microsoft.com/office/drawing/2014/main" id="{1BA6F6CD-DDC5-4368-BE77-DFA9D6AA0C4F}"/>
              </a:ext>
            </a:extLst>
          </p:cNvPr>
          <p:cNvSpPr txBox="1"/>
          <p:nvPr/>
        </p:nvSpPr>
        <p:spPr>
          <a:xfrm>
            <a:off x="452073"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Moreover, I have acquired Ruth the Moabitess, </a:t>
            </a:r>
            <a:r>
              <a:rPr lang="en-US" sz="3600" b="0" i="0" dirty="0" err="1">
                <a:solidFill>
                  <a:srgbClr val="121212"/>
                </a:solidFill>
                <a:effectLst/>
                <a:highlight>
                  <a:srgbClr val="FFFFFF"/>
                </a:highlight>
                <a:latin typeface="Inter"/>
              </a:rPr>
              <a:t>Mahlon’s</a:t>
            </a:r>
            <a:r>
              <a:rPr lang="en-US" sz="3600" b="0" i="0" dirty="0">
                <a:solidFill>
                  <a:srgbClr val="121212"/>
                </a:solidFill>
                <a:effectLst/>
                <a:highlight>
                  <a:srgbClr val="FFFFFF"/>
                </a:highlight>
                <a:latin typeface="Inter"/>
              </a:rPr>
              <a:t> widow, as my wife, to raise up the name of the deceased through his inheritance, so that his name will not disappear from among his brothers or from the gate of his home. You are witnesses today.”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གཤིན་པོའི་མིང་ནི་ཁོ་རང་གི་ནོར་སྐལ་སྟེང་རྒྱུན་འཛིན་བྱེད་པ་དང་ཁོའི་མིང་ནི་རང་ཁྱིམ་དང་རང་ཡུལ་ནས་ཡལ་བར་མི་འགྱུར་བའི་ཆེད་དུ། འདས་པོ་མཱ་ལིན་གྱི་ཆུང་མ་སྟེ་མོ་ཨབ་པ་རུ་ཐི་ནི་བདག་གིས་ཆུང་མར་བླངས་པ་ཡིན། ཁྱེད་རྣམ་པས་དེ་རིང་བདེན་དཔང་བྱས་ཆོག་ཅེས་སྨྲས། </a:t>
            </a:r>
            <a:endParaRPr lang="en-ZA" dirty="0"/>
          </a:p>
        </p:txBody>
      </p:sp>
      <p:pic>
        <p:nvPicPr>
          <p:cNvPr id="5" name="Audio 4">
            <a:hlinkClick r:id="" action="ppaction://media"/>
            <a:extLst>
              <a:ext uri="{FF2B5EF4-FFF2-40B4-BE49-F238E27FC236}">
                <a16:creationId xmlns:a16="http://schemas.microsoft.com/office/drawing/2014/main" id="{022D137B-F25C-1B77-A029-9457338CA3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9723"/>
    </mc:Choice>
    <mc:Fallback xmlns="">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227CDF-3516-486E-A493-CCB9F41F30B5}"/>
              </a:ext>
            </a:extLst>
          </p:cNvPr>
          <p:cNvPicPr>
            <a:picLocks noChangeAspect="1"/>
          </p:cNvPicPr>
          <p:nvPr/>
        </p:nvPicPr>
        <p:blipFill>
          <a:blip r:embed="rId2"/>
          <a:stretch>
            <a:fillRect/>
          </a:stretch>
        </p:blipFill>
        <p:spPr>
          <a:xfrm>
            <a:off x="-1" y="-303368"/>
            <a:ext cx="12191999" cy="7151843"/>
          </a:xfrm>
          <a:prstGeom prst="rect">
            <a:avLst/>
          </a:prstGeom>
        </p:spPr>
      </p:pic>
      <p:sp>
        <p:nvSpPr>
          <p:cNvPr id="5" name="TextBox 4">
            <a:extLst>
              <a:ext uri="{FF2B5EF4-FFF2-40B4-BE49-F238E27FC236}">
                <a16:creationId xmlns:a16="http://schemas.microsoft.com/office/drawing/2014/main" id="{B51799AD-E4DC-4E5B-8CEA-C712F84C9F37}"/>
              </a:ext>
            </a:extLst>
          </p:cNvPr>
          <p:cNvSpPr txBox="1"/>
          <p:nvPr/>
        </p:nvSpPr>
        <p:spPr>
          <a:xfrm>
            <a:off x="-627219" y="119921"/>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“We are witnesses,” said the elders and all the people at the gate. “May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make the woman entering your home like Rachel and Leah, who together built up the house of Israel. May you be prosperous in Ephrathah and famous in Bethlehem.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11</a:t>
            </a:r>
            <a:r>
              <a:rPr lang="bo-CN" sz="4400" b="0" i="0" dirty="0">
                <a:solidFill>
                  <a:srgbClr val="121212"/>
                </a:solidFill>
                <a:effectLst/>
                <a:highlight>
                  <a:srgbClr val="FFFFFF"/>
                </a:highlight>
                <a:latin typeface="Inter"/>
              </a:rPr>
              <a:t>དེ་ནས་མཁར་གྱི་སྒོ་ཁ་རུ་སྡོད་པའི་མི་ཚོགས་དང་རྒན་པོ་བཅས་ཐམས་ཅད་ཀྱིས་འདི་ལྟར།</a:t>
            </a:r>
          </a:p>
          <a:p>
            <a:pPr algn="l"/>
            <a:r>
              <a:rPr lang="bo-CN" sz="4400" b="0" i="0" dirty="0">
                <a:solidFill>
                  <a:srgbClr val="121212"/>
                </a:solidFill>
                <a:effectLst/>
                <a:highlight>
                  <a:srgbClr val="FFFFFF"/>
                </a:highlight>
                <a:latin typeface="Inter"/>
              </a:rPr>
              <a:t>ངེད་རྣམས་དོན་འདིའི་བདེན་དཔང་ཡིན་པ་སྟེ། །</a:t>
            </a:r>
          </a:p>
          <a:p>
            <a:pPr algn="l"/>
            <a:r>
              <a:rPr lang="bo-CN" sz="4400" b="0" i="0" dirty="0">
                <a:solidFill>
                  <a:srgbClr val="121212"/>
                </a:solidFill>
                <a:effectLst/>
                <a:highlight>
                  <a:srgbClr val="FFFFFF"/>
                </a:highlight>
                <a:latin typeface="Inter"/>
              </a:rPr>
              <a:t>དཀོན་མཆོག་ཡ་ཝཱེས་ཁྱོད་ཀྱི་ཁྱིམ་ནང་དུ། །</a:t>
            </a:r>
          </a:p>
          <a:p>
            <a:pPr algn="l"/>
            <a:r>
              <a:rPr lang="bo-CN" sz="4400" b="0" i="0" dirty="0">
                <a:solidFill>
                  <a:srgbClr val="121212"/>
                </a:solidFill>
                <a:effectLst/>
                <a:highlight>
                  <a:srgbClr val="FFFFFF"/>
                </a:highlight>
                <a:latin typeface="Inter"/>
              </a:rPr>
              <a:t>ཡོང་བར་འགྱུར་བའི་བུད་མེད་དེ་ཉིད་ནི། །</a:t>
            </a:r>
          </a:p>
          <a:p>
            <a:pPr algn="l"/>
            <a:r>
              <a:rPr lang="bo-CN" sz="4400" b="0" i="0" dirty="0">
                <a:solidFill>
                  <a:srgbClr val="121212"/>
                </a:solidFill>
                <a:effectLst/>
                <a:highlight>
                  <a:srgbClr val="FFFFFF"/>
                </a:highlight>
                <a:latin typeface="Inter"/>
              </a:rPr>
              <a:t>ཡེས་ར་ཨེལ་གྱི་ཁྱིམ་རྒྱུད་འཛུགས་པ་ཡི། །</a:t>
            </a:r>
          </a:p>
          <a:p>
            <a:pPr algn="l"/>
            <a:r>
              <a:rPr lang="bo-CN" sz="4400" b="0" i="0" dirty="0">
                <a:solidFill>
                  <a:srgbClr val="121212"/>
                </a:solidFill>
                <a:effectLst/>
                <a:highlight>
                  <a:srgbClr val="FFFFFF"/>
                </a:highlight>
                <a:latin typeface="Inter"/>
              </a:rPr>
              <a:t>རཱ་ཧེལ་ལེ་ཨ་གཉིས་བཞིན་མཛད་གྱུར་ཅིག །</a:t>
            </a:r>
          </a:p>
          <a:p>
            <a:pPr algn="l"/>
            <a:r>
              <a:rPr lang="bo-CN" sz="4400" b="0" i="0" dirty="0">
                <a:solidFill>
                  <a:srgbClr val="121212"/>
                </a:solidFill>
                <a:effectLst/>
                <a:highlight>
                  <a:srgbClr val="FFFFFF"/>
                </a:highlight>
                <a:latin typeface="Inter"/>
              </a:rPr>
              <a:t>ཁྱོད་རང་ཨེབ་རཱད་ཡུལ་དུ་དོན་འགྲུབ་ཅིང་། །</a:t>
            </a:r>
          </a:p>
          <a:p>
            <a:pPr algn="l"/>
            <a:r>
              <a:rPr lang="bo-CN" sz="4400" b="0" i="0" dirty="0">
                <a:solidFill>
                  <a:srgbClr val="121212"/>
                </a:solidFill>
                <a:effectLst/>
                <a:highlight>
                  <a:srgbClr val="FFFFFF"/>
                </a:highlight>
                <a:latin typeface="Inter"/>
              </a:rPr>
              <a:t>པེད་ལེ་ཧེམ་དུ་སྙན་གྲགས་རྒྱས་པར་སྨོན། །</a:t>
            </a:r>
          </a:p>
        </p:txBody>
      </p:sp>
      <p:pic>
        <p:nvPicPr>
          <p:cNvPr id="7" name="Audio 6">
            <a:hlinkClick r:id="" action="ppaction://media"/>
            <a:extLst>
              <a:ext uri="{FF2B5EF4-FFF2-40B4-BE49-F238E27FC236}">
                <a16:creationId xmlns:a16="http://schemas.microsoft.com/office/drawing/2014/main" id="{0664B090-7B2A-88A1-EB43-AAC975EECE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23054"/>
    </mc:Choice>
    <mc:Fallback xmlns="">
      <p:transition spd="slow" advTm="2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FB5E899-0886-4F43-841D-AD26AB4CC0DB}"/>
              </a:ext>
            </a:extLst>
          </p:cNvPr>
          <p:cNvPicPr>
            <a:picLocks noChangeAspect="1"/>
          </p:cNvPicPr>
          <p:nvPr/>
        </p:nvPicPr>
        <p:blipFill>
          <a:blip r:embed="rId2"/>
          <a:stretch>
            <a:fillRect/>
          </a:stretch>
        </p:blipFill>
        <p:spPr>
          <a:xfrm>
            <a:off x="0" y="-19386"/>
            <a:ext cx="12490704" cy="6877386"/>
          </a:xfrm>
          <a:prstGeom prst="rect">
            <a:avLst/>
          </a:prstGeom>
        </p:spPr>
      </p:pic>
      <p:sp>
        <p:nvSpPr>
          <p:cNvPr id="5" name="TextBox 4">
            <a:extLst>
              <a:ext uri="{FF2B5EF4-FFF2-40B4-BE49-F238E27FC236}">
                <a16:creationId xmlns:a16="http://schemas.microsoft.com/office/drawing/2014/main" id="{295ADFC3-DF34-4F34-BF0E-387688D38D5C}"/>
              </a:ext>
            </a:extLst>
          </p:cNvPr>
          <p:cNvSpPr txBox="1"/>
          <p:nvPr/>
        </p:nvSpPr>
        <p:spPr>
          <a:xfrm>
            <a:off x="-687180"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And may your house become like the house of Perez, whom Tamar bore to Judah, because of the offspring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will give you by this young woman.”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དཀོན་མཆོག་ཡ་ཝཱེས་གཞོན་ནུ་མ་འདི་བརྒྱུད། །</a:t>
            </a:r>
          </a:p>
          <a:p>
            <a:pPr algn="l"/>
            <a:r>
              <a:rPr lang="bo-CN" sz="4800" b="0" i="0" dirty="0">
                <a:solidFill>
                  <a:srgbClr val="121212"/>
                </a:solidFill>
                <a:effectLst/>
                <a:highlight>
                  <a:srgbClr val="FFFFFF"/>
                </a:highlight>
                <a:latin typeface="Inter"/>
              </a:rPr>
              <a:t>ཁྱོད་ལ་བུ་རྒྱུད་གནང་སྟེ་ཁྱིམ་གཞིས་ནི། །</a:t>
            </a:r>
          </a:p>
          <a:p>
            <a:pPr algn="l"/>
            <a:r>
              <a:rPr lang="bo-CN" sz="4800" b="0" i="0" dirty="0">
                <a:solidFill>
                  <a:srgbClr val="121212"/>
                </a:solidFill>
                <a:effectLst/>
                <a:highlight>
                  <a:srgbClr val="FFFFFF"/>
                </a:highlight>
                <a:latin typeface="Inter"/>
              </a:rPr>
              <a:t>ཡ་ཧུ་དཱ་དང་ཐལ་མཱར་ཁོང་གཉིས་ལས། །</a:t>
            </a:r>
          </a:p>
          <a:p>
            <a:pPr algn="l"/>
            <a:r>
              <a:rPr lang="bo-CN" sz="4800" b="0" i="0" dirty="0">
                <a:solidFill>
                  <a:srgbClr val="121212"/>
                </a:solidFill>
                <a:effectLst/>
                <a:highlight>
                  <a:srgbClr val="FFFFFF"/>
                </a:highlight>
                <a:latin typeface="Inter"/>
              </a:rPr>
              <a:t>སྐྱེས་པའི་བུ་སྟེ་ཕེ་རེལ་ཟི་བྱ་བའི། །</a:t>
            </a:r>
          </a:p>
          <a:p>
            <a:pPr algn="l"/>
            <a:r>
              <a:rPr lang="bo-CN" sz="4800" b="0" i="0" dirty="0">
                <a:solidFill>
                  <a:srgbClr val="121212"/>
                </a:solidFill>
                <a:effectLst/>
                <a:highlight>
                  <a:srgbClr val="FFFFFF"/>
                </a:highlight>
                <a:latin typeface="Inter"/>
              </a:rPr>
              <a:t>ཁྱིམ་གཞིས་ལྟ་བུ་ཡིན་པར་མཛད་དུ་གསོལ། །</a:t>
            </a:r>
          </a:p>
          <a:p>
            <a:pPr algn="l"/>
            <a:r>
              <a:rPr lang="bo-CN" sz="4800" b="0" i="0" dirty="0">
                <a:solidFill>
                  <a:srgbClr val="121212"/>
                </a:solidFill>
                <a:effectLst/>
                <a:highlight>
                  <a:srgbClr val="FFFFFF"/>
                </a:highlight>
                <a:latin typeface="Inter"/>
              </a:rPr>
              <a:t>ཞེས་བརྗོད་དོ། །</a:t>
            </a:r>
          </a:p>
        </p:txBody>
      </p:sp>
      <p:pic>
        <p:nvPicPr>
          <p:cNvPr id="12" name="Audio 11">
            <a:hlinkClick r:id="" action="ppaction://media"/>
            <a:extLst>
              <a:ext uri="{FF2B5EF4-FFF2-40B4-BE49-F238E27FC236}">
                <a16:creationId xmlns:a16="http://schemas.microsoft.com/office/drawing/2014/main" id="{F7CC9E72-89B1-1153-BFA7-0D3D893CEF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3650"/>
    </mc:Choice>
    <mc:Fallback xmlns="">
      <p:transition spd="slow" advTm="1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6A3FF5-8170-4BB3-A483-A10A91D12B65}"/>
              </a:ext>
            </a:extLst>
          </p:cNvPr>
          <p:cNvPicPr>
            <a:picLocks noChangeAspect="1"/>
          </p:cNvPicPr>
          <p:nvPr/>
        </p:nvPicPr>
        <p:blipFill>
          <a:blip r:embed="rId2"/>
          <a:stretch>
            <a:fillRect/>
          </a:stretch>
        </p:blipFill>
        <p:spPr>
          <a:xfrm>
            <a:off x="0" y="-502539"/>
            <a:ext cx="12192000" cy="7360539"/>
          </a:xfrm>
          <a:prstGeom prst="rect">
            <a:avLst/>
          </a:prstGeom>
        </p:spPr>
      </p:pic>
      <p:sp>
        <p:nvSpPr>
          <p:cNvPr id="5" name="TextBox 4">
            <a:extLst>
              <a:ext uri="{FF2B5EF4-FFF2-40B4-BE49-F238E27FC236}">
                <a16:creationId xmlns:a16="http://schemas.microsoft.com/office/drawing/2014/main" id="{B8CF3612-4FAA-4A90-A464-14C6317ABF7D}"/>
              </a:ext>
            </a:extLst>
          </p:cNvPr>
          <p:cNvSpPr txBox="1"/>
          <p:nvPr/>
        </p:nvSpPr>
        <p:spPr>
          <a:xfrm>
            <a:off x="254833"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Boaz arranges marriage with Ruth – Ruth 4:1-12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རུད 4</a:t>
            </a:r>
          </a:p>
          <a:p>
            <a:r>
              <a:rPr lang="bo-CN" sz="8000" b="1" dirty="0">
                <a:solidFill>
                  <a:srgbClr val="121212"/>
                </a:solidFill>
                <a:latin typeface="ArialMT"/>
              </a:rPr>
              <a:t>བྷོ་ཨཛ་དང་རུད་ཆང་ས་བརྒྱབ་པ།</a:t>
            </a:r>
          </a:p>
          <a:p>
            <a:endParaRPr lang="en-ZA" dirty="0"/>
          </a:p>
        </p:txBody>
      </p:sp>
      <p:pic>
        <p:nvPicPr>
          <p:cNvPr id="13" name="Audio 12">
            <a:hlinkClick r:id="" action="ppaction://media"/>
            <a:extLst>
              <a:ext uri="{FF2B5EF4-FFF2-40B4-BE49-F238E27FC236}">
                <a16:creationId xmlns:a16="http://schemas.microsoft.com/office/drawing/2014/main" id="{64E71854-03C4-8221-E699-75BDEE716F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2803"/>
    </mc:Choice>
    <mc:Fallback xmlns="">
      <p:transition spd="slow" advTm="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D14E92-CAD9-44E0-A5B6-F4030087A72C}"/>
              </a:ext>
            </a:extLst>
          </p:cNvPr>
          <p:cNvPicPr>
            <a:picLocks noChangeAspect="1"/>
          </p:cNvPicPr>
          <p:nvPr/>
        </p:nvPicPr>
        <p:blipFill>
          <a:blip r:embed="rId2"/>
          <a:stretch>
            <a:fillRect/>
          </a:stretch>
        </p:blipFill>
        <p:spPr>
          <a:xfrm>
            <a:off x="0" y="0"/>
            <a:ext cx="12192000" cy="8488822"/>
          </a:xfrm>
          <a:prstGeom prst="rect">
            <a:avLst/>
          </a:prstGeom>
        </p:spPr>
      </p:pic>
      <p:sp>
        <p:nvSpPr>
          <p:cNvPr id="7" name="TextBox 6">
            <a:extLst>
              <a:ext uri="{FF2B5EF4-FFF2-40B4-BE49-F238E27FC236}">
                <a16:creationId xmlns:a16="http://schemas.microsoft.com/office/drawing/2014/main" id="{99A38DD1-637C-43EF-BCA1-FE722E18FA75}"/>
              </a:ext>
            </a:extLst>
          </p:cNvPr>
          <p:cNvSpPr txBox="1"/>
          <p:nvPr/>
        </p:nvSpPr>
        <p:spPr>
          <a:xfrm>
            <a:off x="7570034" y="3069237"/>
            <a:ext cx="4407108" cy="6858000"/>
          </a:xfrm>
          <a:prstGeom prst="rect">
            <a:avLst/>
          </a:prstGeom>
          <a:noFill/>
        </p:spPr>
        <p:txBody>
          <a:bodyPr wrap="square" rtlCol="0">
            <a:noAutofit/>
          </a:bodyPr>
          <a:lstStyle/>
          <a:p>
            <a:r>
              <a:rPr lang="bo-CN" sz="8000" b="1" cap="all" dirty="0">
                <a:solidFill>
                  <a:schemeClr val="bg1"/>
                </a:solidFill>
                <a:latin typeface="ArialMT"/>
              </a:rPr>
              <a:t>རུད 4</a:t>
            </a:r>
          </a:p>
          <a:p>
            <a:r>
              <a:rPr lang="bo-CN" sz="8000" b="1" dirty="0">
                <a:solidFill>
                  <a:schemeClr val="bg1"/>
                </a:solidFill>
                <a:latin typeface="ArialMT"/>
              </a:rPr>
              <a:t>བྷོ་ཨཛ་དང་རུད་ཆང་ས་བརྒྱབ་པ།</a:t>
            </a:r>
          </a:p>
          <a:p>
            <a:endParaRPr lang="en-ZA" dirty="0"/>
          </a:p>
        </p:txBody>
      </p:sp>
      <p:sp>
        <p:nvSpPr>
          <p:cNvPr id="2" name="TextBox 2">
            <a:extLst>
              <a:ext uri="{FF2B5EF4-FFF2-40B4-BE49-F238E27FC236}">
                <a16:creationId xmlns:a16="http://schemas.microsoft.com/office/drawing/2014/main" id="{5AF6A348-77B0-0AE8-003C-F49D898BCA8D}"/>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Meanwhile, Boaz went to the gate and sat down there. Soon the kinsman-redeemer  of whom he had spoken came along, and Boaz said, “Come over here, my friend, and sit down.” So he went over and sat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དེ་ཡང་པཱོ་ཨ་ཟི་ཡར་མཁར་གྱི་སྒོ་ཁ་རུ་སོང་ནས་སྡོད་སྐབས། ལྟོས་དང་། ཏན་ཏན་ཁོས་སྔོན་དུ་གླེང་མྱོང་བའི་བླུ་མཁན་དེ་སླེབས་པ་དང་ཁེལ། པཱོ་ཨ་ཟི་ཡིས་འདི་ལྟར། བདག་གི་གྲོགས་པོ་ལགས། ཚུར་ཤོག་ལ་འདིར་སྡོད་དང་ཞེས་སྨྲས་པ་ན། མི་དེས་ཀྱང་ཁོའི་ངག་བཞིན་དུ་བྱས་སོ། ། </a:t>
            </a:r>
            <a:endParaRPr lang="en-ZA" sz="1600" dirty="0"/>
          </a:p>
        </p:txBody>
      </p:sp>
      <p:pic>
        <p:nvPicPr>
          <p:cNvPr id="13" name="Audio 12">
            <a:hlinkClick r:id="" action="ppaction://media"/>
            <a:extLst>
              <a:ext uri="{FF2B5EF4-FFF2-40B4-BE49-F238E27FC236}">
                <a16:creationId xmlns:a16="http://schemas.microsoft.com/office/drawing/2014/main" id="{3CE781D7-3CCD-ABE7-6C6E-5542ECD3EF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4282"/>
    </mc:Choice>
    <mc:Fallback xmlns="">
      <p:transition spd="slow" advTm="1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175E550-F57D-46C4-908F-6722B87FFB3F}"/>
              </a:ext>
            </a:extLst>
          </p:cNvPr>
          <p:cNvPicPr>
            <a:picLocks noChangeAspect="1"/>
          </p:cNvPicPr>
          <p:nvPr/>
        </p:nvPicPr>
        <p:blipFill>
          <a:blip r:embed="rId2"/>
          <a:stretch>
            <a:fillRect/>
          </a:stretch>
        </p:blipFill>
        <p:spPr>
          <a:xfrm>
            <a:off x="0" y="0"/>
            <a:ext cx="12192000" cy="7018638"/>
          </a:xfrm>
          <a:prstGeom prst="rect">
            <a:avLst/>
          </a:prstGeom>
        </p:spPr>
      </p:pic>
      <p:sp>
        <p:nvSpPr>
          <p:cNvPr id="5" name="TextBox 4">
            <a:extLst>
              <a:ext uri="{FF2B5EF4-FFF2-40B4-BE49-F238E27FC236}">
                <a16:creationId xmlns:a16="http://schemas.microsoft.com/office/drawing/2014/main" id="{276A8D23-B5BE-408F-9352-61713A9CB20C}"/>
              </a:ext>
            </a:extLst>
          </p:cNvPr>
          <p:cNvSpPr txBox="1"/>
          <p:nvPr/>
        </p:nvSpPr>
        <p:spPr>
          <a:xfrm>
            <a:off x="-777121" y="119921"/>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dirty="0">
                <a:solidFill>
                  <a:srgbClr val="777A7B"/>
                </a:solidFill>
                <a:effectLst/>
                <a:highlight>
                  <a:srgbClr val="FFFFFF"/>
                </a:highlight>
                <a:latin typeface="Inter"/>
              </a:rPr>
              <a:t>2</a:t>
            </a:r>
            <a:r>
              <a:rPr lang="en-US" sz="6000" b="0" i="0" dirty="0">
                <a:solidFill>
                  <a:srgbClr val="121212"/>
                </a:solidFill>
                <a:effectLst/>
                <a:highlight>
                  <a:srgbClr val="FFFFFF"/>
                </a:highlight>
                <a:latin typeface="Inter"/>
              </a:rPr>
              <a:t>Then Boaz took ten of the elders of the city and said, “Sit here,” and they did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ཡང་པཱོ་ཨ་ཟི་ཡིས་གྲོང་རྡལ་དེའི་རྒན་པོ་རྣམས་ལས་མི་བཅུ་བདམས་ནས་དེ་དག་ལ་འདི་ལྟར། ཁྱེད་རྣམ་པ་འདིར་བཞུགས་པར་མཛོད་ཅེས་ཞུས་པ་ལ་ཁོ་རྣམས་ཀྱིས་ཀྱང་དེ་ལྟར་བྱས་སོ། ། </a:t>
            </a:r>
            <a:endParaRPr lang="en-ZA" dirty="0"/>
          </a:p>
        </p:txBody>
      </p:sp>
      <p:pic>
        <p:nvPicPr>
          <p:cNvPr id="13" name="Audio 12">
            <a:hlinkClick r:id="" action="ppaction://media"/>
            <a:extLst>
              <a:ext uri="{FF2B5EF4-FFF2-40B4-BE49-F238E27FC236}">
                <a16:creationId xmlns:a16="http://schemas.microsoft.com/office/drawing/2014/main" id="{FE3C604A-8C42-AE2E-CE1E-4D35B939B0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4466"/>
    </mc:Choice>
    <mc:Fallback xmlns="">
      <p:transition spd="slow" advTm="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3D09D-2A66-49E4-9F54-3124F8848AF5}"/>
              </a:ext>
            </a:extLst>
          </p:cNvPr>
          <p:cNvPicPr>
            <a:picLocks noChangeAspect="1"/>
          </p:cNvPicPr>
          <p:nvPr/>
        </p:nvPicPr>
        <p:blipFill>
          <a:blip r:embed="rId2"/>
          <a:stretch>
            <a:fillRect/>
          </a:stretch>
        </p:blipFill>
        <p:spPr>
          <a:xfrm>
            <a:off x="0" y="-638699"/>
            <a:ext cx="12192000" cy="7496699"/>
          </a:xfrm>
          <a:prstGeom prst="rect">
            <a:avLst/>
          </a:prstGeom>
        </p:spPr>
      </p:pic>
      <p:sp>
        <p:nvSpPr>
          <p:cNvPr id="5" name="TextBox 4">
            <a:extLst>
              <a:ext uri="{FF2B5EF4-FFF2-40B4-BE49-F238E27FC236}">
                <a16:creationId xmlns:a16="http://schemas.microsoft.com/office/drawing/2014/main" id="{2FA3B3EE-A9E6-4FC7-9998-923E8CD20585}"/>
              </a:ext>
            </a:extLst>
          </p:cNvPr>
          <p:cNvSpPr txBox="1"/>
          <p:nvPr/>
        </p:nvSpPr>
        <p:spPr>
          <a:xfrm>
            <a:off x="-971994" y="134912"/>
            <a:ext cx="3116424" cy="584775"/>
          </a:xfrm>
          <a:prstGeom prst="rect">
            <a:avLst/>
          </a:prstGeom>
          <a:noFill/>
        </p:spPr>
        <p:txBody>
          <a:bodyPr wrap="square" rtlCol="0">
            <a:spAutoFit/>
          </a:bodyPr>
          <a:lstStyle/>
          <a:p>
            <a:pPr algn="ctr"/>
            <a:r>
              <a:rPr lang="bo-CN" sz="3200" b="1" cap="all" dirty="0">
                <a:solidFill>
                  <a:schemeClr val="bg1"/>
                </a:solidFill>
                <a:latin typeface="ArialMT"/>
              </a:rPr>
              <a:t>རུད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And he said to the kinsman-redeemer, “Naomi, who has returned from the land of Moab, is selling the piece of land that belonged to our brother Elimelech.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དེ་ནས་པཱོ་ཨ་ཟི་ཡིས་བླུ་མཁན་དེ་ལ་འདི་ལྟར། མོ་ཨབ་ཡུལ་ནས་ཕྱིར་སླེབས་པའི་ནཱ་ཨོ་མུ་ཡིས་བདག་ཅག་གི་སྤུན་ཟླ་འདས་པོ་ཨེ་ལི་མེ་ལེག་གི་ས་ཞིང་དེ་བཙོང་བར་འདོད་དོ། ། </a:t>
            </a:r>
            <a:endParaRPr lang="en-ZA" dirty="0"/>
          </a:p>
        </p:txBody>
      </p:sp>
      <p:pic>
        <p:nvPicPr>
          <p:cNvPr id="16" name="Audio 15">
            <a:hlinkClick r:id="" action="ppaction://media"/>
            <a:extLst>
              <a:ext uri="{FF2B5EF4-FFF2-40B4-BE49-F238E27FC236}">
                <a16:creationId xmlns:a16="http://schemas.microsoft.com/office/drawing/2014/main" id="{7CC5CE1B-2637-9036-A09F-889CAAB7EF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1572</Words>
  <Application>Microsoft Office PowerPoint</Application>
  <PresentationFormat>Widescreen</PresentationFormat>
  <Paragraphs>77</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2024-07-05T11:11:27Z</dcterms:modified>
</cp:coreProperties>
</file>