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08" r:id="rId2"/>
    <p:sldId id="310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634357-8033-4A8B-85FD-25DA7278B921}" v="5" dt="2024-07-05T10:15:30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68093" autoAdjust="0"/>
  </p:normalViewPr>
  <p:slideViewPr>
    <p:cSldViewPr snapToGrid="0">
      <p:cViewPr varScale="1">
        <p:scale>
          <a:sx n="79" d="100"/>
          <a:sy n="79" d="100"/>
        </p:scale>
        <p:origin x="1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F4634357-8033-4A8B-85FD-25DA7278B921}"/>
    <pc:docChg chg="undo custSel modSld">
      <pc:chgData name="Alfred Smith" userId="3c60a3631c0db8ad" providerId="LiveId" clId="{F4634357-8033-4A8B-85FD-25DA7278B921}" dt="2024-07-05T11:14:06.051" v="20"/>
      <pc:docMkLst>
        <pc:docMk/>
      </pc:docMkLst>
      <pc:sldChg chg="addSp delSp modSp mod">
        <pc:chgData name="Alfred Smith" userId="3c60a3631c0db8ad" providerId="LiveId" clId="{F4634357-8033-4A8B-85FD-25DA7278B921}" dt="2024-07-05T10:13:53.014" v="1"/>
        <pc:sldMkLst>
          <pc:docMk/>
          <pc:sldMk cId="2869461528" sldId="308"/>
        </pc:sldMkLst>
        <pc:spChg chg="del">
          <ac:chgData name="Alfred Smith" userId="3c60a3631c0db8ad" providerId="LiveId" clId="{F4634357-8033-4A8B-85FD-25DA7278B921}" dt="2024-07-05T10:13:52.394" v="0" actId="478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F4634357-8033-4A8B-85FD-25DA7278B921}" dt="2024-07-05T10:13:53.014" v="1"/>
          <ac:spMkLst>
            <pc:docMk/>
            <pc:sldMk cId="2869461528" sldId="308"/>
            <ac:spMk id="4" creationId="{E836A852-5E5F-BCF2-6E0E-77E5590E2328}"/>
          </ac:spMkLst>
        </pc:spChg>
      </pc:sldChg>
      <pc:sldChg chg="addSp delSp modSp mod">
        <pc:chgData name="Alfred Smith" userId="3c60a3631c0db8ad" providerId="LiveId" clId="{F4634357-8033-4A8B-85FD-25DA7278B921}" dt="2024-07-05T10:14:33.729" v="4" actId="21"/>
        <pc:sldMkLst>
          <pc:docMk/>
          <pc:sldMk cId="1237137471" sldId="310"/>
        </pc:sldMkLst>
        <pc:spChg chg="add del mod">
          <ac:chgData name="Alfred Smith" userId="3c60a3631c0db8ad" providerId="LiveId" clId="{F4634357-8033-4A8B-85FD-25DA7278B921}" dt="2024-07-05T10:14:33.729" v="4" actId="21"/>
          <ac:spMkLst>
            <pc:docMk/>
            <pc:sldMk cId="1237137471" sldId="310"/>
            <ac:spMk id="2" creationId="{407F020A-E80F-F4EE-F9A7-BFE7DE93B17A}"/>
          </ac:spMkLst>
        </pc:spChg>
      </pc:sldChg>
      <pc:sldChg chg="addSp modSp">
        <pc:chgData name="Alfred Smith" userId="3c60a3631c0db8ad" providerId="LiveId" clId="{F4634357-8033-4A8B-85FD-25DA7278B921}" dt="2024-07-05T10:15:17.997" v="6"/>
        <pc:sldMkLst>
          <pc:docMk/>
          <pc:sldMk cId="1931337536" sldId="339"/>
        </pc:sldMkLst>
        <pc:spChg chg="add mod">
          <ac:chgData name="Alfred Smith" userId="3c60a3631c0db8ad" providerId="LiveId" clId="{F4634357-8033-4A8B-85FD-25DA7278B921}" dt="2024-07-05T10:14:37.843" v="5"/>
          <ac:spMkLst>
            <pc:docMk/>
            <pc:sldMk cId="1931337536" sldId="339"/>
            <ac:spMk id="2" creationId="{407F020A-E80F-F4EE-F9A7-BFE7DE93B17A}"/>
          </ac:spMkLst>
        </pc:spChg>
        <pc:spChg chg="add mod">
          <ac:chgData name="Alfred Smith" userId="3c60a3631c0db8ad" providerId="LiveId" clId="{F4634357-8033-4A8B-85FD-25DA7278B921}" dt="2024-07-05T10:15:17.997" v="6"/>
          <ac:spMkLst>
            <pc:docMk/>
            <pc:sldMk cId="1931337536" sldId="339"/>
            <ac:spMk id="3" creationId="{4B57E1A2-60BE-6FE6-8064-A5A318E7FC64}"/>
          </ac:spMkLst>
        </pc:spChg>
      </pc:sldChg>
      <pc:sldChg chg="modSp mod">
        <pc:chgData name="Alfred Smith" userId="3c60a3631c0db8ad" providerId="LiveId" clId="{F4634357-8033-4A8B-85FD-25DA7278B921}" dt="2024-07-05T11:13:12.713" v="12"/>
        <pc:sldMkLst>
          <pc:docMk/>
          <pc:sldMk cId="3051892576" sldId="340"/>
        </pc:sldMkLst>
        <pc:spChg chg="mod">
          <ac:chgData name="Alfred Smith" userId="3c60a3631c0db8ad" providerId="LiveId" clId="{F4634357-8033-4A8B-85FD-25DA7278B921}" dt="2024-07-05T11:11:59.036" v="7"/>
          <ac:spMkLst>
            <pc:docMk/>
            <pc:sldMk cId="3051892576" sldId="340"/>
            <ac:spMk id="4" creationId="{9A13E2D8-2F59-44C1-B1D2-79C300C26DD4}"/>
          </ac:spMkLst>
        </pc:spChg>
        <pc:spChg chg="mod">
          <ac:chgData name="Alfred Smith" userId="3c60a3631c0db8ad" providerId="LiveId" clId="{F4634357-8033-4A8B-85FD-25DA7278B921}" dt="2024-07-05T11:13:12.713" v="12"/>
          <ac:spMkLst>
            <pc:docMk/>
            <pc:sldMk cId="3051892576" sldId="340"/>
            <ac:spMk id="6" creationId="{416C064E-628E-47C0-A712-DB178FE9901E}"/>
          </ac:spMkLst>
        </pc:spChg>
      </pc:sldChg>
      <pc:sldChg chg="modSp mod">
        <pc:chgData name="Alfred Smith" userId="3c60a3631c0db8ad" providerId="LiveId" clId="{F4634357-8033-4A8B-85FD-25DA7278B921}" dt="2024-07-05T11:13:27.681" v="14" actId="404"/>
        <pc:sldMkLst>
          <pc:docMk/>
          <pc:sldMk cId="964780152" sldId="342"/>
        </pc:sldMkLst>
        <pc:spChg chg="mod">
          <ac:chgData name="Alfred Smith" userId="3c60a3631c0db8ad" providerId="LiveId" clId="{F4634357-8033-4A8B-85FD-25DA7278B921}" dt="2024-07-05T11:12:09.737" v="8"/>
          <ac:spMkLst>
            <pc:docMk/>
            <pc:sldMk cId="964780152" sldId="342"/>
            <ac:spMk id="4" creationId="{9A13E2D8-2F59-44C1-B1D2-79C300C26DD4}"/>
          </ac:spMkLst>
        </pc:spChg>
        <pc:spChg chg="mod">
          <ac:chgData name="Alfred Smith" userId="3c60a3631c0db8ad" providerId="LiveId" clId="{F4634357-8033-4A8B-85FD-25DA7278B921}" dt="2024-07-05T11:13:27.681" v="14" actId="404"/>
          <ac:spMkLst>
            <pc:docMk/>
            <pc:sldMk cId="964780152" sldId="34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F4634357-8033-4A8B-85FD-25DA7278B921}" dt="2024-07-05T11:13:45.961" v="18" actId="404"/>
        <pc:sldMkLst>
          <pc:docMk/>
          <pc:sldMk cId="2002723087" sldId="344"/>
        </pc:sldMkLst>
        <pc:spChg chg="add del">
          <ac:chgData name="Alfred Smith" userId="3c60a3631c0db8ad" providerId="LiveId" clId="{F4634357-8033-4A8B-85FD-25DA7278B921}" dt="2024-07-05T11:13:40.780" v="16" actId="22"/>
          <ac:spMkLst>
            <pc:docMk/>
            <pc:sldMk cId="2002723087" sldId="344"/>
            <ac:spMk id="3" creationId="{5D6AD652-DE4B-2D94-76FE-2D30F00CB381}"/>
          </ac:spMkLst>
        </pc:spChg>
        <pc:spChg chg="mod">
          <ac:chgData name="Alfred Smith" userId="3c60a3631c0db8ad" providerId="LiveId" clId="{F4634357-8033-4A8B-85FD-25DA7278B921}" dt="2024-07-05T11:12:21.569" v="9"/>
          <ac:spMkLst>
            <pc:docMk/>
            <pc:sldMk cId="2002723087" sldId="344"/>
            <ac:spMk id="4" creationId="{9A13E2D8-2F59-44C1-B1D2-79C300C26DD4}"/>
          </ac:spMkLst>
        </pc:spChg>
        <pc:spChg chg="mod">
          <ac:chgData name="Alfred Smith" userId="3c60a3631c0db8ad" providerId="LiveId" clId="{F4634357-8033-4A8B-85FD-25DA7278B921}" dt="2024-07-05T11:13:45.961" v="18" actId="404"/>
          <ac:spMkLst>
            <pc:docMk/>
            <pc:sldMk cId="2002723087" sldId="344"/>
            <ac:spMk id="6" creationId="{416C064E-628E-47C0-A712-DB178FE9901E}"/>
          </ac:spMkLst>
        </pc:spChg>
      </pc:sldChg>
      <pc:sldChg chg="modSp mod">
        <pc:chgData name="Alfred Smith" userId="3c60a3631c0db8ad" providerId="LiveId" clId="{F4634357-8033-4A8B-85FD-25DA7278B921}" dt="2024-07-05T11:13:57.730" v="19"/>
        <pc:sldMkLst>
          <pc:docMk/>
          <pc:sldMk cId="689563327" sldId="346"/>
        </pc:sldMkLst>
        <pc:spChg chg="mod">
          <ac:chgData name="Alfred Smith" userId="3c60a3631c0db8ad" providerId="LiveId" clId="{F4634357-8033-4A8B-85FD-25DA7278B921}" dt="2024-07-05T11:12:35.115" v="10"/>
          <ac:spMkLst>
            <pc:docMk/>
            <pc:sldMk cId="689563327" sldId="346"/>
            <ac:spMk id="4" creationId="{9A13E2D8-2F59-44C1-B1D2-79C300C26DD4}"/>
          </ac:spMkLst>
        </pc:spChg>
        <pc:spChg chg="mod">
          <ac:chgData name="Alfred Smith" userId="3c60a3631c0db8ad" providerId="LiveId" clId="{F4634357-8033-4A8B-85FD-25DA7278B921}" dt="2024-07-05T11:13:57.730" v="19"/>
          <ac:spMkLst>
            <pc:docMk/>
            <pc:sldMk cId="689563327" sldId="346"/>
            <ac:spMk id="6" creationId="{416C064E-628E-47C0-A712-DB178FE9901E}"/>
          </ac:spMkLst>
        </pc:spChg>
      </pc:sldChg>
      <pc:sldChg chg="modSp mod">
        <pc:chgData name="Alfred Smith" userId="3c60a3631c0db8ad" providerId="LiveId" clId="{F4634357-8033-4A8B-85FD-25DA7278B921}" dt="2024-07-05T11:14:06.051" v="20"/>
        <pc:sldMkLst>
          <pc:docMk/>
          <pc:sldMk cId="3976236224" sldId="348"/>
        </pc:sldMkLst>
        <pc:spChg chg="mod">
          <ac:chgData name="Alfred Smith" userId="3c60a3631c0db8ad" providerId="LiveId" clId="{F4634357-8033-4A8B-85FD-25DA7278B921}" dt="2024-07-05T11:12:44.022" v="11"/>
          <ac:spMkLst>
            <pc:docMk/>
            <pc:sldMk cId="3976236224" sldId="348"/>
            <ac:spMk id="4" creationId="{9A13E2D8-2F59-44C1-B1D2-79C300C26DD4}"/>
          </ac:spMkLst>
        </pc:spChg>
        <pc:spChg chg="mod">
          <ac:chgData name="Alfred Smith" userId="3c60a3631c0db8ad" providerId="LiveId" clId="{F4634357-8033-4A8B-85FD-25DA7278B921}" dt="2024-07-05T11:14:06.051" v="20"/>
          <ac:spMkLst>
            <pc:docMk/>
            <pc:sldMk cId="3976236224" sldId="348"/>
            <ac:spMk id="6" creationId="{416C064E-628E-47C0-A712-DB178FE9901E}"/>
          </ac:spMkLst>
        </pc:spChg>
      </pc:sldChg>
    </pc:docChg>
  </pc:docChgLst>
  <pc:docChgLst>
    <pc:chgData name="Leonie Smith" userId="fed1330f33f5650e" providerId="LiveId" clId="{32B4880C-79BC-4402-806E-D4A30BDD77B5}"/>
    <pc:docChg chg="modSld">
      <pc:chgData name="Leonie Smith" userId="fed1330f33f5650e" providerId="LiveId" clId="{32B4880C-79BC-4402-806E-D4A30BDD77B5}" dt="2022-04-05T06:41:58.145" v="50"/>
      <pc:docMkLst>
        <pc:docMk/>
      </pc:docMkLst>
      <pc:sldChg chg="addSp delSp modSp modTransition modAnim">
        <pc:chgData name="Leonie Smith" userId="fed1330f33f5650e" providerId="LiveId" clId="{32B4880C-79BC-4402-806E-D4A30BDD77B5}" dt="2022-04-05T06:25:49.083" v="23"/>
        <pc:sldMkLst>
          <pc:docMk/>
          <pc:sldMk cId="2869461528" sldId="308"/>
        </pc:sldMkLst>
        <pc:picChg chg="add del mod">
          <ac:chgData name="Leonie Smith" userId="fed1330f33f5650e" providerId="LiveId" clId="{32B4880C-79BC-4402-806E-D4A30BDD77B5}" dt="2022-04-05T06:25:42.256" v="22"/>
          <ac:picMkLst>
            <pc:docMk/>
            <pc:sldMk cId="2869461528" sldId="308"/>
            <ac:picMk id="4" creationId="{A84F8D66-3724-4DED-88EB-F2616DE36EB3}"/>
          </ac:picMkLst>
        </pc:picChg>
        <pc:picChg chg="add mod">
          <ac:chgData name="Leonie Smith" userId="fed1330f33f5650e" providerId="LiveId" clId="{32B4880C-79BC-4402-806E-D4A30BDD77B5}" dt="2022-04-05T06:25:49.083" v="23"/>
          <ac:picMkLst>
            <pc:docMk/>
            <pc:sldMk cId="2869461528" sldId="308"/>
            <ac:picMk id="5" creationId="{D9CF3404-008D-4493-8ED6-D3256788F8C3}"/>
          </ac:picMkLst>
        </pc:picChg>
      </pc:sldChg>
      <pc:sldChg chg="addSp modSp mod">
        <pc:chgData name="Leonie Smith" userId="fed1330f33f5650e" providerId="LiveId" clId="{32B4880C-79BC-4402-806E-D4A30BDD77B5}" dt="2022-04-03T09:09:50.851" v="2" actId="14100"/>
        <pc:sldMkLst>
          <pc:docMk/>
          <pc:sldMk cId="1237137471" sldId="310"/>
        </pc:sldMkLst>
        <pc:picChg chg="add mod">
          <ac:chgData name="Leonie Smith" userId="fed1330f33f5650e" providerId="LiveId" clId="{32B4880C-79BC-4402-806E-D4A30BDD77B5}" dt="2022-04-03T09:09:50.851" v="2" actId="14100"/>
          <ac:picMkLst>
            <pc:docMk/>
            <pc:sldMk cId="1237137471" sldId="310"/>
            <ac:picMk id="3" creationId="{3F431DE9-F6FD-4889-9F8D-A147918D143E}"/>
          </ac:picMkLst>
        </pc:picChg>
      </pc:sldChg>
      <pc:sldChg chg="addSp modSp">
        <pc:chgData name="Leonie Smith" userId="fed1330f33f5650e" providerId="LiveId" clId="{32B4880C-79BC-4402-806E-D4A30BDD77B5}" dt="2022-04-05T06:25:17.620" v="21"/>
        <pc:sldMkLst>
          <pc:docMk/>
          <pc:sldMk cId="1772228426" sldId="338"/>
        </pc:sldMkLst>
        <pc:picChg chg="add mod">
          <ac:chgData name="Leonie Smith" userId="fed1330f33f5650e" providerId="LiveId" clId="{32B4880C-79BC-4402-806E-D4A30BDD77B5}" dt="2022-04-05T06:25:17.620" v="21"/>
          <ac:picMkLst>
            <pc:docMk/>
            <pc:sldMk cId="1772228426" sldId="338"/>
            <ac:picMk id="2" creationId="{E56CD35A-30AD-4454-A8B3-ADC00BD59DDC}"/>
          </ac:picMkLst>
        </pc:picChg>
      </pc:sldChg>
      <pc:sldChg chg="addSp modSp">
        <pc:chgData name="Leonie Smith" userId="fed1330f33f5650e" providerId="LiveId" clId="{32B4880C-79BC-4402-806E-D4A30BDD77B5}" dt="2022-04-03T09:09:57.056" v="3"/>
        <pc:sldMkLst>
          <pc:docMk/>
          <pc:sldMk cId="1931337536" sldId="339"/>
        </pc:sldMkLst>
        <pc:picChg chg="add mod">
          <ac:chgData name="Leonie Smith" userId="fed1330f33f5650e" providerId="LiveId" clId="{32B4880C-79BC-4402-806E-D4A30BDD77B5}" dt="2022-04-03T09:09:57.056" v="3"/>
          <ac:picMkLst>
            <pc:docMk/>
            <pc:sldMk cId="1931337536" sldId="339"/>
            <ac:picMk id="5" creationId="{8A8629A6-22EF-420D-8711-9BFD0316CD5D}"/>
          </ac:picMkLst>
        </pc:picChg>
      </pc:sldChg>
      <pc:sldChg chg="addSp delSp modSp modTransition modAnim">
        <pc:chgData name="Leonie Smith" userId="fed1330f33f5650e" providerId="LiveId" clId="{32B4880C-79BC-4402-806E-D4A30BDD77B5}" dt="2022-04-05T06:27:03.566" v="30"/>
        <pc:sldMkLst>
          <pc:docMk/>
          <pc:sldMk cId="3051892576" sldId="340"/>
        </pc:sldMkLst>
        <pc:picChg chg="add del mod">
          <ac:chgData name="Leonie Smith" userId="fed1330f33f5650e" providerId="LiveId" clId="{32B4880C-79BC-4402-806E-D4A30BDD77B5}" dt="2022-04-05T06:26:31.696" v="25"/>
          <ac:picMkLst>
            <pc:docMk/>
            <pc:sldMk cId="3051892576" sldId="340"/>
            <ac:picMk id="2" creationId="{BD630B9F-9324-40C4-8DDA-AE0800D2BBE1}"/>
          </ac:picMkLst>
        </pc:picChg>
        <pc:picChg chg="add del mod">
          <ac:chgData name="Leonie Smith" userId="fed1330f33f5650e" providerId="LiveId" clId="{32B4880C-79BC-4402-806E-D4A30BDD77B5}" dt="2022-04-05T06:26:41.794" v="27"/>
          <ac:picMkLst>
            <pc:docMk/>
            <pc:sldMk cId="3051892576" sldId="340"/>
            <ac:picMk id="3" creationId="{032656A3-7FA6-40A7-B3F5-1B4CBA7EFBA2}"/>
          </ac:picMkLst>
        </pc:picChg>
        <pc:picChg chg="add del mod">
          <ac:chgData name="Leonie Smith" userId="fed1330f33f5650e" providerId="LiveId" clId="{32B4880C-79BC-4402-806E-D4A30BDD77B5}" dt="2022-04-05T06:26:50.730" v="29"/>
          <ac:picMkLst>
            <pc:docMk/>
            <pc:sldMk cId="3051892576" sldId="340"/>
            <ac:picMk id="5" creationId="{0DF981DD-05A9-4169-95D5-575F9CF46303}"/>
          </ac:picMkLst>
        </pc:picChg>
        <pc:picChg chg="add mod">
          <ac:chgData name="Leonie Smith" userId="fed1330f33f5650e" providerId="LiveId" clId="{32B4880C-79BC-4402-806E-D4A30BDD77B5}" dt="2022-04-05T06:27:03.566" v="30"/>
          <ac:picMkLst>
            <pc:docMk/>
            <pc:sldMk cId="3051892576" sldId="340"/>
            <ac:picMk id="7" creationId="{BBF868AE-9F99-4DEB-BC0F-F9B8FF8C2112}"/>
          </ac:picMkLst>
        </pc:picChg>
      </pc:sldChg>
      <pc:sldChg chg="addSp modSp mod">
        <pc:chgData name="Leonie Smith" userId="fed1330f33f5650e" providerId="LiveId" clId="{32B4880C-79BC-4402-806E-D4A30BDD77B5}" dt="2022-04-03T09:10:43.431" v="6" actId="14100"/>
        <pc:sldMkLst>
          <pc:docMk/>
          <pc:sldMk cId="1983841694" sldId="341"/>
        </pc:sldMkLst>
        <pc:picChg chg="add mod">
          <ac:chgData name="Leonie Smith" userId="fed1330f33f5650e" providerId="LiveId" clId="{32B4880C-79BC-4402-806E-D4A30BDD77B5}" dt="2022-04-03T09:10:43.431" v="6" actId="14100"/>
          <ac:picMkLst>
            <pc:docMk/>
            <pc:sldMk cId="1983841694" sldId="341"/>
            <ac:picMk id="3" creationId="{17E80092-06F5-4259-80DC-550F5D7B0442}"/>
          </ac:picMkLst>
        </pc:picChg>
      </pc:sldChg>
      <pc:sldChg chg="addSp modSp">
        <pc:chgData name="Leonie Smith" userId="fed1330f33f5650e" providerId="LiveId" clId="{32B4880C-79BC-4402-806E-D4A30BDD77B5}" dt="2022-04-05T06:30:07.721" v="31"/>
        <pc:sldMkLst>
          <pc:docMk/>
          <pc:sldMk cId="964780152" sldId="342"/>
        </pc:sldMkLst>
        <pc:picChg chg="add mod">
          <ac:chgData name="Leonie Smith" userId="fed1330f33f5650e" providerId="LiveId" clId="{32B4880C-79BC-4402-806E-D4A30BDD77B5}" dt="2022-04-05T06:30:07.721" v="31"/>
          <ac:picMkLst>
            <pc:docMk/>
            <pc:sldMk cId="964780152" sldId="342"/>
            <ac:picMk id="2" creationId="{4B2BEF6C-0EB4-49DD-B9B5-089C2B54CBB5}"/>
          </ac:picMkLst>
        </pc:picChg>
      </pc:sldChg>
      <pc:sldChg chg="addSp modSp mod">
        <pc:chgData name="Leonie Smith" userId="fed1330f33f5650e" providerId="LiveId" clId="{32B4880C-79BC-4402-806E-D4A30BDD77B5}" dt="2022-04-03T09:11:12.326" v="9" actId="14100"/>
        <pc:sldMkLst>
          <pc:docMk/>
          <pc:sldMk cId="3055517435" sldId="343"/>
        </pc:sldMkLst>
        <pc:picChg chg="add mod">
          <ac:chgData name="Leonie Smith" userId="fed1330f33f5650e" providerId="LiveId" clId="{32B4880C-79BC-4402-806E-D4A30BDD77B5}" dt="2022-04-03T09:11:12.326" v="9" actId="14100"/>
          <ac:picMkLst>
            <pc:docMk/>
            <pc:sldMk cId="3055517435" sldId="343"/>
            <ac:picMk id="3" creationId="{908E01AC-5976-48FD-AEEC-2D2B8819AFC3}"/>
          </ac:picMkLst>
        </pc:picChg>
      </pc:sldChg>
      <pc:sldChg chg="addSp modSp">
        <pc:chgData name="Leonie Smith" userId="fed1330f33f5650e" providerId="LiveId" clId="{32B4880C-79BC-4402-806E-D4A30BDD77B5}" dt="2022-04-05T06:33:51.430" v="32"/>
        <pc:sldMkLst>
          <pc:docMk/>
          <pc:sldMk cId="2002723087" sldId="344"/>
        </pc:sldMkLst>
        <pc:picChg chg="add mod">
          <ac:chgData name="Leonie Smith" userId="fed1330f33f5650e" providerId="LiveId" clId="{32B4880C-79BC-4402-806E-D4A30BDD77B5}" dt="2022-04-05T06:33:51.430" v="32"/>
          <ac:picMkLst>
            <pc:docMk/>
            <pc:sldMk cId="2002723087" sldId="344"/>
            <ac:picMk id="2" creationId="{F11C32FF-7673-45B4-828D-9ED5FC6695C0}"/>
          </ac:picMkLst>
        </pc:picChg>
      </pc:sldChg>
      <pc:sldChg chg="addSp modSp mod">
        <pc:chgData name="Leonie Smith" userId="fed1330f33f5650e" providerId="LiveId" clId="{32B4880C-79BC-4402-806E-D4A30BDD77B5}" dt="2022-04-03T09:11:48.276" v="12" actId="14100"/>
        <pc:sldMkLst>
          <pc:docMk/>
          <pc:sldMk cId="3195630509" sldId="345"/>
        </pc:sldMkLst>
        <pc:picChg chg="add mod">
          <ac:chgData name="Leonie Smith" userId="fed1330f33f5650e" providerId="LiveId" clId="{32B4880C-79BC-4402-806E-D4A30BDD77B5}" dt="2022-04-03T09:11:48.276" v="12" actId="14100"/>
          <ac:picMkLst>
            <pc:docMk/>
            <pc:sldMk cId="3195630509" sldId="345"/>
            <ac:picMk id="3" creationId="{D5A150A7-E1A5-4164-8EFF-80DE035DC83E}"/>
          </ac:picMkLst>
        </pc:picChg>
      </pc:sldChg>
      <pc:sldChg chg="addSp delSp modSp modTransition modAnim">
        <pc:chgData name="Leonie Smith" userId="fed1330f33f5650e" providerId="LiveId" clId="{32B4880C-79BC-4402-806E-D4A30BDD77B5}" dt="2022-04-05T06:35:22.060" v="35"/>
        <pc:sldMkLst>
          <pc:docMk/>
          <pc:sldMk cId="689563327" sldId="346"/>
        </pc:sldMkLst>
        <pc:picChg chg="add del mod">
          <ac:chgData name="Leonie Smith" userId="fed1330f33f5650e" providerId="LiveId" clId="{32B4880C-79BC-4402-806E-D4A30BDD77B5}" dt="2022-04-05T06:35:12.566" v="34"/>
          <ac:picMkLst>
            <pc:docMk/>
            <pc:sldMk cId="689563327" sldId="346"/>
            <ac:picMk id="2" creationId="{808A856E-6C09-43DA-BB65-0A5FE6A820EB}"/>
          </ac:picMkLst>
        </pc:picChg>
        <pc:picChg chg="add mod">
          <ac:chgData name="Leonie Smith" userId="fed1330f33f5650e" providerId="LiveId" clId="{32B4880C-79BC-4402-806E-D4A30BDD77B5}" dt="2022-04-05T06:35:22.060" v="35"/>
          <ac:picMkLst>
            <pc:docMk/>
            <pc:sldMk cId="689563327" sldId="346"/>
            <ac:picMk id="3" creationId="{32F0B671-D582-4A47-95D3-39E705FAF090}"/>
          </ac:picMkLst>
        </pc:picChg>
      </pc:sldChg>
      <pc:sldChg chg="addSp modSp mod">
        <pc:chgData name="Leonie Smith" userId="fed1330f33f5650e" providerId="LiveId" clId="{32B4880C-79BC-4402-806E-D4A30BDD77B5}" dt="2022-04-03T09:12:29.873" v="16" actId="1076"/>
        <pc:sldMkLst>
          <pc:docMk/>
          <pc:sldMk cId="3740339217" sldId="347"/>
        </pc:sldMkLst>
        <pc:picChg chg="add mod">
          <ac:chgData name="Leonie Smith" userId="fed1330f33f5650e" providerId="LiveId" clId="{32B4880C-79BC-4402-806E-D4A30BDD77B5}" dt="2022-04-03T09:12:29.873" v="16" actId="1076"/>
          <ac:picMkLst>
            <pc:docMk/>
            <pc:sldMk cId="3740339217" sldId="347"/>
            <ac:picMk id="3" creationId="{636AF997-183D-4DE7-B05E-4784896889C7}"/>
          </ac:picMkLst>
        </pc:picChg>
      </pc:sldChg>
      <pc:sldChg chg="addSp delSp modSp modTransition modAnim">
        <pc:chgData name="Leonie Smith" userId="fed1330f33f5650e" providerId="LiveId" clId="{32B4880C-79BC-4402-806E-D4A30BDD77B5}" dt="2022-04-05T06:41:58.145" v="50"/>
        <pc:sldMkLst>
          <pc:docMk/>
          <pc:sldMk cId="3976236224" sldId="348"/>
        </pc:sldMkLst>
        <pc:picChg chg="add del mod">
          <ac:chgData name="Leonie Smith" userId="fed1330f33f5650e" providerId="LiveId" clId="{32B4880C-79BC-4402-806E-D4A30BDD77B5}" dt="2022-04-05T06:39:29.464" v="37"/>
          <ac:picMkLst>
            <pc:docMk/>
            <pc:sldMk cId="3976236224" sldId="348"/>
            <ac:picMk id="2" creationId="{D6C531E4-A2D5-49B9-930F-1ED69DE0D0B9}"/>
          </ac:picMkLst>
        </pc:picChg>
        <pc:picChg chg="add del mod">
          <ac:chgData name="Leonie Smith" userId="fed1330f33f5650e" providerId="LiveId" clId="{32B4880C-79BC-4402-806E-D4A30BDD77B5}" dt="2022-04-05T06:39:44.179" v="39"/>
          <ac:picMkLst>
            <pc:docMk/>
            <pc:sldMk cId="3976236224" sldId="348"/>
            <ac:picMk id="3" creationId="{BB9C1E32-5143-4419-B0DE-5697F4F88824}"/>
          </ac:picMkLst>
        </pc:picChg>
        <pc:picChg chg="add del mod">
          <ac:chgData name="Leonie Smith" userId="fed1330f33f5650e" providerId="LiveId" clId="{32B4880C-79BC-4402-806E-D4A30BDD77B5}" dt="2022-04-05T06:40:46.343" v="41"/>
          <ac:picMkLst>
            <pc:docMk/>
            <pc:sldMk cId="3976236224" sldId="348"/>
            <ac:picMk id="5" creationId="{987849BC-64A9-4D2F-8894-97C33929AEFB}"/>
          </ac:picMkLst>
        </pc:picChg>
        <pc:picChg chg="add del mod">
          <ac:chgData name="Leonie Smith" userId="fed1330f33f5650e" providerId="LiveId" clId="{32B4880C-79BC-4402-806E-D4A30BDD77B5}" dt="2022-04-05T06:40:59.911" v="43"/>
          <ac:picMkLst>
            <pc:docMk/>
            <pc:sldMk cId="3976236224" sldId="348"/>
            <ac:picMk id="7" creationId="{1167F825-175F-45EB-864D-0BB5C43AAC4D}"/>
          </ac:picMkLst>
        </pc:picChg>
        <pc:picChg chg="add del mod">
          <ac:chgData name="Leonie Smith" userId="fed1330f33f5650e" providerId="LiveId" clId="{32B4880C-79BC-4402-806E-D4A30BDD77B5}" dt="2022-04-05T06:41:13.997" v="45"/>
          <ac:picMkLst>
            <pc:docMk/>
            <pc:sldMk cId="3976236224" sldId="348"/>
            <ac:picMk id="8" creationId="{D1AC7AA5-EBF1-47DD-8D4A-F2516B82BA96}"/>
          </ac:picMkLst>
        </pc:picChg>
        <pc:picChg chg="add del mod">
          <ac:chgData name="Leonie Smith" userId="fed1330f33f5650e" providerId="LiveId" clId="{32B4880C-79BC-4402-806E-D4A30BDD77B5}" dt="2022-04-05T06:41:22.494" v="47"/>
          <ac:picMkLst>
            <pc:docMk/>
            <pc:sldMk cId="3976236224" sldId="348"/>
            <ac:picMk id="9" creationId="{55BC96B2-469E-4482-BBCB-BD52BCE6E01F}"/>
          </ac:picMkLst>
        </pc:picChg>
        <pc:picChg chg="add del mod">
          <ac:chgData name="Leonie Smith" userId="fed1330f33f5650e" providerId="LiveId" clId="{32B4880C-79BC-4402-806E-D4A30BDD77B5}" dt="2022-04-05T06:41:42.532" v="49"/>
          <ac:picMkLst>
            <pc:docMk/>
            <pc:sldMk cId="3976236224" sldId="348"/>
            <ac:picMk id="10" creationId="{D9421642-25D0-4499-A3B2-15E83B11692C}"/>
          </ac:picMkLst>
        </pc:picChg>
        <pc:picChg chg="add mod">
          <ac:chgData name="Leonie Smith" userId="fed1330f33f5650e" providerId="LiveId" clId="{32B4880C-79BC-4402-806E-D4A30BDD77B5}" dt="2022-04-05T06:41:58.145" v="50"/>
          <ac:picMkLst>
            <pc:docMk/>
            <pc:sldMk cId="3976236224" sldId="348"/>
            <ac:picMk id="11" creationId="{E6C2D102-5765-4BD1-9961-35C402C04ACA}"/>
          </ac:picMkLst>
        </pc:picChg>
      </pc:sldChg>
      <pc:sldChg chg="addSp modSp mod">
        <pc:chgData name="Leonie Smith" userId="fed1330f33f5650e" providerId="LiveId" clId="{32B4880C-79BC-4402-806E-D4A30BDD77B5}" dt="2022-04-03T09:13:13.585" v="19" actId="14100"/>
        <pc:sldMkLst>
          <pc:docMk/>
          <pc:sldMk cId="1642667687" sldId="349"/>
        </pc:sldMkLst>
        <pc:picChg chg="add mod">
          <ac:chgData name="Leonie Smith" userId="fed1330f33f5650e" providerId="LiveId" clId="{32B4880C-79BC-4402-806E-D4A30BDD77B5}" dt="2022-04-03T09:13:13.585" v="19" actId="14100"/>
          <ac:picMkLst>
            <pc:docMk/>
            <pc:sldMk cId="1642667687" sldId="349"/>
            <ac:picMk id="3" creationId="{99768CEA-A27F-4FE3-88C0-20F672D0C906}"/>
          </ac:picMkLst>
        </pc:picChg>
      </pc:sldChg>
    </pc:docChg>
  </pc:docChgLst>
  <pc:docChgLst>
    <pc:chgData name="Leonie Smith" userId="fed1330f33f5650e" providerId="LiveId" clId="{7980FC28-9111-49D8-B350-070540EE8009}"/>
    <pc:docChg chg="custSel modSld">
      <pc:chgData name="Leonie Smith" userId="fed1330f33f5650e" providerId="LiveId" clId="{7980FC28-9111-49D8-B350-070540EE8009}" dt="2022-04-28T08:17:21.571" v="14"/>
      <pc:docMkLst>
        <pc:docMk/>
      </pc:docMkLst>
      <pc:sldChg chg="modNotesTx">
        <pc:chgData name="Leonie Smith" userId="fed1330f33f5650e" providerId="LiveId" clId="{7980FC28-9111-49D8-B350-070540EE8009}" dt="2022-04-22T07:20:51.749" v="3" actId="5793"/>
        <pc:sldMkLst>
          <pc:docMk/>
          <pc:sldMk cId="2869461528" sldId="308"/>
        </pc:sldMkLst>
      </pc:sldChg>
      <pc:sldChg chg="addSp modSp mod">
        <pc:chgData name="Leonie Smith" userId="fed1330f33f5650e" providerId="LiveId" clId="{7980FC28-9111-49D8-B350-070540EE8009}" dt="2022-04-28T08:16:05.307" v="7" actId="1076"/>
        <pc:sldMkLst>
          <pc:docMk/>
          <pc:sldMk cId="1237137471" sldId="310"/>
        </pc:sldMkLst>
        <pc:spChg chg="add mod">
          <ac:chgData name="Leonie Smith" userId="fed1330f33f5650e" providerId="LiveId" clId="{7980FC28-9111-49D8-B350-070540EE8009}" dt="2022-04-28T08:16:05.307" v="7" actId="1076"/>
          <ac:spMkLst>
            <pc:docMk/>
            <pc:sldMk cId="1237137471" sldId="310"/>
            <ac:spMk id="5" creationId="{39083F8D-6C94-44A1-A96D-7DA49F763B0B}"/>
          </ac:spMkLst>
        </pc:spChg>
      </pc:sldChg>
      <pc:sldChg chg="addSp modSp">
        <pc:chgData name="Leonie Smith" userId="fed1330f33f5650e" providerId="LiveId" clId="{7980FC28-9111-49D8-B350-070540EE8009}" dt="2022-04-28T08:16:16.342" v="8"/>
        <pc:sldMkLst>
          <pc:docMk/>
          <pc:sldMk cId="1931337536" sldId="339"/>
        </pc:sldMkLst>
        <pc:spChg chg="add mod">
          <ac:chgData name="Leonie Smith" userId="fed1330f33f5650e" providerId="LiveId" clId="{7980FC28-9111-49D8-B350-070540EE8009}" dt="2022-04-28T08:16:16.342" v="8"/>
          <ac:spMkLst>
            <pc:docMk/>
            <pc:sldMk cId="1931337536" sldId="339"/>
            <ac:spMk id="7" creationId="{21778FE8-46B1-4C0C-AEE5-5297C1C996CA}"/>
          </ac:spMkLst>
        </pc:spChg>
      </pc:sldChg>
      <pc:sldChg chg="addSp modSp mod">
        <pc:chgData name="Leonie Smith" userId="fed1330f33f5650e" providerId="LiveId" clId="{7980FC28-9111-49D8-B350-070540EE8009}" dt="2022-04-28T08:16:59.053" v="10" actId="20577"/>
        <pc:sldMkLst>
          <pc:docMk/>
          <pc:sldMk cId="1983841694" sldId="341"/>
        </pc:sldMkLst>
        <pc:spChg chg="add mod">
          <ac:chgData name="Leonie Smith" userId="fed1330f33f5650e" providerId="LiveId" clId="{7980FC28-9111-49D8-B350-070540EE8009}" dt="2022-04-28T08:16:59.053" v="10" actId="20577"/>
          <ac:spMkLst>
            <pc:docMk/>
            <pc:sldMk cId="1983841694" sldId="341"/>
            <ac:spMk id="5" creationId="{C30656AC-97C7-4475-A96F-F4AE7DD82F5A}"/>
          </ac:spMkLst>
        </pc:spChg>
      </pc:sldChg>
      <pc:sldChg chg="addSp modSp">
        <pc:chgData name="Leonie Smith" userId="fed1330f33f5650e" providerId="LiveId" clId="{7980FC28-9111-49D8-B350-070540EE8009}" dt="2022-04-28T08:17:14.155" v="11"/>
        <pc:sldMkLst>
          <pc:docMk/>
          <pc:sldMk cId="3055517435" sldId="343"/>
        </pc:sldMkLst>
        <pc:spChg chg="add mod">
          <ac:chgData name="Leonie Smith" userId="fed1330f33f5650e" providerId="LiveId" clId="{7980FC28-9111-49D8-B350-070540EE8009}" dt="2022-04-28T08:17:14.155" v="11"/>
          <ac:spMkLst>
            <pc:docMk/>
            <pc:sldMk cId="3055517435" sldId="343"/>
            <ac:spMk id="5" creationId="{C9C4B806-C08C-48CF-BD29-F93F7489CA0C}"/>
          </ac:spMkLst>
        </pc:spChg>
      </pc:sldChg>
      <pc:sldChg chg="addSp modSp">
        <pc:chgData name="Leonie Smith" userId="fed1330f33f5650e" providerId="LiveId" clId="{7980FC28-9111-49D8-B350-070540EE8009}" dt="2022-04-28T08:17:16.434" v="12"/>
        <pc:sldMkLst>
          <pc:docMk/>
          <pc:sldMk cId="3195630509" sldId="345"/>
        </pc:sldMkLst>
        <pc:spChg chg="add mod">
          <ac:chgData name="Leonie Smith" userId="fed1330f33f5650e" providerId="LiveId" clId="{7980FC28-9111-49D8-B350-070540EE8009}" dt="2022-04-28T08:17:16.434" v="12"/>
          <ac:spMkLst>
            <pc:docMk/>
            <pc:sldMk cId="3195630509" sldId="345"/>
            <ac:spMk id="5" creationId="{1D387DC5-D947-4D6D-9A18-4E8E985AE156}"/>
          </ac:spMkLst>
        </pc:spChg>
      </pc:sldChg>
      <pc:sldChg chg="addSp modSp">
        <pc:chgData name="Leonie Smith" userId="fed1330f33f5650e" providerId="LiveId" clId="{7980FC28-9111-49D8-B350-070540EE8009}" dt="2022-04-28T08:17:18.730" v="13"/>
        <pc:sldMkLst>
          <pc:docMk/>
          <pc:sldMk cId="3740339217" sldId="347"/>
        </pc:sldMkLst>
        <pc:spChg chg="add mod">
          <ac:chgData name="Leonie Smith" userId="fed1330f33f5650e" providerId="LiveId" clId="{7980FC28-9111-49D8-B350-070540EE8009}" dt="2022-04-28T08:17:18.730" v="13"/>
          <ac:spMkLst>
            <pc:docMk/>
            <pc:sldMk cId="3740339217" sldId="347"/>
            <ac:spMk id="5" creationId="{89D1042F-53DD-4B2E-8821-BC6A00AF5257}"/>
          </ac:spMkLst>
        </pc:spChg>
      </pc:sldChg>
      <pc:sldChg chg="addSp modSp">
        <pc:chgData name="Leonie Smith" userId="fed1330f33f5650e" providerId="LiveId" clId="{7980FC28-9111-49D8-B350-070540EE8009}" dt="2022-04-28T08:17:21.571" v="14"/>
        <pc:sldMkLst>
          <pc:docMk/>
          <pc:sldMk cId="1642667687" sldId="349"/>
        </pc:sldMkLst>
        <pc:spChg chg="add mod">
          <ac:chgData name="Leonie Smith" userId="fed1330f33f5650e" providerId="LiveId" clId="{7980FC28-9111-49D8-B350-070540EE8009}" dt="2022-04-28T08:17:21.571" v="14"/>
          <ac:spMkLst>
            <pc:docMk/>
            <pc:sldMk cId="1642667687" sldId="349"/>
            <ac:spMk id="5" creationId="{60367A05-CE43-4F97-8AA0-2D29E5AC13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 dirty="0" err="1">
                <a:latin typeface="TimesNewRomanPS-BoldMT"/>
              </a:rPr>
              <a:t>Chected</a:t>
            </a:r>
            <a:r>
              <a:rPr lang="en-IN" sz="1200" b="1" i="0" u="none" strike="noStrike" baseline="0">
                <a:latin typeface="TimesNewRomanPS-BoldMT"/>
              </a:rPr>
              <a:t>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14 Ruth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Naomi’s son’s die - Ruth 1:1-5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Ruth stays with Naomi – Ruth 1:6-22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Ruth gleaning in the field of Boaz – Ruth 2:1-16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Naomi advises Ruth – Ruth 2:17-23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Ruth goes to Boaz – Ruth 3:1-18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Boaz arranges marriage with Ruth – Ruth 4:1-12 (Left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061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2024/07/05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14-7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84A47C4-F211-7B85-5325-B72D6C3C9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836A852-5E5F-BCF2-6E0E-77E5590E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"/>
    </mc:Choice>
    <mc:Fallback xmlns="">
      <p:transition spd="slow" advTm="2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150A7-E1A5-4164-8EFF-80DE035DC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072532"/>
            <a:ext cx="12191999" cy="79305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387DC5-D947-4D6D-9A18-4E8E985AE156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630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Naomi took the child, placed him on her lap, and became a nurse to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དེ་ནས་ནཱ་ཨོ་མུ་ཡིས་ཕྲུ་གུ་པང་དུ་བཟུང་སྟེ་བུ་སྙོར་མ་རུ་གྱུར་ཏོ། 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163813-C679-579C-D439-BA34383E0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6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7"/>
    </mc:Choice>
    <mc:Fallback xmlns="">
      <p:transition spd="slow" advTm="5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AF997-183D-4DE7-B05E-478489688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2500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1042F-53DD-4B2E-8821-BC6A00AF5257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39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neighbor women said, “A son has been born to Naomi,” and they named him Obed. He became the father of Jesse, the father of David.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ཁྱིམ་མཚེས་ཀྱི་བུད་མེད་རྣམས་ན་རེ། ནཱ་ཨོ་མུ་ལ་བུ་ཞིག་སྐྱེས་སོ་ཞེས་སྨྲས་པ་དང་ཁོ་རྣམས་ཀྱིས་ཕྲུ་གུ་དེའི་མིང་ལ་ཨོ་བེད་ཅེས་བཏགས། ཨོ་བེད་ནི་ཡེ་སེ་ཞེས་བྱ་བའི་ཡབ་ཡིན་ཞིང་ཡེ་སེ་ནི་དཱ་བིད་ཅེས་པའི་ཡབ་ཡིན་ནོ། །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A2DEEAD-9CC8-4136-7FFD-4CF0CF010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3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87"/>
    </mc:Choice>
    <mc:Fallback xmlns="">
      <p:transition spd="slow" advTm="1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68CEA-A27F-4FE3-88C0-20F672D0C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1313"/>
            <a:ext cx="12476480" cy="7199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67A05-CE43-4F97-8AA0-2D29E5AC13DC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66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31DE9-F6FD-4889-9F8D-A147918D1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8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083F8D-6C94-44A1-A96D-7DA49F763B0B}"/>
              </a:ext>
            </a:extLst>
          </p:cNvPr>
          <p:cNvSpPr txBox="1"/>
          <p:nvPr/>
        </p:nvSpPr>
        <p:spPr>
          <a:xfrm>
            <a:off x="55881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རུད 4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37137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600" b="0" i="0" u="none" strike="noStrike" baseline="0" dirty="0">
                <a:latin typeface="TimesNewRomanPSMT"/>
              </a:rPr>
              <a:t>7. Naomi receives her grandson – Ruth 4:13-22 (Center)</a:t>
            </a:r>
            <a:endParaRPr lang="en-IN" sz="6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8905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རུད 4</a:t>
            </a:r>
            <a:endParaRPr lang="en-IN" sz="8000" b="1" cap="all" dirty="0">
              <a:solidFill>
                <a:srgbClr val="121212"/>
              </a:solidFill>
              <a:latin typeface="ArialMT"/>
            </a:endParaRP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BD6050-9978-1E7B-A8A0-A049C2C60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8"/>
    </mc:Choice>
    <mc:Fallback xmlns="">
      <p:transition spd="slow" advTm="2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629A6-22EF-420D-8711-9BFD0316C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478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778FE8-46B1-4C0C-AEE5-5297C1C996CA}"/>
              </a:ext>
            </a:extLst>
          </p:cNvPr>
          <p:cNvSpPr txBox="1"/>
          <p:nvPr/>
        </p:nvSpPr>
        <p:spPr>
          <a:xfrm>
            <a:off x="558819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རུད 4</a:t>
            </a:r>
            <a:endParaRPr lang="en-IN" sz="8000" b="1" cap="all" dirty="0">
              <a:solidFill>
                <a:schemeClr val="bg1"/>
              </a:solidFill>
              <a:latin typeface="ArialMT"/>
            </a:endParaRP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MT"/>
              </a:rPr>
              <a:t>བྷོ་ཨཛའི་རིགས་བརྒྱུད།</a:t>
            </a:r>
            <a:endParaRPr lang="bo-CN" sz="8000" b="1" cap="all" dirty="0">
              <a:solidFill>
                <a:schemeClr val="bg1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06224" y="649795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37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Boaz took Ruth, and she became his wife. And when he had relations with her,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enabled her to conceive, and she gave birth to a son.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དེ་ནས་པཱོ་ཨ་ཟི་ཡིས་རུ་ཐི་རང་གི་ཆུང་མར་བླངས་ཤིང་ཁོ་མོ་དང་མཉམ་དུ་བསྡད་པ་ལ། དཀོན་མཆོག་ཡ་ཝཱེས་ཁོ་མོར་མངལ་དང་ལྡན་པར་མཛད་ནས་བུ་ཞིག་སྐྱེས། </a:t>
            </a:r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endParaRPr lang="en-ZA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CAE820-FA6E-F595-20C9-8047C2F0C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1"/>
    </mc:Choice>
    <mc:Fallback xmlns="">
      <p:transition spd="slow" advTm="7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E80092-06F5-4259-80DC-550F5D7B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35530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656AC-97C7-4475-A96F-F4AE7DD82F5A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4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women said to Naomi, “Blessed be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who has not left you this day without a kinsman-redeemer. May his name become famous in Israel.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བུད་མེད་རྣམས་ཀྱིས་ནཱ་ཨོ་མུ་ལ་འདི་ལྟར།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དཀོན་མཆོག་ཡ་ཝཱེ་ཁོང་ཉིད་བསྟོད་འོས་ཏེ།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ཁོང་གིས་ཁྱོད་རང་དེ་རིང་ཉིན་མོ་འདིར།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ཉེ་བའི་བླུ་མཁན་མེད་པར་མ་བསྐྱུར་ཏོ།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ཕྲུ་གུ་འདི་ནི་ཡེས་ར་ཨེལ་པའི་ཁྲོད།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སྙན་གྲགས་ཡོངས་སུ་རྒྱས་པའི་སྨོན་འདུན་ཞུ། །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B09DA21-3C25-608A-4AB1-BDB82E7FA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8"/>
    </mc:Choice>
    <mc:Fallback xmlns="">
      <p:transition spd="slow" advTm="1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E01AC-5976-48FD-AEEC-2D2B8819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8458"/>
            <a:ext cx="12192000" cy="7416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C4B806-C08C-48CF-BD29-F93F7489CA0C}"/>
              </a:ext>
            </a:extLst>
          </p:cNvPr>
          <p:cNvSpPr txBox="1"/>
          <p:nvPr/>
        </p:nvSpPr>
        <p:spPr>
          <a:xfrm>
            <a:off x="-687180" y="194873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རུད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17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will renew your life and sustain you in your old age. For your daughter-in-law, who loves you and is better to you than seven sons, has given him birth.”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འདི་ནི་ཁྱོད་རང་གཅེས་སུ་འཛིན་པ་ཡི།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མནའ་མ་དེ་ཡིས་བཙས་པའི་བུ་ཡིན་པས།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ཁོས་ནི་ཁྱོད་ཀྱི་སེམས་ཤུགས་ཆེར་བསྐྱེད་ཅིང་།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ཁྱོད་རང་རྒས་དུས་སྙོར་སྐྱོང་བྱེད་ངེས་ཡིན།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འདི་ལྟའི་མནའ་མ་ཁྱོད་ལ་ཡོད་པ་ནི།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བུ་བདུན་ཡོད་པ་ལས་ཀྱང་ཤིན་ཏུ་ལེགས། །</a:t>
            </a:r>
          </a:p>
          <a:p>
            <a:pPr algn="l"/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ཞེས་སྨྲས། 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3D7D54-E12B-1A04-CFEB-782C065F4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2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2"/>
    </mc:Choice>
    <mc:Fallback xmlns="">
      <p:transition spd="slow" advTm="1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720</Words>
  <Application>Microsoft Office PowerPoint</Application>
  <PresentationFormat>Widescreen</PresentationFormat>
  <Paragraphs>54</Paragraphs>
  <Slides>14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Aptos</vt:lpstr>
      <vt:lpstr>Arial</vt:lpstr>
      <vt:lpstr>ArialMT</vt:lpstr>
      <vt:lpstr>Calibri</vt:lpstr>
      <vt:lpstr>Calibri Light</vt:lpstr>
      <vt:lpstr>Inter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14-7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13</cp:revision>
  <dcterms:created xsi:type="dcterms:W3CDTF">2021-07-20T09:23:46Z</dcterms:created>
  <dcterms:modified xsi:type="dcterms:W3CDTF">2024-07-05T11:14:13Z</dcterms:modified>
</cp:coreProperties>
</file>