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85" r:id="rId3"/>
    <p:sldId id="268" r:id="rId4"/>
    <p:sldId id="303" r:id="rId5"/>
    <p:sldId id="257" r:id="rId6"/>
    <p:sldId id="286" r:id="rId7"/>
    <p:sldId id="258" r:id="rId8"/>
    <p:sldId id="287" r:id="rId9"/>
    <p:sldId id="267" r:id="rId10"/>
    <p:sldId id="288" r:id="rId11"/>
    <p:sldId id="269" r:id="rId12"/>
    <p:sldId id="289" r:id="rId13"/>
    <p:sldId id="270" r:id="rId14"/>
    <p:sldId id="290" r:id="rId15"/>
    <p:sldId id="271" r:id="rId16"/>
    <p:sldId id="291" r:id="rId17"/>
    <p:sldId id="272" r:id="rId18"/>
    <p:sldId id="292" r:id="rId19"/>
    <p:sldId id="274" r:id="rId20"/>
    <p:sldId id="293" r:id="rId21"/>
    <p:sldId id="273" r:id="rId22"/>
    <p:sldId id="294" r:id="rId23"/>
    <p:sldId id="284" r:id="rId24"/>
    <p:sldId id="295" r:id="rId25"/>
    <p:sldId id="275" r:id="rId26"/>
    <p:sldId id="296" r:id="rId27"/>
    <p:sldId id="281" r:id="rId28"/>
    <p:sldId id="297" r:id="rId29"/>
    <p:sldId id="276" r:id="rId30"/>
    <p:sldId id="298" r:id="rId31"/>
    <p:sldId id="277" r:id="rId32"/>
    <p:sldId id="299" r:id="rId33"/>
    <p:sldId id="278" r:id="rId34"/>
    <p:sldId id="300" r:id="rId35"/>
    <p:sldId id="279" r:id="rId36"/>
    <p:sldId id="301" r:id="rId37"/>
    <p:sldId id="280" r:id="rId38"/>
    <p:sldId id="30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961E53-435F-4F9C-B453-84C32C3E073F}" v="2" dt="2024-07-08T08:07:27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4416" autoAdjust="0"/>
  </p:normalViewPr>
  <p:slideViewPr>
    <p:cSldViewPr snapToGrid="0">
      <p:cViewPr varScale="1">
        <p:scale>
          <a:sx n="99" d="100"/>
          <a:sy n="99" d="100"/>
        </p:scale>
        <p:origin x="10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FE8DCE0F-D38B-4A73-B983-EDB8B3BF5042}"/>
    <pc:docChg chg="undo custSel modSld">
      <pc:chgData name="Leonie Smith" userId="fed1330f33f5650e" providerId="LiveId" clId="{FE8DCE0F-D38B-4A73-B983-EDB8B3BF5042}" dt="2022-05-09T04:42:45.003" v="68" actId="20577"/>
      <pc:docMkLst>
        <pc:docMk/>
      </pc:docMkLst>
      <pc:sldChg chg="addSp delSp modSp modNotesTx">
        <pc:chgData name="Leonie Smith" userId="fed1330f33f5650e" providerId="LiveId" clId="{FE8DCE0F-D38B-4A73-B983-EDB8B3BF5042}" dt="2022-05-09T04:39:03.058" v="28"/>
        <pc:sldMkLst>
          <pc:docMk/>
          <pc:sldMk cId="2465616548" sldId="256"/>
        </pc:sldMkLst>
        <pc:spChg chg="add del mod">
          <ac:chgData name="Leonie Smith" userId="fed1330f33f5650e" providerId="LiveId" clId="{FE8DCE0F-D38B-4A73-B983-EDB8B3BF5042}" dt="2022-05-09T04:39:03.058" v="28"/>
          <ac:spMkLst>
            <pc:docMk/>
            <pc:sldMk cId="2465616548" sldId="256"/>
            <ac:spMk id="5" creationId="{E120EE54-A177-E955-1FE8-46AEE505F8DF}"/>
          </ac:spMkLst>
        </pc:spChg>
      </pc:sldChg>
      <pc:sldChg chg="addSp modSp mod">
        <pc:chgData name="Leonie Smith" userId="fed1330f33f5650e" providerId="LiveId" clId="{FE8DCE0F-D38B-4A73-B983-EDB8B3BF5042}" dt="2022-05-09T04:36:59.459" v="9" actId="207"/>
        <pc:sldMkLst>
          <pc:docMk/>
          <pc:sldMk cId="555853799" sldId="285"/>
        </pc:sldMkLst>
        <pc:spChg chg="add mod">
          <ac:chgData name="Leonie Smith" userId="fed1330f33f5650e" providerId="LiveId" clId="{FE8DCE0F-D38B-4A73-B983-EDB8B3BF5042}" dt="2022-05-09T04:36:59.459" v="9" actId="207"/>
          <ac:spMkLst>
            <pc:docMk/>
            <pc:sldMk cId="555853799" sldId="285"/>
            <ac:spMk id="4" creationId="{494216B3-53DF-89D8-0C58-F9F95788B306}"/>
          </ac:spMkLst>
        </pc:spChg>
        <pc:picChg chg="mod">
          <ac:chgData name="Leonie Smith" userId="fed1330f33f5650e" providerId="LiveId" clId="{FE8DCE0F-D38B-4A73-B983-EDB8B3BF5042}" dt="2022-05-09T04:36:33.049" v="6" actId="1076"/>
          <ac:picMkLst>
            <pc:docMk/>
            <pc:sldMk cId="555853799" sldId="285"/>
            <ac:picMk id="3" creationId="{44E47334-66D9-471D-99BC-7746FE4524E6}"/>
          </ac:picMkLst>
        </pc:picChg>
      </pc:sldChg>
      <pc:sldChg chg="addSp modSp mod">
        <pc:chgData name="Leonie Smith" userId="fed1330f33f5650e" providerId="LiveId" clId="{FE8DCE0F-D38B-4A73-B983-EDB8B3BF5042}" dt="2022-05-09T04:39:56.205" v="42" actId="20577"/>
        <pc:sldMkLst>
          <pc:docMk/>
          <pc:sldMk cId="3674482878" sldId="286"/>
        </pc:sldMkLst>
        <pc:spChg chg="add mod">
          <ac:chgData name="Leonie Smith" userId="fed1330f33f5650e" providerId="LiveId" clId="{FE8DCE0F-D38B-4A73-B983-EDB8B3BF5042}" dt="2022-05-09T04:39:56.205" v="42" actId="20577"/>
          <ac:spMkLst>
            <pc:docMk/>
            <pc:sldMk cId="3674482878" sldId="286"/>
            <ac:spMk id="4" creationId="{5484EDF2-3357-D3ED-A43A-D78E91368273}"/>
          </ac:spMkLst>
        </pc:spChg>
      </pc:sldChg>
      <pc:sldChg chg="addSp modSp mod">
        <pc:chgData name="Leonie Smith" userId="fed1330f33f5650e" providerId="LiveId" clId="{FE8DCE0F-D38B-4A73-B983-EDB8B3BF5042}" dt="2022-05-09T04:40:10.511" v="43" actId="20577"/>
        <pc:sldMkLst>
          <pc:docMk/>
          <pc:sldMk cId="1802302209" sldId="287"/>
        </pc:sldMkLst>
        <pc:spChg chg="add mod">
          <ac:chgData name="Leonie Smith" userId="fed1330f33f5650e" providerId="LiveId" clId="{FE8DCE0F-D38B-4A73-B983-EDB8B3BF5042}" dt="2022-05-09T04:40:10.511" v="43" actId="20577"/>
          <ac:spMkLst>
            <pc:docMk/>
            <pc:sldMk cId="1802302209" sldId="287"/>
            <ac:spMk id="7" creationId="{8BC311B6-4321-7E96-AADD-A043BF318DB3}"/>
          </ac:spMkLst>
        </pc:spChg>
      </pc:sldChg>
      <pc:sldChg chg="addSp modSp mod">
        <pc:chgData name="Leonie Smith" userId="fed1330f33f5650e" providerId="LiveId" clId="{FE8DCE0F-D38B-4A73-B983-EDB8B3BF5042}" dt="2022-05-09T04:40:19.665" v="44" actId="20577"/>
        <pc:sldMkLst>
          <pc:docMk/>
          <pc:sldMk cId="6025973" sldId="288"/>
        </pc:sldMkLst>
        <pc:spChg chg="add mod">
          <ac:chgData name="Leonie Smith" userId="fed1330f33f5650e" providerId="LiveId" clId="{FE8DCE0F-D38B-4A73-B983-EDB8B3BF5042}" dt="2022-05-09T04:40:19.665" v="44" actId="20577"/>
          <ac:spMkLst>
            <pc:docMk/>
            <pc:sldMk cId="6025973" sldId="288"/>
            <ac:spMk id="4" creationId="{14C53679-0911-2CDB-BDB6-D564B5A58FC5}"/>
          </ac:spMkLst>
        </pc:spChg>
      </pc:sldChg>
      <pc:sldChg chg="addSp modSp mod">
        <pc:chgData name="Leonie Smith" userId="fed1330f33f5650e" providerId="LiveId" clId="{FE8DCE0F-D38B-4A73-B983-EDB8B3BF5042}" dt="2022-05-09T04:40:29.234" v="45" actId="20577"/>
        <pc:sldMkLst>
          <pc:docMk/>
          <pc:sldMk cId="1588797923" sldId="289"/>
        </pc:sldMkLst>
        <pc:spChg chg="add mod">
          <ac:chgData name="Leonie Smith" userId="fed1330f33f5650e" providerId="LiveId" clId="{FE8DCE0F-D38B-4A73-B983-EDB8B3BF5042}" dt="2022-05-09T04:40:29.234" v="45" actId="20577"/>
          <ac:spMkLst>
            <pc:docMk/>
            <pc:sldMk cId="1588797923" sldId="289"/>
            <ac:spMk id="4" creationId="{639BBB04-C300-F68E-8BBB-E79D394F0BA1}"/>
          </ac:spMkLst>
        </pc:spChg>
      </pc:sldChg>
      <pc:sldChg chg="addSp modSp mod">
        <pc:chgData name="Leonie Smith" userId="fed1330f33f5650e" providerId="LiveId" clId="{FE8DCE0F-D38B-4A73-B983-EDB8B3BF5042}" dt="2022-05-09T04:40:38.157" v="46" actId="20577"/>
        <pc:sldMkLst>
          <pc:docMk/>
          <pc:sldMk cId="3324022111" sldId="290"/>
        </pc:sldMkLst>
        <pc:spChg chg="add mod">
          <ac:chgData name="Leonie Smith" userId="fed1330f33f5650e" providerId="LiveId" clId="{FE8DCE0F-D38B-4A73-B983-EDB8B3BF5042}" dt="2022-05-09T04:40:38.157" v="46" actId="20577"/>
          <ac:spMkLst>
            <pc:docMk/>
            <pc:sldMk cId="3324022111" sldId="290"/>
            <ac:spMk id="4" creationId="{0C9B7F78-5B61-5DED-7AE7-DE0C97BCE68E}"/>
          </ac:spMkLst>
        </pc:spChg>
      </pc:sldChg>
      <pc:sldChg chg="addSp modSp mod">
        <pc:chgData name="Leonie Smith" userId="fed1330f33f5650e" providerId="LiveId" clId="{FE8DCE0F-D38B-4A73-B983-EDB8B3BF5042}" dt="2022-05-09T04:40:50.540" v="47" actId="20577"/>
        <pc:sldMkLst>
          <pc:docMk/>
          <pc:sldMk cId="2019058864" sldId="291"/>
        </pc:sldMkLst>
        <pc:spChg chg="add mod">
          <ac:chgData name="Leonie Smith" userId="fed1330f33f5650e" providerId="LiveId" clId="{FE8DCE0F-D38B-4A73-B983-EDB8B3BF5042}" dt="2022-05-09T04:40:50.540" v="47" actId="20577"/>
          <ac:spMkLst>
            <pc:docMk/>
            <pc:sldMk cId="2019058864" sldId="291"/>
            <ac:spMk id="4" creationId="{150F6639-AFA7-A647-B0B5-BAEF756926EC}"/>
          </ac:spMkLst>
        </pc:spChg>
      </pc:sldChg>
      <pc:sldChg chg="addSp modSp mod">
        <pc:chgData name="Leonie Smith" userId="fed1330f33f5650e" providerId="LiveId" clId="{FE8DCE0F-D38B-4A73-B983-EDB8B3BF5042}" dt="2022-05-09T04:41:03.052" v="48" actId="20577"/>
        <pc:sldMkLst>
          <pc:docMk/>
          <pc:sldMk cId="929124836" sldId="292"/>
        </pc:sldMkLst>
        <pc:spChg chg="add mod">
          <ac:chgData name="Leonie Smith" userId="fed1330f33f5650e" providerId="LiveId" clId="{FE8DCE0F-D38B-4A73-B983-EDB8B3BF5042}" dt="2022-05-09T04:41:03.052" v="48" actId="20577"/>
          <ac:spMkLst>
            <pc:docMk/>
            <pc:sldMk cId="929124836" sldId="292"/>
            <ac:spMk id="3" creationId="{8931D43C-BAAC-8B3E-FE0A-FBB037F9B01F}"/>
          </ac:spMkLst>
        </pc:spChg>
      </pc:sldChg>
      <pc:sldChg chg="addSp modSp mod">
        <pc:chgData name="Leonie Smith" userId="fed1330f33f5650e" providerId="LiveId" clId="{FE8DCE0F-D38B-4A73-B983-EDB8B3BF5042}" dt="2022-05-09T04:41:12.996" v="50" actId="20577"/>
        <pc:sldMkLst>
          <pc:docMk/>
          <pc:sldMk cId="1582535465" sldId="293"/>
        </pc:sldMkLst>
        <pc:spChg chg="add mod">
          <ac:chgData name="Leonie Smith" userId="fed1330f33f5650e" providerId="LiveId" clId="{FE8DCE0F-D38B-4A73-B983-EDB8B3BF5042}" dt="2022-05-09T04:41:12.996" v="50" actId="20577"/>
          <ac:spMkLst>
            <pc:docMk/>
            <pc:sldMk cId="1582535465" sldId="293"/>
            <ac:spMk id="4" creationId="{C4FF85C6-F2D1-6DB2-86D6-C90F97F347F8}"/>
          </ac:spMkLst>
        </pc:spChg>
      </pc:sldChg>
      <pc:sldChg chg="addSp modSp mod">
        <pc:chgData name="Leonie Smith" userId="fed1330f33f5650e" providerId="LiveId" clId="{FE8DCE0F-D38B-4A73-B983-EDB8B3BF5042}" dt="2022-05-09T04:41:21.821" v="52" actId="20577"/>
        <pc:sldMkLst>
          <pc:docMk/>
          <pc:sldMk cId="3469846094" sldId="294"/>
        </pc:sldMkLst>
        <pc:spChg chg="add mod">
          <ac:chgData name="Leonie Smith" userId="fed1330f33f5650e" providerId="LiveId" clId="{FE8DCE0F-D38B-4A73-B983-EDB8B3BF5042}" dt="2022-05-09T04:41:21.821" v="52" actId="20577"/>
          <ac:spMkLst>
            <pc:docMk/>
            <pc:sldMk cId="3469846094" sldId="294"/>
            <ac:spMk id="4" creationId="{B82F0EEB-EF42-DA92-9FC6-D6964855DFFE}"/>
          </ac:spMkLst>
        </pc:spChg>
      </pc:sldChg>
      <pc:sldChg chg="addSp modSp mod">
        <pc:chgData name="Leonie Smith" userId="fed1330f33f5650e" providerId="LiveId" clId="{FE8DCE0F-D38B-4A73-B983-EDB8B3BF5042}" dt="2022-05-09T04:41:42.202" v="54" actId="20577"/>
        <pc:sldMkLst>
          <pc:docMk/>
          <pc:sldMk cId="4190475469" sldId="295"/>
        </pc:sldMkLst>
        <pc:spChg chg="add mod">
          <ac:chgData name="Leonie Smith" userId="fed1330f33f5650e" providerId="LiveId" clId="{FE8DCE0F-D38B-4A73-B983-EDB8B3BF5042}" dt="2022-05-09T04:41:42.202" v="54" actId="20577"/>
          <ac:spMkLst>
            <pc:docMk/>
            <pc:sldMk cId="4190475469" sldId="295"/>
            <ac:spMk id="4" creationId="{CFA8CC3C-9793-D74C-9F63-A57DC3B5177F}"/>
          </ac:spMkLst>
        </pc:spChg>
      </pc:sldChg>
      <pc:sldChg chg="addSp modSp mod">
        <pc:chgData name="Leonie Smith" userId="fed1330f33f5650e" providerId="LiveId" clId="{FE8DCE0F-D38B-4A73-B983-EDB8B3BF5042}" dt="2022-05-09T04:41:50.599" v="56" actId="20577"/>
        <pc:sldMkLst>
          <pc:docMk/>
          <pc:sldMk cId="3801317875" sldId="296"/>
        </pc:sldMkLst>
        <pc:spChg chg="add mod">
          <ac:chgData name="Leonie Smith" userId="fed1330f33f5650e" providerId="LiveId" clId="{FE8DCE0F-D38B-4A73-B983-EDB8B3BF5042}" dt="2022-05-09T04:41:50.599" v="56" actId="20577"/>
          <ac:spMkLst>
            <pc:docMk/>
            <pc:sldMk cId="3801317875" sldId="296"/>
            <ac:spMk id="4" creationId="{15A749A9-CD03-C20A-7B5D-E35E9DBEF189}"/>
          </ac:spMkLst>
        </pc:spChg>
      </pc:sldChg>
      <pc:sldChg chg="addSp modSp mod">
        <pc:chgData name="Leonie Smith" userId="fed1330f33f5650e" providerId="LiveId" clId="{FE8DCE0F-D38B-4A73-B983-EDB8B3BF5042}" dt="2022-05-09T04:41:59.416" v="58" actId="20577"/>
        <pc:sldMkLst>
          <pc:docMk/>
          <pc:sldMk cId="3930228032" sldId="297"/>
        </pc:sldMkLst>
        <pc:spChg chg="add mod">
          <ac:chgData name="Leonie Smith" userId="fed1330f33f5650e" providerId="LiveId" clId="{FE8DCE0F-D38B-4A73-B983-EDB8B3BF5042}" dt="2022-05-09T04:41:59.416" v="58" actId="20577"/>
          <ac:spMkLst>
            <pc:docMk/>
            <pc:sldMk cId="3930228032" sldId="297"/>
            <ac:spMk id="4" creationId="{3F57F196-99DF-F9BB-3B24-C0A49F0E2457}"/>
          </ac:spMkLst>
        </pc:spChg>
      </pc:sldChg>
      <pc:sldChg chg="addSp modSp mod">
        <pc:chgData name="Leonie Smith" userId="fed1330f33f5650e" providerId="LiveId" clId="{FE8DCE0F-D38B-4A73-B983-EDB8B3BF5042}" dt="2022-05-09T04:42:08.221" v="60" actId="20577"/>
        <pc:sldMkLst>
          <pc:docMk/>
          <pc:sldMk cId="1105271867" sldId="298"/>
        </pc:sldMkLst>
        <pc:spChg chg="add mod">
          <ac:chgData name="Leonie Smith" userId="fed1330f33f5650e" providerId="LiveId" clId="{FE8DCE0F-D38B-4A73-B983-EDB8B3BF5042}" dt="2022-05-09T04:42:08.221" v="60" actId="20577"/>
          <ac:spMkLst>
            <pc:docMk/>
            <pc:sldMk cId="1105271867" sldId="298"/>
            <ac:spMk id="4" creationId="{2021F5D2-4438-E1A8-B032-DF081274079E}"/>
          </ac:spMkLst>
        </pc:spChg>
      </pc:sldChg>
      <pc:sldChg chg="addSp modSp mod">
        <pc:chgData name="Leonie Smith" userId="fed1330f33f5650e" providerId="LiveId" clId="{FE8DCE0F-D38B-4A73-B983-EDB8B3BF5042}" dt="2022-05-09T04:42:17.085" v="62" actId="20577"/>
        <pc:sldMkLst>
          <pc:docMk/>
          <pc:sldMk cId="3141817818" sldId="299"/>
        </pc:sldMkLst>
        <pc:spChg chg="add mod">
          <ac:chgData name="Leonie Smith" userId="fed1330f33f5650e" providerId="LiveId" clId="{FE8DCE0F-D38B-4A73-B983-EDB8B3BF5042}" dt="2022-05-09T04:42:17.085" v="62" actId="20577"/>
          <ac:spMkLst>
            <pc:docMk/>
            <pc:sldMk cId="3141817818" sldId="299"/>
            <ac:spMk id="4" creationId="{1B2DE69C-FC42-2E6B-4B37-430BBF41B537}"/>
          </ac:spMkLst>
        </pc:spChg>
      </pc:sldChg>
      <pc:sldChg chg="addSp modSp mod">
        <pc:chgData name="Leonie Smith" userId="fed1330f33f5650e" providerId="LiveId" clId="{FE8DCE0F-D38B-4A73-B983-EDB8B3BF5042}" dt="2022-05-09T04:42:26.898" v="64" actId="20577"/>
        <pc:sldMkLst>
          <pc:docMk/>
          <pc:sldMk cId="1453909303" sldId="300"/>
        </pc:sldMkLst>
        <pc:spChg chg="add mod">
          <ac:chgData name="Leonie Smith" userId="fed1330f33f5650e" providerId="LiveId" clId="{FE8DCE0F-D38B-4A73-B983-EDB8B3BF5042}" dt="2022-05-09T04:42:26.898" v="64" actId="20577"/>
          <ac:spMkLst>
            <pc:docMk/>
            <pc:sldMk cId="1453909303" sldId="300"/>
            <ac:spMk id="4" creationId="{2E2B733D-D43C-2569-2E42-727E8BBA3B17}"/>
          </ac:spMkLst>
        </pc:spChg>
      </pc:sldChg>
      <pc:sldChg chg="addSp modSp mod">
        <pc:chgData name="Leonie Smith" userId="fed1330f33f5650e" providerId="LiveId" clId="{FE8DCE0F-D38B-4A73-B983-EDB8B3BF5042}" dt="2022-05-09T04:42:35" v="66" actId="20577"/>
        <pc:sldMkLst>
          <pc:docMk/>
          <pc:sldMk cId="3326693164" sldId="301"/>
        </pc:sldMkLst>
        <pc:spChg chg="add mod">
          <ac:chgData name="Leonie Smith" userId="fed1330f33f5650e" providerId="LiveId" clId="{FE8DCE0F-D38B-4A73-B983-EDB8B3BF5042}" dt="2022-05-09T04:42:35" v="66" actId="20577"/>
          <ac:spMkLst>
            <pc:docMk/>
            <pc:sldMk cId="3326693164" sldId="301"/>
            <ac:spMk id="4" creationId="{425DE941-797C-183D-20AF-FC4C64FC8C3D}"/>
          </ac:spMkLst>
        </pc:spChg>
      </pc:sldChg>
      <pc:sldChg chg="addSp modSp mod">
        <pc:chgData name="Leonie Smith" userId="fed1330f33f5650e" providerId="LiveId" clId="{FE8DCE0F-D38B-4A73-B983-EDB8B3BF5042}" dt="2022-05-09T04:42:45.003" v="68" actId="20577"/>
        <pc:sldMkLst>
          <pc:docMk/>
          <pc:sldMk cId="249254236" sldId="302"/>
        </pc:sldMkLst>
        <pc:spChg chg="add mod">
          <ac:chgData name="Leonie Smith" userId="fed1330f33f5650e" providerId="LiveId" clId="{FE8DCE0F-D38B-4A73-B983-EDB8B3BF5042}" dt="2022-05-09T04:42:45.003" v="68" actId="20577"/>
          <ac:spMkLst>
            <pc:docMk/>
            <pc:sldMk cId="249254236" sldId="302"/>
            <ac:spMk id="4" creationId="{0A0DA70C-CECC-7DA7-EC92-2909BD2371B8}"/>
          </ac:spMkLst>
        </pc:spChg>
      </pc:sldChg>
      <pc:sldChg chg="addSp modSp">
        <pc:chgData name="Leonie Smith" userId="fed1330f33f5650e" providerId="LiveId" clId="{FE8DCE0F-D38B-4A73-B983-EDB8B3BF5042}" dt="2022-05-09T04:37:12.805" v="10"/>
        <pc:sldMkLst>
          <pc:docMk/>
          <pc:sldMk cId="1258041287" sldId="303"/>
        </pc:sldMkLst>
        <pc:spChg chg="add mod">
          <ac:chgData name="Leonie Smith" userId="fed1330f33f5650e" providerId="LiveId" clId="{FE8DCE0F-D38B-4A73-B983-EDB8B3BF5042}" dt="2022-05-09T04:37:12.805" v="10"/>
          <ac:spMkLst>
            <pc:docMk/>
            <pc:sldMk cId="1258041287" sldId="303"/>
            <ac:spMk id="3" creationId="{4E537DF0-BA56-4033-9F39-BB8686813BB8}"/>
          </ac:spMkLst>
        </pc:spChg>
      </pc:sldChg>
    </pc:docChg>
  </pc:docChgLst>
  <pc:docChgLst>
    <pc:chgData name="Leonie Smith" userId="fed1330f33f5650e" providerId="LiveId" clId="{F4B2D74C-A77C-4C77-8700-075D12153F88}"/>
    <pc:docChg chg="custSel modSld">
      <pc:chgData name="Leonie Smith" userId="fed1330f33f5650e" providerId="LiveId" clId="{F4B2D74C-A77C-4C77-8700-075D12153F88}" dt="2022-04-06T06:07:07.475" v="95"/>
      <pc:docMkLst>
        <pc:docMk/>
      </pc:docMkLst>
      <pc:sldChg chg="addSp modSp">
        <pc:chgData name="Leonie Smith" userId="fed1330f33f5650e" providerId="LiveId" clId="{F4B2D74C-A77C-4C77-8700-075D12153F88}" dt="2022-04-06T04:52:18.492" v="13"/>
        <pc:sldMkLst>
          <pc:docMk/>
          <pc:sldMk cId="2465616548" sldId="256"/>
        </pc:sldMkLst>
        <pc:picChg chg="add mod">
          <ac:chgData name="Leonie Smith" userId="fed1330f33f5650e" providerId="LiveId" clId="{F4B2D74C-A77C-4C77-8700-075D12153F88}" dt="2022-04-06T04:52:18.492" v="13"/>
          <ac:picMkLst>
            <pc:docMk/>
            <pc:sldMk cId="2465616548" sldId="256"/>
            <ac:picMk id="4" creationId="{4F0C0FBD-79BF-4D94-9283-C20CF2F56F6F}"/>
          </ac:picMkLst>
        </pc:picChg>
      </pc:sldChg>
      <pc:sldChg chg="addSp modSp">
        <pc:chgData name="Leonie Smith" userId="fed1330f33f5650e" providerId="LiveId" clId="{F4B2D74C-A77C-4C77-8700-075D12153F88}" dt="2022-04-06T04:59:19.858" v="23"/>
        <pc:sldMkLst>
          <pc:docMk/>
          <pc:sldMk cId="2911333708" sldId="257"/>
        </pc:sldMkLst>
        <pc:picChg chg="add mod">
          <ac:chgData name="Leonie Smith" userId="fed1330f33f5650e" providerId="LiveId" clId="{F4B2D74C-A77C-4C77-8700-075D12153F88}" dt="2022-04-06T04:59:19.858" v="23"/>
          <ac:picMkLst>
            <pc:docMk/>
            <pc:sldMk cId="2911333708" sldId="257"/>
            <ac:picMk id="2" creationId="{6C01CB71-644A-4C59-A6C6-90B624AA8E44}"/>
          </ac:picMkLst>
        </pc:picChg>
      </pc:sldChg>
      <pc:sldChg chg="addSp delSp modSp modTransition modAnim">
        <pc:chgData name="Leonie Smith" userId="fed1330f33f5650e" providerId="LiveId" clId="{F4B2D74C-A77C-4C77-8700-075D12153F88}" dt="2022-04-06T05:01:17.701" v="26"/>
        <pc:sldMkLst>
          <pc:docMk/>
          <pc:sldMk cId="2920012001" sldId="258"/>
        </pc:sldMkLst>
        <pc:picChg chg="add del mod">
          <ac:chgData name="Leonie Smith" userId="fed1330f33f5650e" providerId="LiveId" clId="{F4B2D74C-A77C-4C77-8700-075D12153F88}" dt="2022-04-06T05:01:01.801" v="25"/>
          <ac:picMkLst>
            <pc:docMk/>
            <pc:sldMk cId="2920012001" sldId="258"/>
            <ac:picMk id="2" creationId="{C38C9199-BEA0-40EA-8E9F-3E3EA230DD56}"/>
          </ac:picMkLst>
        </pc:picChg>
        <pc:picChg chg="add mod">
          <ac:chgData name="Leonie Smith" userId="fed1330f33f5650e" providerId="LiveId" clId="{F4B2D74C-A77C-4C77-8700-075D12153F88}" dt="2022-04-06T05:01:17.701" v="26"/>
          <ac:picMkLst>
            <pc:docMk/>
            <pc:sldMk cId="2920012001" sldId="258"/>
            <ac:picMk id="5" creationId="{F7A1C4DB-DB6D-4737-BB60-9C0BB204FB72}"/>
          </ac:picMkLst>
        </pc:picChg>
      </pc:sldChg>
      <pc:sldChg chg="addSp modSp">
        <pc:chgData name="Leonie Smith" userId="fed1330f33f5650e" providerId="LiveId" clId="{F4B2D74C-A77C-4C77-8700-075D12153F88}" dt="2022-04-06T05:04:08.353" v="27"/>
        <pc:sldMkLst>
          <pc:docMk/>
          <pc:sldMk cId="3977508791" sldId="267"/>
        </pc:sldMkLst>
        <pc:picChg chg="add mod">
          <ac:chgData name="Leonie Smith" userId="fed1330f33f5650e" providerId="LiveId" clId="{F4B2D74C-A77C-4C77-8700-075D12153F88}" dt="2022-04-06T05:04:08.353" v="27"/>
          <ac:picMkLst>
            <pc:docMk/>
            <pc:sldMk cId="3977508791" sldId="267"/>
            <ac:picMk id="2" creationId="{75981DA9-2C36-4894-A575-A3C57D606CDE}"/>
          </ac:picMkLst>
        </pc:picChg>
      </pc:sldChg>
      <pc:sldChg chg="addSp delSp modSp modTransition modAnim">
        <pc:chgData name="Leonie Smith" userId="fed1330f33f5650e" providerId="LiveId" clId="{F4B2D74C-A77C-4C77-8700-075D12153F88}" dt="2022-04-06T06:07:07.475" v="95"/>
        <pc:sldMkLst>
          <pc:docMk/>
          <pc:sldMk cId="1972721976" sldId="268"/>
        </pc:sldMkLst>
        <pc:picChg chg="add del mod">
          <ac:chgData name="Leonie Smith" userId="fed1330f33f5650e" providerId="LiveId" clId="{F4B2D74C-A77C-4C77-8700-075D12153F88}" dt="2022-04-06T04:54:46.311" v="15"/>
          <ac:picMkLst>
            <pc:docMk/>
            <pc:sldMk cId="1972721976" sldId="268"/>
            <ac:picMk id="2" creationId="{49A12F8A-1A7D-4F5C-811B-3AD416D8734E}"/>
          </ac:picMkLst>
        </pc:picChg>
        <pc:picChg chg="add del mod">
          <ac:chgData name="Leonie Smith" userId="fed1330f33f5650e" providerId="LiveId" clId="{F4B2D74C-A77C-4C77-8700-075D12153F88}" dt="2022-04-06T04:54:57.506" v="17"/>
          <ac:picMkLst>
            <pc:docMk/>
            <pc:sldMk cId="1972721976" sldId="268"/>
            <ac:picMk id="5" creationId="{496ED8A7-BF30-408F-A5F5-502DAB2F0F0E}"/>
          </ac:picMkLst>
        </pc:picChg>
        <pc:picChg chg="add del mod">
          <ac:chgData name="Leonie Smith" userId="fed1330f33f5650e" providerId="LiveId" clId="{F4B2D74C-A77C-4C77-8700-075D12153F88}" dt="2022-04-06T04:56:03.200" v="19"/>
          <ac:picMkLst>
            <pc:docMk/>
            <pc:sldMk cId="1972721976" sldId="268"/>
            <ac:picMk id="6" creationId="{BD1BF5D8-A4D3-4717-959A-817AA94D53D1}"/>
          </ac:picMkLst>
        </pc:picChg>
        <pc:picChg chg="add del mod">
          <ac:chgData name="Leonie Smith" userId="fed1330f33f5650e" providerId="LiveId" clId="{F4B2D74C-A77C-4C77-8700-075D12153F88}" dt="2022-04-06T04:57:01.334" v="21"/>
          <ac:picMkLst>
            <pc:docMk/>
            <pc:sldMk cId="1972721976" sldId="268"/>
            <ac:picMk id="7" creationId="{E2F7CCF5-E4C3-4343-875D-12ED172C1995}"/>
          </ac:picMkLst>
        </pc:picChg>
        <pc:picChg chg="add del mod">
          <ac:chgData name="Leonie Smith" userId="fed1330f33f5650e" providerId="LiveId" clId="{F4B2D74C-A77C-4C77-8700-075D12153F88}" dt="2022-04-06T06:06:52.556" v="94"/>
          <ac:picMkLst>
            <pc:docMk/>
            <pc:sldMk cId="1972721976" sldId="268"/>
            <ac:picMk id="8" creationId="{A15F0430-C893-48BD-9AD4-D8B289BF28C5}"/>
          </ac:picMkLst>
        </pc:picChg>
        <pc:picChg chg="add mod">
          <ac:chgData name="Leonie Smith" userId="fed1330f33f5650e" providerId="LiveId" clId="{F4B2D74C-A77C-4C77-8700-075D12153F88}" dt="2022-04-06T06:07:07.475" v="95"/>
          <ac:picMkLst>
            <pc:docMk/>
            <pc:sldMk cId="1972721976" sldId="268"/>
            <ac:picMk id="9" creationId="{BB8C7E69-29E9-4198-977A-EC87D9C99E76}"/>
          </ac:picMkLst>
        </pc:picChg>
      </pc:sldChg>
      <pc:sldChg chg="addSp delSp modSp modTransition modAnim">
        <pc:chgData name="Leonie Smith" userId="fed1330f33f5650e" providerId="LiveId" clId="{F4B2D74C-A77C-4C77-8700-075D12153F88}" dt="2022-04-06T05:09:53.108" v="44"/>
        <pc:sldMkLst>
          <pc:docMk/>
          <pc:sldMk cId="4222996764" sldId="269"/>
        </pc:sldMkLst>
        <pc:picChg chg="add del mod">
          <ac:chgData name="Leonie Smith" userId="fed1330f33f5650e" providerId="LiveId" clId="{F4B2D74C-A77C-4C77-8700-075D12153F88}" dt="2022-04-06T05:06:36.019" v="29"/>
          <ac:picMkLst>
            <pc:docMk/>
            <pc:sldMk cId="4222996764" sldId="269"/>
            <ac:picMk id="2" creationId="{BA0368E7-863D-4A72-B2BD-D1838CC28AA1}"/>
          </ac:picMkLst>
        </pc:picChg>
        <pc:picChg chg="add del mod">
          <ac:chgData name="Leonie Smith" userId="fed1330f33f5650e" providerId="LiveId" clId="{F4B2D74C-A77C-4C77-8700-075D12153F88}" dt="2022-04-06T05:06:46.630" v="31"/>
          <ac:picMkLst>
            <pc:docMk/>
            <pc:sldMk cId="4222996764" sldId="269"/>
            <ac:picMk id="5" creationId="{16D16E89-0093-4C5D-AC08-D8FFF7ECDA07}"/>
          </ac:picMkLst>
        </pc:picChg>
        <pc:picChg chg="add del mod">
          <ac:chgData name="Leonie Smith" userId="fed1330f33f5650e" providerId="LiveId" clId="{F4B2D74C-A77C-4C77-8700-075D12153F88}" dt="2022-04-06T05:07:28.997" v="33"/>
          <ac:picMkLst>
            <pc:docMk/>
            <pc:sldMk cId="4222996764" sldId="269"/>
            <ac:picMk id="6" creationId="{349982BC-8C45-4B9D-B9F3-F5D5DD297CDE}"/>
          </ac:picMkLst>
        </pc:picChg>
        <pc:picChg chg="add del mod">
          <ac:chgData name="Leonie Smith" userId="fed1330f33f5650e" providerId="LiveId" clId="{F4B2D74C-A77C-4C77-8700-075D12153F88}" dt="2022-04-06T05:08:06.922" v="35"/>
          <ac:picMkLst>
            <pc:docMk/>
            <pc:sldMk cId="4222996764" sldId="269"/>
            <ac:picMk id="7" creationId="{13C45BDE-82C4-4C10-BFD0-873FAF7B60FE}"/>
          </ac:picMkLst>
        </pc:picChg>
        <pc:picChg chg="add del mod">
          <ac:chgData name="Leonie Smith" userId="fed1330f33f5650e" providerId="LiveId" clId="{F4B2D74C-A77C-4C77-8700-075D12153F88}" dt="2022-04-06T05:08:37.583" v="37"/>
          <ac:picMkLst>
            <pc:docMk/>
            <pc:sldMk cId="4222996764" sldId="269"/>
            <ac:picMk id="8" creationId="{A8F03E31-F331-4993-ADCC-4F43B6D2E524}"/>
          </ac:picMkLst>
        </pc:picChg>
        <pc:picChg chg="add del mod">
          <ac:chgData name="Leonie Smith" userId="fed1330f33f5650e" providerId="LiveId" clId="{F4B2D74C-A77C-4C77-8700-075D12153F88}" dt="2022-04-06T05:08:53.363" v="39"/>
          <ac:picMkLst>
            <pc:docMk/>
            <pc:sldMk cId="4222996764" sldId="269"/>
            <ac:picMk id="9" creationId="{E65A062A-17C3-4881-A2E4-3B725BCC9B14}"/>
          </ac:picMkLst>
        </pc:picChg>
        <pc:picChg chg="add del mod">
          <ac:chgData name="Leonie Smith" userId="fed1330f33f5650e" providerId="LiveId" clId="{F4B2D74C-A77C-4C77-8700-075D12153F88}" dt="2022-04-06T05:09:24.151" v="41"/>
          <ac:picMkLst>
            <pc:docMk/>
            <pc:sldMk cId="4222996764" sldId="269"/>
            <ac:picMk id="10" creationId="{508AE9DF-6062-425E-9E68-716D4E856CEB}"/>
          </ac:picMkLst>
        </pc:picChg>
        <pc:picChg chg="add del mod">
          <ac:chgData name="Leonie Smith" userId="fed1330f33f5650e" providerId="LiveId" clId="{F4B2D74C-A77C-4C77-8700-075D12153F88}" dt="2022-04-06T05:09:39.105" v="43"/>
          <ac:picMkLst>
            <pc:docMk/>
            <pc:sldMk cId="4222996764" sldId="269"/>
            <ac:picMk id="11" creationId="{41DBD5B0-7E06-408D-9053-1F75DF9CA584}"/>
          </ac:picMkLst>
        </pc:picChg>
        <pc:picChg chg="add mod">
          <ac:chgData name="Leonie Smith" userId="fed1330f33f5650e" providerId="LiveId" clId="{F4B2D74C-A77C-4C77-8700-075D12153F88}" dt="2022-04-06T05:09:53.108" v="44"/>
          <ac:picMkLst>
            <pc:docMk/>
            <pc:sldMk cId="4222996764" sldId="269"/>
            <ac:picMk id="12" creationId="{6F3EC6E2-D168-4557-95FA-8437E72EBEAB}"/>
          </ac:picMkLst>
        </pc:picChg>
      </pc:sldChg>
      <pc:sldChg chg="addSp delSp modSp modTransition modAnim">
        <pc:chgData name="Leonie Smith" userId="fed1330f33f5650e" providerId="LiveId" clId="{F4B2D74C-A77C-4C77-8700-075D12153F88}" dt="2022-04-06T05:14:05.327" v="51"/>
        <pc:sldMkLst>
          <pc:docMk/>
          <pc:sldMk cId="2512501552" sldId="270"/>
        </pc:sldMkLst>
        <pc:picChg chg="add del mod">
          <ac:chgData name="Leonie Smith" userId="fed1330f33f5650e" providerId="LiveId" clId="{F4B2D74C-A77C-4C77-8700-075D12153F88}" dt="2022-04-06T05:12:39.428" v="46"/>
          <ac:picMkLst>
            <pc:docMk/>
            <pc:sldMk cId="2512501552" sldId="270"/>
            <ac:picMk id="2" creationId="{6DDFE0F1-F2C4-492E-82CD-E6C5AE7F2D6B}"/>
          </ac:picMkLst>
        </pc:picChg>
        <pc:picChg chg="add del mod">
          <ac:chgData name="Leonie Smith" userId="fed1330f33f5650e" providerId="LiveId" clId="{F4B2D74C-A77C-4C77-8700-075D12153F88}" dt="2022-04-06T05:13:27.502" v="48"/>
          <ac:picMkLst>
            <pc:docMk/>
            <pc:sldMk cId="2512501552" sldId="270"/>
            <ac:picMk id="5" creationId="{C36C0105-2760-474A-A1E0-F5B06D3344EB}"/>
          </ac:picMkLst>
        </pc:picChg>
        <pc:picChg chg="add del mod">
          <ac:chgData name="Leonie Smith" userId="fed1330f33f5650e" providerId="LiveId" clId="{F4B2D74C-A77C-4C77-8700-075D12153F88}" dt="2022-04-06T05:13:47.972" v="50"/>
          <ac:picMkLst>
            <pc:docMk/>
            <pc:sldMk cId="2512501552" sldId="270"/>
            <ac:picMk id="6" creationId="{72DADFA5-380B-4723-BFBC-6F4ED35ED550}"/>
          </ac:picMkLst>
        </pc:picChg>
        <pc:picChg chg="add mod">
          <ac:chgData name="Leonie Smith" userId="fed1330f33f5650e" providerId="LiveId" clId="{F4B2D74C-A77C-4C77-8700-075D12153F88}" dt="2022-04-06T05:14:05.327" v="51"/>
          <ac:picMkLst>
            <pc:docMk/>
            <pc:sldMk cId="2512501552" sldId="270"/>
            <ac:picMk id="7" creationId="{A15D37A0-EB5E-4275-BB37-BAABC1C2C5F9}"/>
          </ac:picMkLst>
        </pc:picChg>
      </pc:sldChg>
      <pc:sldChg chg="addSp delSp modSp modTransition modAnim">
        <pc:chgData name="Leonie Smith" userId="fed1330f33f5650e" providerId="LiveId" clId="{F4B2D74C-A77C-4C77-8700-075D12153F88}" dt="2022-04-06T05:24:48.108" v="66"/>
        <pc:sldMkLst>
          <pc:docMk/>
          <pc:sldMk cId="1857647463" sldId="271"/>
        </pc:sldMkLst>
        <pc:picChg chg="add del mod">
          <ac:chgData name="Leonie Smith" userId="fed1330f33f5650e" providerId="LiveId" clId="{F4B2D74C-A77C-4C77-8700-075D12153F88}" dt="2022-04-06T05:16:54.492" v="53"/>
          <ac:picMkLst>
            <pc:docMk/>
            <pc:sldMk cId="1857647463" sldId="271"/>
            <ac:picMk id="2" creationId="{A019B712-955C-48B3-8E45-ED3DD1725B3E}"/>
          </ac:picMkLst>
        </pc:picChg>
        <pc:picChg chg="add del mod">
          <ac:chgData name="Leonie Smith" userId="fed1330f33f5650e" providerId="LiveId" clId="{F4B2D74C-A77C-4C77-8700-075D12153F88}" dt="2022-04-06T05:17:09.202" v="55"/>
          <ac:picMkLst>
            <pc:docMk/>
            <pc:sldMk cId="1857647463" sldId="271"/>
            <ac:picMk id="5" creationId="{62BE1CF7-A9C2-4663-B250-7E93C2B40E2E}"/>
          </ac:picMkLst>
        </pc:picChg>
        <pc:picChg chg="add del mod">
          <ac:chgData name="Leonie Smith" userId="fed1330f33f5650e" providerId="LiveId" clId="{F4B2D74C-A77C-4C77-8700-075D12153F88}" dt="2022-04-06T05:21:39.405" v="57"/>
          <ac:picMkLst>
            <pc:docMk/>
            <pc:sldMk cId="1857647463" sldId="271"/>
            <ac:picMk id="6" creationId="{FEB723AF-31BD-4AA2-B900-FA0F0692EA09}"/>
          </ac:picMkLst>
        </pc:picChg>
        <pc:picChg chg="add del mod">
          <ac:chgData name="Leonie Smith" userId="fed1330f33f5650e" providerId="LiveId" clId="{F4B2D74C-A77C-4C77-8700-075D12153F88}" dt="2022-04-06T05:22:31.077" v="59"/>
          <ac:picMkLst>
            <pc:docMk/>
            <pc:sldMk cId="1857647463" sldId="271"/>
            <ac:picMk id="7" creationId="{DF1EEDE9-4D4D-4684-8F40-1F75B6D20394}"/>
          </ac:picMkLst>
        </pc:picChg>
        <pc:picChg chg="add del mod">
          <ac:chgData name="Leonie Smith" userId="fed1330f33f5650e" providerId="LiveId" clId="{F4B2D74C-A77C-4C77-8700-075D12153F88}" dt="2022-04-06T05:22:42.698" v="61"/>
          <ac:picMkLst>
            <pc:docMk/>
            <pc:sldMk cId="1857647463" sldId="271"/>
            <ac:picMk id="8" creationId="{BFCBF1E3-A17F-4C80-B372-DCC2D12DC851}"/>
          </ac:picMkLst>
        </pc:picChg>
        <pc:picChg chg="add del mod">
          <ac:chgData name="Leonie Smith" userId="fed1330f33f5650e" providerId="LiveId" clId="{F4B2D74C-A77C-4C77-8700-075D12153F88}" dt="2022-04-06T05:23:28.638" v="63"/>
          <ac:picMkLst>
            <pc:docMk/>
            <pc:sldMk cId="1857647463" sldId="271"/>
            <ac:picMk id="9" creationId="{B19FF745-5E40-4911-839E-7E31813EC52D}"/>
          </ac:picMkLst>
        </pc:picChg>
        <pc:picChg chg="add del mod">
          <ac:chgData name="Leonie Smith" userId="fed1330f33f5650e" providerId="LiveId" clId="{F4B2D74C-A77C-4C77-8700-075D12153F88}" dt="2022-04-06T05:24:27.310" v="65"/>
          <ac:picMkLst>
            <pc:docMk/>
            <pc:sldMk cId="1857647463" sldId="271"/>
            <ac:picMk id="10" creationId="{B060F05C-887A-443B-92F9-55BAAE2DD2AA}"/>
          </ac:picMkLst>
        </pc:picChg>
        <pc:picChg chg="add mod">
          <ac:chgData name="Leonie Smith" userId="fed1330f33f5650e" providerId="LiveId" clId="{F4B2D74C-A77C-4C77-8700-075D12153F88}" dt="2022-04-06T05:24:48.108" v="66"/>
          <ac:picMkLst>
            <pc:docMk/>
            <pc:sldMk cId="1857647463" sldId="271"/>
            <ac:picMk id="11" creationId="{0EE8DCF9-8AEF-46E9-BEE1-668435BE67EA}"/>
          </ac:picMkLst>
        </pc:picChg>
      </pc:sldChg>
      <pc:sldChg chg="addSp delSp modSp mod modTransition modAnim">
        <pc:chgData name="Leonie Smith" userId="fed1330f33f5650e" providerId="LiveId" clId="{F4B2D74C-A77C-4C77-8700-075D12153F88}" dt="2022-04-06T05:28:17.622" v="71"/>
        <pc:sldMkLst>
          <pc:docMk/>
          <pc:sldMk cId="399599581" sldId="272"/>
        </pc:sldMkLst>
        <pc:spChg chg="mod">
          <ac:chgData name="Leonie Smith" userId="fed1330f33f5650e" providerId="LiveId" clId="{F4B2D74C-A77C-4C77-8700-075D12153F88}" dt="2022-04-06T04:51:12.746" v="11" actId="27636"/>
          <ac:spMkLst>
            <pc:docMk/>
            <pc:sldMk cId="399599581" sldId="272"/>
            <ac:spMk id="3" creationId="{062C4388-14E4-4F13-B6C6-5C7212F5D5DD}"/>
          </ac:spMkLst>
        </pc:spChg>
        <pc:spChg chg="mod">
          <ac:chgData name="Leonie Smith" userId="fed1330f33f5650e" providerId="LiveId" clId="{F4B2D74C-A77C-4C77-8700-075D12153F88}" dt="2022-04-06T04:51:12.746" v="12" actId="27636"/>
          <ac:spMkLst>
            <pc:docMk/>
            <pc:sldMk cId="399599581" sldId="272"/>
            <ac:spMk id="4" creationId="{48C687F6-C776-42CE-995B-C97E05881532}"/>
          </ac:spMkLst>
        </pc:spChg>
        <pc:picChg chg="add del mod">
          <ac:chgData name="Leonie Smith" userId="fed1330f33f5650e" providerId="LiveId" clId="{F4B2D74C-A77C-4C77-8700-075D12153F88}" dt="2022-04-06T05:26:25.945" v="68"/>
          <ac:picMkLst>
            <pc:docMk/>
            <pc:sldMk cId="399599581" sldId="272"/>
            <ac:picMk id="2" creationId="{DEFC38E9-A968-4AD4-B9FF-5F32DC570D51}"/>
          </ac:picMkLst>
        </pc:picChg>
        <pc:picChg chg="add del mod">
          <ac:chgData name="Leonie Smith" userId="fed1330f33f5650e" providerId="LiveId" clId="{F4B2D74C-A77C-4C77-8700-075D12153F88}" dt="2022-04-06T05:28:06.435" v="70"/>
          <ac:picMkLst>
            <pc:docMk/>
            <pc:sldMk cId="399599581" sldId="272"/>
            <ac:picMk id="5" creationId="{53DF6444-55A2-44E8-978B-F3A1BF9CF3BB}"/>
          </ac:picMkLst>
        </pc:picChg>
        <pc:picChg chg="add mod">
          <ac:chgData name="Leonie Smith" userId="fed1330f33f5650e" providerId="LiveId" clId="{F4B2D74C-A77C-4C77-8700-075D12153F88}" dt="2022-04-06T05:28:17.622" v="71"/>
          <ac:picMkLst>
            <pc:docMk/>
            <pc:sldMk cId="399599581" sldId="272"/>
            <ac:picMk id="6" creationId="{D9943D7E-BC59-40B1-8918-8673C722F8CB}"/>
          </ac:picMkLst>
        </pc:picChg>
      </pc:sldChg>
      <pc:sldChg chg="addSp modSp">
        <pc:chgData name="Leonie Smith" userId="fed1330f33f5650e" providerId="LiveId" clId="{F4B2D74C-A77C-4C77-8700-075D12153F88}" dt="2022-04-06T05:43:07.249" v="73"/>
        <pc:sldMkLst>
          <pc:docMk/>
          <pc:sldMk cId="2677101369" sldId="273"/>
        </pc:sldMkLst>
        <pc:picChg chg="add mod">
          <ac:chgData name="Leonie Smith" userId="fed1330f33f5650e" providerId="LiveId" clId="{F4B2D74C-A77C-4C77-8700-075D12153F88}" dt="2022-04-06T05:43:07.249" v="73"/>
          <ac:picMkLst>
            <pc:docMk/>
            <pc:sldMk cId="2677101369" sldId="273"/>
            <ac:picMk id="2" creationId="{F182EE37-369B-402D-AA7C-BFCD5E060517}"/>
          </ac:picMkLst>
        </pc:picChg>
      </pc:sldChg>
      <pc:sldChg chg="addSp modSp mod">
        <pc:chgData name="Leonie Smith" userId="fed1330f33f5650e" providerId="LiveId" clId="{F4B2D74C-A77C-4C77-8700-075D12153F88}" dt="2022-04-06T05:31:37.350" v="72"/>
        <pc:sldMkLst>
          <pc:docMk/>
          <pc:sldMk cId="615364361" sldId="274"/>
        </pc:sldMkLst>
        <pc:spChg chg="mod">
          <ac:chgData name="Leonie Smith" userId="fed1330f33f5650e" providerId="LiveId" clId="{F4B2D74C-A77C-4C77-8700-075D12153F88}" dt="2022-04-06T04:50:59.265" v="4" actId="27636"/>
          <ac:spMkLst>
            <pc:docMk/>
            <pc:sldMk cId="615364361" sldId="274"/>
            <ac:spMk id="3" creationId="{062C4388-14E4-4F13-B6C6-5C7212F5D5DD}"/>
          </ac:spMkLst>
        </pc:spChg>
        <pc:spChg chg="mod">
          <ac:chgData name="Leonie Smith" userId="fed1330f33f5650e" providerId="LiveId" clId="{F4B2D74C-A77C-4C77-8700-075D12153F88}" dt="2022-04-06T04:50:59.281" v="5" actId="27636"/>
          <ac:spMkLst>
            <pc:docMk/>
            <pc:sldMk cId="615364361" sldId="274"/>
            <ac:spMk id="4" creationId="{48C687F6-C776-42CE-995B-C97E05881532}"/>
          </ac:spMkLst>
        </pc:spChg>
        <pc:picChg chg="add mod">
          <ac:chgData name="Leonie Smith" userId="fed1330f33f5650e" providerId="LiveId" clId="{F4B2D74C-A77C-4C77-8700-075D12153F88}" dt="2022-04-06T05:31:37.350" v="72"/>
          <ac:picMkLst>
            <pc:docMk/>
            <pc:sldMk cId="615364361" sldId="274"/>
            <ac:picMk id="2" creationId="{9290739A-6631-4365-B5E6-E7D40824F4FD}"/>
          </ac:picMkLst>
        </pc:picChg>
      </pc:sldChg>
      <pc:sldChg chg="addSp modSp">
        <pc:chgData name="Leonie Smith" userId="fed1330f33f5650e" providerId="LiveId" clId="{F4B2D74C-A77C-4C77-8700-075D12153F88}" dt="2022-04-06T05:48:24.767" v="77"/>
        <pc:sldMkLst>
          <pc:docMk/>
          <pc:sldMk cId="237987760" sldId="275"/>
        </pc:sldMkLst>
        <pc:picChg chg="add mod">
          <ac:chgData name="Leonie Smith" userId="fed1330f33f5650e" providerId="LiveId" clId="{F4B2D74C-A77C-4C77-8700-075D12153F88}" dt="2022-04-06T05:48:24.767" v="77"/>
          <ac:picMkLst>
            <pc:docMk/>
            <pc:sldMk cId="237987760" sldId="275"/>
            <ac:picMk id="2" creationId="{95F0DF36-2B42-49C3-8033-E280D2AC39D3}"/>
          </ac:picMkLst>
        </pc:picChg>
      </pc:sldChg>
      <pc:sldChg chg="addSp modSp">
        <pc:chgData name="Leonie Smith" userId="fed1330f33f5650e" providerId="LiveId" clId="{F4B2D74C-A77C-4C77-8700-075D12153F88}" dt="2022-04-06T05:53:18.121" v="83"/>
        <pc:sldMkLst>
          <pc:docMk/>
          <pc:sldMk cId="3707192386" sldId="276"/>
        </pc:sldMkLst>
        <pc:picChg chg="add mod">
          <ac:chgData name="Leonie Smith" userId="fed1330f33f5650e" providerId="LiveId" clId="{F4B2D74C-A77C-4C77-8700-075D12153F88}" dt="2022-04-06T05:53:18.121" v="83"/>
          <ac:picMkLst>
            <pc:docMk/>
            <pc:sldMk cId="3707192386" sldId="276"/>
            <ac:picMk id="2" creationId="{52ECBCA5-DDE6-4CD8-8662-CCE76DE9EDF7}"/>
          </ac:picMkLst>
        </pc:picChg>
      </pc:sldChg>
      <pc:sldChg chg="addSp delSp modSp modTransition modAnim">
        <pc:chgData name="Leonie Smith" userId="fed1330f33f5650e" providerId="LiveId" clId="{F4B2D74C-A77C-4C77-8700-075D12153F88}" dt="2022-04-06T05:57:10.560" v="86"/>
        <pc:sldMkLst>
          <pc:docMk/>
          <pc:sldMk cId="3799096813" sldId="277"/>
        </pc:sldMkLst>
        <pc:picChg chg="add del mod">
          <ac:chgData name="Leonie Smith" userId="fed1330f33f5650e" providerId="LiveId" clId="{F4B2D74C-A77C-4C77-8700-075D12153F88}" dt="2022-04-06T05:56:53.795" v="85"/>
          <ac:picMkLst>
            <pc:docMk/>
            <pc:sldMk cId="3799096813" sldId="277"/>
            <ac:picMk id="2" creationId="{4B8F2585-CE8E-470E-8697-783C951B8C1A}"/>
          </ac:picMkLst>
        </pc:picChg>
        <pc:picChg chg="add mod">
          <ac:chgData name="Leonie Smith" userId="fed1330f33f5650e" providerId="LiveId" clId="{F4B2D74C-A77C-4C77-8700-075D12153F88}" dt="2022-04-06T05:57:10.560" v="86"/>
          <ac:picMkLst>
            <pc:docMk/>
            <pc:sldMk cId="3799096813" sldId="277"/>
            <ac:picMk id="5" creationId="{3002CFE5-5796-4505-B9B4-ED34DBC06E1B}"/>
          </ac:picMkLst>
        </pc:picChg>
      </pc:sldChg>
      <pc:sldChg chg="addSp modSp">
        <pc:chgData name="Leonie Smith" userId="fed1330f33f5650e" providerId="LiveId" clId="{F4B2D74C-A77C-4C77-8700-075D12153F88}" dt="2022-04-06T05:58:28.195" v="87"/>
        <pc:sldMkLst>
          <pc:docMk/>
          <pc:sldMk cId="1550344285" sldId="278"/>
        </pc:sldMkLst>
        <pc:picChg chg="add mod">
          <ac:chgData name="Leonie Smith" userId="fed1330f33f5650e" providerId="LiveId" clId="{F4B2D74C-A77C-4C77-8700-075D12153F88}" dt="2022-04-06T05:58:28.195" v="87"/>
          <ac:picMkLst>
            <pc:docMk/>
            <pc:sldMk cId="1550344285" sldId="278"/>
            <ac:picMk id="2" creationId="{01484DAB-E730-409C-9E1B-5822B11B4B26}"/>
          </ac:picMkLst>
        </pc:picChg>
      </pc:sldChg>
      <pc:sldChg chg="addSp delSp modSp modTransition modAnim">
        <pc:chgData name="Leonie Smith" userId="fed1330f33f5650e" providerId="LiveId" clId="{F4B2D74C-A77C-4C77-8700-075D12153F88}" dt="2022-04-06T06:01:50.221" v="90"/>
        <pc:sldMkLst>
          <pc:docMk/>
          <pc:sldMk cId="113583363" sldId="279"/>
        </pc:sldMkLst>
        <pc:picChg chg="add del mod">
          <ac:chgData name="Leonie Smith" userId="fed1330f33f5650e" providerId="LiveId" clId="{F4B2D74C-A77C-4C77-8700-075D12153F88}" dt="2022-04-06T06:01:36.329" v="89"/>
          <ac:picMkLst>
            <pc:docMk/>
            <pc:sldMk cId="113583363" sldId="279"/>
            <ac:picMk id="2" creationId="{1C01BDDA-B970-41CA-8834-D7E0CD83B377}"/>
          </ac:picMkLst>
        </pc:picChg>
        <pc:picChg chg="add mod">
          <ac:chgData name="Leonie Smith" userId="fed1330f33f5650e" providerId="LiveId" clId="{F4B2D74C-A77C-4C77-8700-075D12153F88}" dt="2022-04-06T06:01:50.221" v="90"/>
          <ac:picMkLst>
            <pc:docMk/>
            <pc:sldMk cId="113583363" sldId="279"/>
            <ac:picMk id="5" creationId="{5FFABED1-B2CE-4860-AEC6-5E09B5967DAA}"/>
          </ac:picMkLst>
        </pc:picChg>
      </pc:sldChg>
      <pc:sldChg chg="addSp delSp modSp modTransition modAnim">
        <pc:chgData name="Leonie Smith" userId="fed1330f33f5650e" providerId="LiveId" clId="{F4B2D74C-A77C-4C77-8700-075D12153F88}" dt="2022-04-06T06:04:21.868" v="93"/>
        <pc:sldMkLst>
          <pc:docMk/>
          <pc:sldMk cId="2677535364" sldId="280"/>
        </pc:sldMkLst>
        <pc:picChg chg="add del mod">
          <ac:chgData name="Leonie Smith" userId="fed1330f33f5650e" providerId="LiveId" clId="{F4B2D74C-A77C-4C77-8700-075D12153F88}" dt="2022-04-06T06:04:09.097" v="92"/>
          <ac:picMkLst>
            <pc:docMk/>
            <pc:sldMk cId="2677535364" sldId="280"/>
            <ac:picMk id="2" creationId="{A27F598D-8001-4D67-BB12-6B672B2804A6}"/>
          </ac:picMkLst>
        </pc:picChg>
        <pc:picChg chg="add mod">
          <ac:chgData name="Leonie Smith" userId="fed1330f33f5650e" providerId="LiveId" clId="{F4B2D74C-A77C-4C77-8700-075D12153F88}" dt="2022-04-06T06:04:21.868" v="93"/>
          <ac:picMkLst>
            <pc:docMk/>
            <pc:sldMk cId="2677535364" sldId="280"/>
            <ac:picMk id="5" creationId="{7BB1153E-ACED-47E7-BB62-CA6C4EB3837F}"/>
          </ac:picMkLst>
        </pc:picChg>
      </pc:sldChg>
      <pc:sldChg chg="addSp delSp modSp modTransition modAnim">
        <pc:chgData name="Leonie Smith" userId="fed1330f33f5650e" providerId="LiveId" clId="{F4B2D74C-A77C-4C77-8700-075D12153F88}" dt="2022-04-06T05:51:50.103" v="82"/>
        <pc:sldMkLst>
          <pc:docMk/>
          <pc:sldMk cId="4288260323" sldId="281"/>
        </pc:sldMkLst>
        <pc:picChg chg="add del mod">
          <ac:chgData name="Leonie Smith" userId="fed1330f33f5650e" providerId="LiveId" clId="{F4B2D74C-A77C-4C77-8700-075D12153F88}" dt="2022-04-06T05:51:26.426" v="79"/>
          <ac:picMkLst>
            <pc:docMk/>
            <pc:sldMk cId="4288260323" sldId="281"/>
            <ac:picMk id="2" creationId="{99EA9D4E-E0E8-4CE0-9233-9078FA133461}"/>
          </ac:picMkLst>
        </pc:picChg>
        <pc:picChg chg="add del mod">
          <ac:chgData name="Leonie Smith" userId="fed1330f33f5650e" providerId="LiveId" clId="{F4B2D74C-A77C-4C77-8700-075D12153F88}" dt="2022-04-06T05:51:38.335" v="81"/>
          <ac:picMkLst>
            <pc:docMk/>
            <pc:sldMk cId="4288260323" sldId="281"/>
            <ac:picMk id="5" creationId="{21442860-708D-4A6D-AC0E-423B4C54FE23}"/>
          </ac:picMkLst>
        </pc:picChg>
        <pc:picChg chg="add mod">
          <ac:chgData name="Leonie Smith" userId="fed1330f33f5650e" providerId="LiveId" clId="{F4B2D74C-A77C-4C77-8700-075D12153F88}" dt="2022-04-06T05:51:50.103" v="82"/>
          <ac:picMkLst>
            <pc:docMk/>
            <pc:sldMk cId="4288260323" sldId="281"/>
            <ac:picMk id="6" creationId="{FA713082-3348-4FF3-8027-BAD53A432B99}"/>
          </ac:picMkLst>
        </pc:picChg>
      </pc:sldChg>
      <pc:sldChg chg="addSp delSp modSp modTransition modAnim">
        <pc:chgData name="Leonie Smith" userId="fed1330f33f5650e" providerId="LiveId" clId="{F4B2D74C-A77C-4C77-8700-075D12153F88}" dt="2022-04-06T05:45:39.413" v="76"/>
        <pc:sldMkLst>
          <pc:docMk/>
          <pc:sldMk cId="1819998419" sldId="284"/>
        </pc:sldMkLst>
        <pc:picChg chg="add del mod">
          <ac:chgData name="Leonie Smith" userId="fed1330f33f5650e" providerId="LiveId" clId="{F4B2D74C-A77C-4C77-8700-075D12153F88}" dt="2022-04-06T05:45:20.271" v="75"/>
          <ac:picMkLst>
            <pc:docMk/>
            <pc:sldMk cId="1819998419" sldId="284"/>
            <ac:picMk id="2" creationId="{0BBFEE91-3B8C-4C61-96A6-21D16A86A69A}"/>
          </ac:picMkLst>
        </pc:picChg>
        <pc:picChg chg="add mod">
          <ac:chgData name="Leonie Smith" userId="fed1330f33f5650e" providerId="LiveId" clId="{F4B2D74C-A77C-4C77-8700-075D12153F88}" dt="2022-04-06T05:45:39.413" v="76"/>
          <ac:picMkLst>
            <pc:docMk/>
            <pc:sldMk cId="1819998419" sldId="284"/>
            <ac:picMk id="5" creationId="{16C881B2-61B4-4E83-80CB-DB22A5E1A771}"/>
          </ac:picMkLst>
        </pc:picChg>
      </pc:sldChg>
    </pc:docChg>
  </pc:docChgLst>
  <pc:docChgLst>
    <pc:chgData name="Alfred Smith" userId="3c60a3631c0db8ad" providerId="LiveId" clId="{1E961E53-435F-4F9C-B453-84C32C3E073F}"/>
    <pc:docChg chg="undo custSel modSld">
      <pc:chgData name="Alfred Smith" userId="3c60a3631c0db8ad" providerId="LiveId" clId="{1E961E53-435F-4F9C-B453-84C32C3E073F}" dt="2024-07-08T08:26:11.293" v="224" actId="27636"/>
      <pc:docMkLst>
        <pc:docMk/>
      </pc:docMkLst>
      <pc:sldChg chg="addSp delSp modSp mod modClrScheme chgLayout">
        <pc:chgData name="Alfred Smith" userId="3c60a3631c0db8ad" providerId="LiveId" clId="{1E961E53-435F-4F9C-B453-84C32C3E073F}" dt="2024-07-08T08:05:27.359" v="2"/>
        <pc:sldMkLst>
          <pc:docMk/>
          <pc:sldMk cId="2465616548" sldId="256"/>
        </pc:sldMkLst>
        <pc:spChg chg="mod ord">
          <ac:chgData name="Alfred Smith" userId="3c60a3631c0db8ad" providerId="LiveId" clId="{1E961E53-435F-4F9C-B453-84C32C3E073F}" dt="2024-07-08T08:05:23.639" v="0" actId="700"/>
          <ac:spMkLst>
            <pc:docMk/>
            <pc:sldMk cId="2465616548" sldId="256"/>
            <ac:spMk id="2" creationId="{E5718624-1080-4723-8A08-109A761C2B70}"/>
          </ac:spMkLst>
        </pc:spChg>
        <pc:spChg chg="del mod ord">
          <ac:chgData name="Alfred Smith" userId="3c60a3631c0db8ad" providerId="LiveId" clId="{1E961E53-435F-4F9C-B453-84C32C3E073F}" dt="2024-07-08T08:05:23.639" v="0" actId="700"/>
          <ac:spMkLst>
            <pc:docMk/>
            <pc:sldMk cId="2465616548" sldId="256"/>
            <ac:spMk id="3" creationId="{F6C5B7FC-4A8C-4191-9B95-7BB278A47627}"/>
          </ac:spMkLst>
        </pc:spChg>
        <pc:spChg chg="add del mod ord">
          <ac:chgData name="Alfred Smith" userId="3c60a3631c0db8ad" providerId="LiveId" clId="{1E961E53-435F-4F9C-B453-84C32C3E073F}" dt="2024-07-08T08:05:26.669" v="1" actId="478"/>
          <ac:spMkLst>
            <pc:docMk/>
            <pc:sldMk cId="2465616548" sldId="256"/>
            <ac:spMk id="4" creationId="{6D3DD3D4-818E-EC22-E0A7-FA6743C0FE8C}"/>
          </ac:spMkLst>
        </pc:spChg>
        <pc:spChg chg="add mod">
          <ac:chgData name="Alfred Smith" userId="3c60a3631c0db8ad" providerId="LiveId" clId="{1E961E53-435F-4F9C-B453-84C32C3E073F}" dt="2024-07-08T08:05:27.359" v="2"/>
          <ac:spMkLst>
            <pc:docMk/>
            <pc:sldMk cId="2465616548" sldId="256"/>
            <ac:spMk id="5" creationId="{7F5DCD8F-4652-A49E-536D-E9D813C4DEC9}"/>
          </ac:spMkLst>
        </pc:spChg>
      </pc:sldChg>
      <pc:sldChg chg="modSp mod">
        <pc:chgData name="Alfred Smith" userId="3c60a3631c0db8ad" providerId="LiveId" clId="{1E961E53-435F-4F9C-B453-84C32C3E073F}" dt="2024-07-08T08:19:36.706" v="153" actId="403"/>
        <pc:sldMkLst>
          <pc:docMk/>
          <pc:sldMk cId="2911333708" sldId="257"/>
        </pc:sldMkLst>
        <pc:spChg chg="mod">
          <ac:chgData name="Alfred Smith" userId="3c60a3631c0db8ad" providerId="LiveId" clId="{1E961E53-435F-4F9C-B453-84C32C3E073F}" dt="2024-07-08T08:19:36.706" v="153" actId="403"/>
          <ac:spMkLst>
            <pc:docMk/>
            <pc:sldMk cId="2911333708" sldId="257"/>
            <ac:spMk id="3" creationId="{062C4388-14E4-4F13-B6C6-5C7212F5D5DD}"/>
          </ac:spMkLst>
        </pc:spChg>
        <pc:spChg chg="mod">
          <ac:chgData name="Alfred Smith" userId="3c60a3631c0db8ad" providerId="LiveId" clId="{1E961E53-435F-4F9C-B453-84C32C3E073F}" dt="2024-07-08T08:19:26.738" v="149" actId="5793"/>
          <ac:spMkLst>
            <pc:docMk/>
            <pc:sldMk cId="2911333708" sldId="257"/>
            <ac:spMk id="4" creationId="{48C687F6-C776-42CE-995B-C97E05881532}"/>
          </ac:spMkLst>
        </pc:spChg>
      </pc:sldChg>
      <pc:sldChg chg="modSp mod">
        <pc:chgData name="Alfred Smith" userId="3c60a3631c0db8ad" providerId="LiveId" clId="{1E961E53-435F-4F9C-B453-84C32C3E073F}" dt="2024-07-08T08:19:57.534" v="157" actId="403"/>
        <pc:sldMkLst>
          <pc:docMk/>
          <pc:sldMk cId="2920012001" sldId="258"/>
        </pc:sldMkLst>
        <pc:spChg chg="mod">
          <ac:chgData name="Alfred Smith" userId="3c60a3631c0db8ad" providerId="LiveId" clId="{1E961E53-435F-4F9C-B453-84C32C3E073F}" dt="2024-07-08T08:09:50.779" v="20" actId="403"/>
          <ac:spMkLst>
            <pc:docMk/>
            <pc:sldMk cId="2920012001" sldId="258"/>
            <ac:spMk id="3" creationId="{062C4388-14E4-4F13-B6C6-5C7212F5D5DD}"/>
          </ac:spMkLst>
        </pc:spChg>
        <pc:spChg chg="mod">
          <ac:chgData name="Alfred Smith" userId="3c60a3631c0db8ad" providerId="LiveId" clId="{1E961E53-435F-4F9C-B453-84C32C3E073F}" dt="2024-07-08T08:19:57.534" v="157" actId="403"/>
          <ac:spMkLst>
            <pc:docMk/>
            <pc:sldMk cId="2920012001" sldId="258"/>
            <ac:spMk id="4" creationId="{48C687F6-C776-42CE-995B-C97E05881532}"/>
          </ac:spMkLst>
        </pc:spChg>
      </pc:sldChg>
      <pc:sldChg chg="modSp mod">
        <pc:chgData name="Alfred Smith" userId="3c60a3631c0db8ad" providerId="LiveId" clId="{1E961E53-435F-4F9C-B453-84C32C3E073F}" dt="2024-07-08T08:20:26.665" v="161" actId="403"/>
        <pc:sldMkLst>
          <pc:docMk/>
          <pc:sldMk cId="3977508791" sldId="267"/>
        </pc:sldMkLst>
        <pc:spChg chg="mod">
          <ac:chgData name="Alfred Smith" userId="3c60a3631c0db8ad" providerId="LiveId" clId="{1E961E53-435F-4F9C-B453-84C32C3E073F}" dt="2024-07-08T08:10:13.279" v="24" actId="403"/>
          <ac:spMkLst>
            <pc:docMk/>
            <pc:sldMk cId="3977508791" sldId="267"/>
            <ac:spMk id="3" creationId="{062C4388-14E4-4F13-B6C6-5C7212F5D5DD}"/>
          </ac:spMkLst>
        </pc:spChg>
        <pc:spChg chg="mod">
          <ac:chgData name="Alfred Smith" userId="3c60a3631c0db8ad" providerId="LiveId" clId="{1E961E53-435F-4F9C-B453-84C32C3E073F}" dt="2024-07-08T08:20:26.665" v="161" actId="403"/>
          <ac:spMkLst>
            <pc:docMk/>
            <pc:sldMk cId="3977508791" sldId="267"/>
            <ac:spMk id="4" creationId="{48C687F6-C776-42CE-995B-C97E05881532}"/>
          </ac:spMkLst>
        </pc:spChg>
      </pc:sldChg>
      <pc:sldChg chg="modSp mod">
        <pc:chgData name="Alfred Smith" userId="3c60a3631c0db8ad" providerId="LiveId" clId="{1E961E53-435F-4F9C-B453-84C32C3E073F}" dt="2024-07-08T08:20:43.486" v="166" actId="403"/>
        <pc:sldMkLst>
          <pc:docMk/>
          <pc:sldMk cId="4222996764" sldId="269"/>
        </pc:sldMkLst>
        <pc:spChg chg="mod">
          <ac:chgData name="Alfred Smith" userId="3c60a3631c0db8ad" providerId="LiveId" clId="{1E961E53-435F-4F9C-B453-84C32C3E073F}" dt="2024-07-08T08:10:45.607" v="32" actId="403"/>
          <ac:spMkLst>
            <pc:docMk/>
            <pc:sldMk cId="4222996764" sldId="269"/>
            <ac:spMk id="3" creationId="{062C4388-14E4-4F13-B6C6-5C7212F5D5DD}"/>
          </ac:spMkLst>
        </pc:spChg>
        <pc:spChg chg="mod">
          <ac:chgData name="Alfred Smith" userId="3c60a3631c0db8ad" providerId="LiveId" clId="{1E961E53-435F-4F9C-B453-84C32C3E073F}" dt="2024-07-08T08:20:43.486" v="166" actId="403"/>
          <ac:spMkLst>
            <pc:docMk/>
            <pc:sldMk cId="4222996764" sldId="269"/>
            <ac:spMk id="4" creationId="{48C687F6-C776-42CE-995B-C97E05881532}"/>
          </ac:spMkLst>
        </pc:spChg>
      </pc:sldChg>
      <pc:sldChg chg="modSp mod">
        <pc:chgData name="Alfred Smith" userId="3c60a3631c0db8ad" providerId="LiveId" clId="{1E961E53-435F-4F9C-B453-84C32C3E073F}" dt="2024-07-08T08:21:02.462" v="172" actId="403"/>
        <pc:sldMkLst>
          <pc:docMk/>
          <pc:sldMk cId="2512501552" sldId="270"/>
        </pc:sldMkLst>
        <pc:spChg chg="mod">
          <ac:chgData name="Alfred Smith" userId="3c60a3631c0db8ad" providerId="LiveId" clId="{1E961E53-435F-4F9C-B453-84C32C3E073F}" dt="2024-07-08T08:20:56.818" v="168" actId="27636"/>
          <ac:spMkLst>
            <pc:docMk/>
            <pc:sldMk cId="2512501552" sldId="270"/>
            <ac:spMk id="3" creationId="{062C4388-14E4-4F13-B6C6-5C7212F5D5DD}"/>
          </ac:spMkLst>
        </pc:spChg>
        <pc:spChg chg="mod">
          <ac:chgData name="Alfred Smith" userId="3c60a3631c0db8ad" providerId="LiveId" clId="{1E961E53-435F-4F9C-B453-84C32C3E073F}" dt="2024-07-08T08:21:02.462" v="172" actId="403"/>
          <ac:spMkLst>
            <pc:docMk/>
            <pc:sldMk cId="2512501552" sldId="270"/>
            <ac:spMk id="4" creationId="{48C687F6-C776-42CE-995B-C97E05881532}"/>
          </ac:spMkLst>
        </pc:spChg>
      </pc:sldChg>
      <pc:sldChg chg="modSp mod">
        <pc:chgData name="Alfred Smith" userId="3c60a3631c0db8ad" providerId="LiveId" clId="{1E961E53-435F-4F9C-B453-84C32C3E073F}" dt="2024-07-08T08:21:19.825" v="177" actId="403"/>
        <pc:sldMkLst>
          <pc:docMk/>
          <pc:sldMk cId="1857647463" sldId="271"/>
        </pc:sldMkLst>
        <pc:spChg chg="mod">
          <ac:chgData name="Alfred Smith" userId="3c60a3631c0db8ad" providerId="LiveId" clId="{1E961E53-435F-4F9C-B453-84C32C3E073F}" dt="2024-07-08T08:11:22.365" v="44" actId="403"/>
          <ac:spMkLst>
            <pc:docMk/>
            <pc:sldMk cId="1857647463" sldId="271"/>
            <ac:spMk id="3" creationId="{062C4388-14E4-4F13-B6C6-5C7212F5D5DD}"/>
          </ac:spMkLst>
        </pc:spChg>
        <pc:spChg chg="mod">
          <ac:chgData name="Alfred Smith" userId="3c60a3631c0db8ad" providerId="LiveId" clId="{1E961E53-435F-4F9C-B453-84C32C3E073F}" dt="2024-07-08T08:21:19.825" v="177" actId="403"/>
          <ac:spMkLst>
            <pc:docMk/>
            <pc:sldMk cId="1857647463" sldId="271"/>
            <ac:spMk id="4" creationId="{48C687F6-C776-42CE-995B-C97E05881532}"/>
          </ac:spMkLst>
        </pc:spChg>
      </pc:sldChg>
      <pc:sldChg chg="modSp mod">
        <pc:chgData name="Alfred Smith" userId="3c60a3631c0db8ad" providerId="LiveId" clId="{1E961E53-435F-4F9C-B453-84C32C3E073F}" dt="2024-07-08T08:22:20.648" v="181"/>
        <pc:sldMkLst>
          <pc:docMk/>
          <pc:sldMk cId="399599581" sldId="272"/>
        </pc:sldMkLst>
        <pc:spChg chg="mod">
          <ac:chgData name="Alfred Smith" userId="3c60a3631c0db8ad" providerId="LiveId" clId="{1E961E53-435F-4F9C-B453-84C32C3E073F}" dt="2024-07-08T08:21:41.832" v="179" actId="27636"/>
          <ac:spMkLst>
            <pc:docMk/>
            <pc:sldMk cId="399599581" sldId="272"/>
            <ac:spMk id="3" creationId="{062C4388-14E4-4F13-B6C6-5C7212F5D5DD}"/>
          </ac:spMkLst>
        </pc:spChg>
        <pc:spChg chg="mod">
          <ac:chgData name="Alfred Smith" userId="3c60a3631c0db8ad" providerId="LiveId" clId="{1E961E53-435F-4F9C-B453-84C32C3E073F}" dt="2024-07-08T08:22:20.648" v="181"/>
          <ac:spMkLst>
            <pc:docMk/>
            <pc:sldMk cId="399599581" sldId="272"/>
            <ac:spMk id="4" creationId="{48C687F6-C776-42CE-995B-C97E05881532}"/>
          </ac:spMkLst>
        </pc:spChg>
      </pc:sldChg>
      <pc:sldChg chg="modSp mod">
        <pc:chgData name="Alfred Smith" userId="3c60a3631c0db8ad" providerId="LiveId" clId="{1E961E53-435F-4F9C-B453-84C32C3E073F}" dt="2024-07-08T08:23:33.615" v="184"/>
        <pc:sldMkLst>
          <pc:docMk/>
          <pc:sldMk cId="2677101369" sldId="273"/>
        </pc:sldMkLst>
        <pc:spChg chg="mod">
          <ac:chgData name="Alfred Smith" userId="3c60a3631c0db8ad" providerId="LiveId" clId="{1E961E53-435F-4F9C-B453-84C32C3E073F}" dt="2024-07-08T08:23:25.461" v="183" actId="20577"/>
          <ac:spMkLst>
            <pc:docMk/>
            <pc:sldMk cId="2677101369" sldId="273"/>
            <ac:spMk id="3" creationId="{062C4388-14E4-4F13-B6C6-5C7212F5D5DD}"/>
          </ac:spMkLst>
        </pc:spChg>
        <pc:spChg chg="mod">
          <ac:chgData name="Alfred Smith" userId="3c60a3631c0db8ad" providerId="LiveId" clId="{1E961E53-435F-4F9C-B453-84C32C3E073F}" dt="2024-07-08T08:23:33.615" v="184"/>
          <ac:spMkLst>
            <pc:docMk/>
            <pc:sldMk cId="2677101369" sldId="273"/>
            <ac:spMk id="4" creationId="{48C687F6-C776-42CE-995B-C97E05881532}"/>
          </ac:spMkLst>
        </pc:spChg>
      </pc:sldChg>
      <pc:sldChg chg="modSp mod">
        <pc:chgData name="Alfred Smith" userId="3c60a3631c0db8ad" providerId="LiveId" clId="{1E961E53-435F-4F9C-B453-84C32C3E073F}" dt="2024-07-08T08:22:39.064" v="182"/>
        <pc:sldMkLst>
          <pc:docMk/>
          <pc:sldMk cId="615364361" sldId="274"/>
        </pc:sldMkLst>
        <pc:spChg chg="mod">
          <ac:chgData name="Alfred Smith" userId="3c60a3631c0db8ad" providerId="LiveId" clId="{1E961E53-435F-4F9C-B453-84C32C3E073F}" dt="2024-07-08T08:12:26.629" v="58" actId="403"/>
          <ac:spMkLst>
            <pc:docMk/>
            <pc:sldMk cId="615364361" sldId="274"/>
            <ac:spMk id="3" creationId="{062C4388-14E4-4F13-B6C6-5C7212F5D5DD}"/>
          </ac:spMkLst>
        </pc:spChg>
        <pc:spChg chg="mod">
          <ac:chgData name="Alfred Smith" userId="3c60a3631c0db8ad" providerId="LiveId" clId="{1E961E53-435F-4F9C-B453-84C32C3E073F}" dt="2024-07-08T08:22:39.064" v="182"/>
          <ac:spMkLst>
            <pc:docMk/>
            <pc:sldMk cId="615364361" sldId="274"/>
            <ac:spMk id="4" creationId="{48C687F6-C776-42CE-995B-C97E05881532}"/>
          </ac:spMkLst>
        </pc:spChg>
      </pc:sldChg>
      <pc:sldChg chg="modSp mod">
        <pc:chgData name="Alfred Smith" userId="3c60a3631c0db8ad" providerId="LiveId" clId="{1E961E53-435F-4F9C-B453-84C32C3E073F}" dt="2024-07-08T08:24:15.380" v="191" actId="403"/>
        <pc:sldMkLst>
          <pc:docMk/>
          <pc:sldMk cId="237987760" sldId="275"/>
        </pc:sldMkLst>
        <pc:spChg chg="mod">
          <ac:chgData name="Alfred Smith" userId="3c60a3631c0db8ad" providerId="LiveId" clId="{1E961E53-435F-4F9C-B453-84C32C3E073F}" dt="2024-07-08T08:13:58.295" v="80" actId="403"/>
          <ac:spMkLst>
            <pc:docMk/>
            <pc:sldMk cId="237987760" sldId="275"/>
            <ac:spMk id="3" creationId="{062C4388-14E4-4F13-B6C6-5C7212F5D5DD}"/>
          </ac:spMkLst>
        </pc:spChg>
        <pc:spChg chg="mod">
          <ac:chgData name="Alfred Smith" userId="3c60a3631c0db8ad" providerId="LiveId" clId="{1E961E53-435F-4F9C-B453-84C32C3E073F}" dt="2024-07-08T08:24:15.380" v="191" actId="403"/>
          <ac:spMkLst>
            <pc:docMk/>
            <pc:sldMk cId="237987760" sldId="275"/>
            <ac:spMk id="4" creationId="{48C687F6-C776-42CE-995B-C97E05881532}"/>
          </ac:spMkLst>
        </pc:spChg>
      </pc:sldChg>
      <pc:sldChg chg="modSp mod">
        <pc:chgData name="Alfred Smith" userId="3c60a3631c0db8ad" providerId="LiveId" clId="{1E961E53-435F-4F9C-B453-84C32C3E073F}" dt="2024-07-08T08:24:46.780" v="202" actId="403"/>
        <pc:sldMkLst>
          <pc:docMk/>
          <pc:sldMk cId="3707192386" sldId="276"/>
        </pc:sldMkLst>
        <pc:spChg chg="mod">
          <ac:chgData name="Alfred Smith" userId="3c60a3631c0db8ad" providerId="LiveId" clId="{1E961E53-435F-4F9C-B453-84C32C3E073F}" dt="2024-07-08T08:15:00.051" v="94" actId="403"/>
          <ac:spMkLst>
            <pc:docMk/>
            <pc:sldMk cId="3707192386" sldId="276"/>
            <ac:spMk id="3" creationId="{062C4388-14E4-4F13-B6C6-5C7212F5D5DD}"/>
          </ac:spMkLst>
        </pc:spChg>
        <pc:spChg chg="mod">
          <ac:chgData name="Alfred Smith" userId="3c60a3631c0db8ad" providerId="LiveId" clId="{1E961E53-435F-4F9C-B453-84C32C3E073F}" dt="2024-07-08T08:24:46.780" v="202" actId="403"/>
          <ac:spMkLst>
            <pc:docMk/>
            <pc:sldMk cId="3707192386" sldId="276"/>
            <ac:spMk id="4" creationId="{48C687F6-C776-42CE-995B-C97E05881532}"/>
          </ac:spMkLst>
        </pc:spChg>
      </pc:sldChg>
      <pc:sldChg chg="modSp mod">
        <pc:chgData name="Alfred Smith" userId="3c60a3631c0db8ad" providerId="LiveId" clId="{1E961E53-435F-4F9C-B453-84C32C3E073F}" dt="2024-07-08T08:25:23.106" v="209" actId="27636"/>
        <pc:sldMkLst>
          <pc:docMk/>
          <pc:sldMk cId="3799096813" sldId="277"/>
        </pc:sldMkLst>
        <pc:spChg chg="mod">
          <ac:chgData name="Alfred Smith" userId="3c60a3631c0db8ad" providerId="LiveId" clId="{1E961E53-435F-4F9C-B453-84C32C3E073F}" dt="2024-07-08T08:25:23.105" v="208" actId="27636"/>
          <ac:spMkLst>
            <pc:docMk/>
            <pc:sldMk cId="3799096813" sldId="277"/>
            <ac:spMk id="3" creationId="{062C4388-14E4-4F13-B6C6-5C7212F5D5DD}"/>
          </ac:spMkLst>
        </pc:spChg>
        <pc:spChg chg="mod">
          <ac:chgData name="Alfred Smith" userId="3c60a3631c0db8ad" providerId="LiveId" clId="{1E961E53-435F-4F9C-B453-84C32C3E073F}" dt="2024-07-08T08:25:23.106" v="209" actId="27636"/>
          <ac:spMkLst>
            <pc:docMk/>
            <pc:sldMk cId="3799096813" sldId="277"/>
            <ac:spMk id="4" creationId="{48C687F6-C776-42CE-995B-C97E05881532}"/>
          </ac:spMkLst>
        </pc:spChg>
      </pc:sldChg>
      <pc:sldChg chg="modSp mod">
        <pc:chgData name="Alfred Smith" userId="3c60a3631c0db8ad" providerId="LiveId" clId="{1E961E53-435F-4F9C-B453-84C32C3E073F}" dt="2024-07-08T08:25:36.557" v="213" actId="20577"/>
        <pc:sldMkLst>
          <pc:docMk/>
          <pc:sldMk cId="1550344285" sldId="278"/>
        </pc:sldMkLst>
        <pc:spChg chg="mod">
          <ac:chgData name="Alfred Smith" userId="3c60a3631c0db8ad" providerId="LiveId" clId="{1E961E53-435F-4F9C-B453-84C32C3E073F}" dt="2024-07-08T08:25:32.336" v="211" actId="27636"/>
          <ac:spMkLst>
            <pc:docMk/>
            <pc:sldMk cId="1550344285" sldId="278"/>
            <ac:spMk id="3" creationId="{062C4388-14E4-4F13-B6C6-5C7212F5D5DD}"/>
          </ac:spMkLst>
        </pc:spChg>
        <pc:spChg chg="mod">
          <ac:chgData name="Alfred Smith" userId="3c60a3631c0db8ad" providerId="LiveId" clId="{1E961E53-435F-4F9C-B453-84C32C3E073F}" dt="2024-07-08T08:25:36.557" v="213" actId="20577"/>
          <ac:spMkLst>
            <pc:docMk/>
            <pc:sldMk cId="1550344285" sldId="278"/>
            <ac:spMk id="4" creationId="{48C687F6-C776-42CE-995B-C97E05881532}"/>
          </ac:spMkLst>
        </pc:spChg>
      </pc:sldChg>
      <pc:sldChg chg="modSp mod">
        <pc:chgData name="Alfred Smith" userId="3c60a3631c0db8ad" providerId="LiveId" clId="{1E961E53-435F-4F9C-B453-84C32C3E073F}" dt="2024-07-08T08:25:52.116" v="218" actId="403"/>
        <pc:sldMkLst>
          <pc:docMk/>
          <pc:sldMk cId="113583363" sldId="279"/>
        </pc:sldMkLst>
        <pc:spChg chg="mod">
          <ac:chgData name="Alfred Smith" userId="3c60a3631c0db8ad" providerId="LiveId" clId="{1E961E53-435F-4F9C-B453-84C32C3E073F}" dt="2024-07-08T08:25:48.870" v="215" actId="27636"/>
          <ac:spMkLst>
            <pc:docMk/>
            <pc:sldMk cId="113583363" sldId="279"/>
            <ac:spMk id="3" creationId="{062C4388-14E4-4F13-B6C6-5C7212F5D5DD}"/>
          </ac:spMkLst>
        </pc:spChg>
        <pc:spChg chg="mod">
          <ac:chgData name="Alfred Smith" userId="3c60a3631c0db8ad" providerId="LiveId" clId="{1E961E53-435F-4F9C-B453-84C32C3E073F}" dt="2024-07-08T08:25:52.116" v="218" actId="403"/>
          <ac:spMkLst>
            <pc:docMk/>
            <pc:sldMk cId="113583363" sldId="279"/>
            <ac:spMk id="4" creationId="{48C687F6-C776-42CE-995B-C97E05881532}"/>
          </ac:spMkLst>
        </pc:spChg>
      </pc:sldChg>
      <pc:sldChg chg="modSp mod">
        <pc:chgData name="Alfred Smith" userId="3c60a3631c0db8ad" providerId="LiveId" clId="{1E961E53-435F-4F9C-B453-84C32C3E073F}" dt="2024-07-08T08:26:11.293" v="224" actId="27636"/>
        <pc:sldMkLst>
          <pc:docMk/>
          <pc:sldMk cId="2677535364" sldId="280"/>
        </pc:sldMkLst>
        <pc:spChg chg="mod">
          <ac:chgData name="Alfred Smith" userId="3c60a3631c0db8ad" providerId="LiveId" clId="{1E961E53-435F-4F9C-B453-84C32C3E073F}" dt="2024-07-08T08:26:11.292" v="223" actId="27636"/>
          <ac:spMkLst>
            <pc:docMk/>
            <pc:sldMk cId="2677535364" sldId="280"/>
            <ac:spMk id="3" creationId="{062C4388-14E4-4F13-B6C6-5C7212F5D5DD}"/>
          </ac:spMkLst>
        </pc:spChg>
        <pc:spChg chg="mod">
          <ac:chgData name="Alfred Smith" userId="3c60a3631c0db8ad" providerId="LiveId" clId="{1E961E53-435F-4F9C-B453-84C32C3E073F}" dt="2024-07-08T08:26:11.293" v="224" actId="27636"/>
          <ac:spMkLst>
            <pc:docMk/>
            <pc:sldMk cId="2677535364" sldId="280"/>
            <ac:spMk id="4" creationId="{48C687F6-C776-42CE-995B-C97E05881532}"/>
          </ac:spMkLst>
        </pc:spChg>
      </pc:sldChg>
      <pc:sldChg chg="modSp mod">
        <pc:chgData name="Alfred Smith" userId="3c60a3631c0db8ad" providerId="LiveId" clId="{1E961E53-435F-4F9C-B453-84C32C3E073F}" dt="2024-07-08T08:24:53.692" v="203" actId="6549"/>
        <pc:sldMkLst>
          <pc:docMk/>
          <pc:sldMk cId="4288260323" sldId="281"/>
        </pc:sldMkLst>
        <pc:spChg chg="mod">
          <ac:chgData name="Alfred Smith" userId="3c60a3631c0db8ad" providerId="LiveId" clId="{1E961E53-435F-4F9C-B453-84C32C3E073F}" dt="2024-07-08T08:24:25.087" v="193" actId="27636"/>
          <ac:spMkLst>
            <pc:docMk/>
            <pc:sldMk cId="4288260323" sldId="281"/>
            <ac:spMk id="3" creationId="{062C4388-14E4-4F13-B6C6-5C7212F5D5DD}"/>
          </ac:spMkLst>
        </pc:spChg>
        <pc:spChg chg="mod">
          <ac:chgData name="Alfred Smith" userId="3c60a3631c0db8ad" providerId="LiveId" clId="{1E961E53-435F-4F9C-B453-84C32C3E073F}" dt="2024-07-08T08:24:53.692" v="203" actId="6549"/>
          <ac:spMkLst>
            <pc:docMk/>
            <pc:sldMk cId="4288260323" sldId="281"/>
            <ac:spMk id="4" creationId="{48C687F6-C776-42CE-995B-C97E05881532}"/>
          </ac:spMkLst>
        </pc:spChg>
      </pc:sldChg>
      <pc:sldChg chg="modSp mod">
        <pc:chgData name="Alfred Smith" userId="3c60a3631c0db8ad" providerId="LiveId" clId="{1E961E53-435F-4F9C-B453-84C32C3E073F}" dt="2024-07-08T08:23:57.276" v="187" actId="27636"/>
        <pc:sldMkLst>
          <pc:docMk/>
          <pc:sldMk cId="1819998419" sldId="284"/>
        </pc:sldMkLst>
        <pc:spChg chg="mod">
          <ac:chgData name="Alfred Smith" userId="3c60a3631c0db8ad" providerId="LiveId" clId="{1E961E53-435F-4F9C-B453-84C32C3E073F}" dt="2024-07-08T08:23:57.275" v="186" actId="27636"/>
          <ac:spMkLst>
            <pc:docMk/>
            <pc:sldMk cId="1819998419" sldId="284"/>
            <ac:spMk id="3" creationId="{062C4388-14E4-4F13-B6C6-5C7212F5D5DD}"/>
          </ac:spMkLst>
        </pc:spChg>
        <pc:spChg chg="mod">
          <ac:chgData name="Alfred Smith" userId="3c60a3631c0db8ad" providerId="LiveId" clId="{1E961E53-435F-4F9C-B453-84C32C3E073F}" dt="2024-07-08T08:23:57.276" v="187" actId="27636"/>
          <ac:spMkLst>
            <pc:docMk/>
            <pc:sldMk cId="1819998419" sldId="284"/>
            <ac:spMk id="4" creationId="{48C687F6-C776-42CE-995B-C97E05881532}"/>
          </ac:spMkLst>
        </pc:spChg>
      </pc:sldChg>
      <pc:sldChg chg="addSp modSp">
        <pc:chgData name="Alfred Smith" userId="3c60a3631c0db8ad" providerId="LiveId" clId="{1E961E53-435F-4F9C-B453-84C32C3E073F}" dt="2024-07-08T08:07:27.517" v="3"/>
        <pc:sldMkLst>
          <pc:docMk/>
          <pc:sldMk cId="1258041287" sldId="303"/>
        </pc:sldMkLst>
        <pc:spChg chg="add mod">
          <ac:chgData name="Alfred Smith" userId="3c60a3631c0db8ad" providerId="LiveId" clId="{1E961E53-435F-4F9C-B453-84C32C3E073F}" dt="2024-07-08T08:07:27.517" v="3"/>
          <ac:spMkLst>
            <pc:docMk/>
            <pc:sldMk cId="1258041287" sldId="303"/>
            <ac:spMk id="4" creationId="{FC4A3817-3697-D9FE-7184-35F2ECECCB5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B6C2C-617B-458C-BDE0-1A4908CE67C1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C91C1-461A-4826-92E2-E52AE8EF5A3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87315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err="1"/>
              <a:t>Chected</a:t>
            </a:r>
            <a:r>
              <a:rPr lang="en-IN"/>
              <a:t> Kham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C91C1-461A-4826-92E2-E52AE8EF5A3D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87891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15 Life of Samuel 1. Hannah crying out to God - 1 Samuel 1:1-28 (Left Top) 2. Samuel hears God’s voice – 1 </a:t>
            </a:r>
            <a:r>
              <a:rPr lang="en-ZA" dirty="0" err="1"/>
              <a:t>Saumel</a:t>
            </a:r>
            <a:r>
              <a:rPr lang="en-ZA" dirty="0"/>
              <a:t> 3:1-21 (</a:t>
            </a:r>
            <a:r>
              <a:rPr lang="en-ZA" dirty="0" err="1"/>
              <a:t>Center</a:t>
            </a:r>
            <a:r>
              <a:rPr lang="en-ZA" dirty="0"/>
              <a:t> Top) 3. Death of Eli – 1 Samuel 4:1-18 (Right Top) 4. Dagon idol bows to Arc – 1 Samuel 5:1-12 (Right </a:t>
            </a:r>
            <a:r>
              <a:rPr lang="en-ZA" dirty="0" err="1"/>
              <a:t>Center</a:t>
            </a:r>
            <a:r>
              <a:rPr lang="en-ZA" dirty="0"/>
              <a:t>) 5. Arc returned to Israel – 1 Samuel 6:1 – 7:4 (Bottom) 6. Assembly at Mizpah &amp; victory over Philistines – 1 Samuel 7:3-17 (Left </a:t>
            </a:r>
            <a:r>
              <a:rPr lang="en-ZA" dirty="0" err="1"/>
              <a:t>Center</a:t>
            </a:r>
            <a:r>
              <a:rPr lang="en-ZA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C91C1-461A-4826-92E2-E52AE8EF5A3D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3580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991A8-59C8-44DD-BF9C-30CE6B7DE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B41CE9-F8D6-4A16-9394-4FE98779D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5704E-1688-4C16-9D12-2033703B0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0FF96-07D1-48A2-8F85-4813D74D3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E3B31-D941-464C-BF6D-7BA041F19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8719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7F10E-4F6B-4E3C-862B-B9669C10A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D3FAD-F423-4FD5-851E-2090C8966B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69962-F862-40EC-AB0C-50E72C59B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A2DE7-A32E-44FA-AB66-FFACE1761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D2452-4331-42D9-9710-22A241AA2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71990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CB011D-2E2C-42EF-8270-7DFBABB2AB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28BF59-ABE3-4425-9AA1-F00279DCC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0AD5A-8CDE-4784-BB8A-1730DE6FB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43D78-C73E-4E43-9B90-F10615484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7A9B7-7E46-459A-A986-700161DC0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90145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7244E-831F-4168-8A37-E78612ADA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5A9F8-208A-463D-A168-A20182A1C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CD45D-C804-4F5E-9708-AC630D2F8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7CED4-83D8-4DEA-B026-C4F0C037D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827C2-CAC9-429E-9B18-2F0A8B246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9724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E0622-1FB2-4F1E-B12A-6540DFBA7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84448-D65A-45C6-AC0F-D9E21F92F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70094-C0C0-4DD5-BEB3-63ABE115D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D09B9-E716-466D-A958-3ED9BD333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1B3D0-66A8-4BD3-8847-B8CEA7426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28203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88942-8FD3-4B32-B196-AD04E2A08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6FCF4-8ADF-4F6B-8FC2-D19284A97D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366954-B3A9-4390-8E43-145A8EE05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AECD22-DDF7-4CAC-AF1F-1F86C840A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33548B-F74E-4AB9-892C-7B50E8D2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09E869-38E0-4CC7-B6E6-2653BE1BF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44604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9C389-DBEC-499B-A413-6DA619D50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BD4784-D0C2-4E27-ADCF-CAD82F212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B9D4A1-F466-45DC-8870-38592AF82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EF52A9-8BCB-4BC4-A9A5-9C0B1C2322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9EE6F0-7EA8-4766-8D39-09FA13AD3C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0DEC7E-944C-40CB-8DAE-436200456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BF65CD-258A-4D23-B6CB-5B141BA1B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534AF8-4BB8-4572-9F89-905C94123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84335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9D814-FA98-4274-8F5B-5892A7855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C91C72-A332-4A74-BAC4-4FCE7AF08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FAC336-D33B-4D7A-A791-3A4BD75A5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B04984-12B5-4898-8212-DC5001010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20704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BDECD-E759-4562-A845-814CBC2B5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B9F92-0E1F-44D1-8B84-02E151DC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F43883-1D12-41AA-B854-3569547BF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53526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B0557-F52C-4D51-88F0-B8703E98B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BD40C-629E-4CAF-8D1D-3976083AF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708080-DAF3-4EF4-A018-65289E5DBE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0586B9-8CC9-4C4C-B1C2-0219C5DAF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2FC541-ECB5-41D9-A72C-71D8720D6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89FBE-AD25-4CEE-AA03-02B10A26C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17338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095E5-467C-44DB-BF5D-878A2F378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B1A986-B8C4-4261-8A6C-2628A37AB9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67B8A-8DFD-407F-A331-32442A794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4A8F0E-A543-4852-BF17-C0D7A2BDA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69C97C-0EE7-4E46-992D-442A7F531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F4884D-C9FC-472C-81E1-80DCBA50B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25282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284663-0CF7-4D72-A013-CF05B72A2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C962D-ACDE-4BD5-AC54-5E8A7BC57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9CF7C-B75D-4307-8A84-83AF55CCAC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823B3-9AB2-4435-AB0F-62173C5AE6F8}" type="datetimeFigureOut">
              <a:rPr lang="en-ZA" smtClean="0"/>
              <a:t>2024/07/08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34E1A-21A0-4654-94E3-30D757148B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9343F-87DA-4BBE-A3D3-C4AABD8CDF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83007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18624-1080-4723-8A08-109A761C2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15-1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6D6B34F-3044-F2F4-D548-0F9A18E546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F5DCD8F-4652-A49E-536D-E9D813C4D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61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8"/>
    </mc:Choice>
    <mc:Fallback xmlns="">
      <p:transition spd="slow" advTm="2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7A613F-BD70-41E3-A88D-D9DAC507F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2644"/>
            <a:ext cx="12192000" cy="69806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C53679-0911-2CDB-BDB6-D564B5A58FC5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5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en-US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Because the </a:t>
            </a:r>
            <a:r>
              <a:rPr lang="en-US" sz="6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had closed Hannah’s womb, her rival would provoke her and taunt her viciously.</a:t>
            </a:r>
            <a:endParaRPr lang="en-ZA" sz="6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7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bo-CN" sz="7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དཀོན་མཆོག་ཡ་ཝཱེས་ཁོ་མོར་མངལ་མི་ཆགས་པར་མཛད་པའི་རྐྱེན་གྱིས། ཕེན་ནེ་ནཱ་ཡིས་ཀྱང་མོ་ལ་བརྙས་པའི་ཆེད་དུ་ཁོང་ཁྲོ་བསླངས། </a:t>
            </a:r>
            <a:endParaRPr lang="en-ZA" sz="4400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51774D66-825C-2CEF-2C04-50992FA819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9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1"/>
    </mc:Choice>
    <mc:Fallback xmlns="">
      <p:transition spd="slow" advTm="10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0E5BFC-D385-449D-986D-384CC549A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61021"/>
            <a:ext cx="12192000" cy="73190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9BBB04-C300-F68E-8BBB-E79D394F0BA1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797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this went on year after year. Whenever Hannah went up to the house of the </a:t>
            </a:r>
            <a:r>
              <a:rPr lang="en-US" sz="5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her rival taunted her until she wept and would not eat.</a:t>
            </a:r>
            <a:endParaRPr lang="en-ZA" sz="9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7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bo-CN" sz="7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ཁོ་མོ་ལོ་རེ་བཞིན་དཀོན་མཆོག་ཡ་ཝཱེའི་བཞུགས་གནས་སུ་འགྲོ་སྐབས་ཕེན་ནེ་ནཱ་ཡིས་ཁོ་མོར་དྲག་ཏུ་བརྙས་པས་ངུས་ཤིང་ཟས་ཀྱང་མ་བསྟེན་པ་རེད།</a:t>
            </a:r>
            <a:endParaRPr lang="en-ZA" sz="4000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B3E54339-AEF5-F3FF-B002-130264B3A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50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58"/>
    </mc:Choice>
    <mc:Fallback xmlns="">
      <p:transition spd="slow" advTm="11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CF38B9-139F-440F-8DD1-9A411B34F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6501"/>
            <a:ext cx="12192000" cy="73645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9B7F78-5B61-5DED-7AE7-DE0C97BCE68E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022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“Hannah, why are you crying?” her husband </a:t>
            </a:r>
            <a:r>
              <a:rPr lang="en-US" sz="54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Elkanah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 asked. “Why won’t you eat? Why is your heart so grieved? Am I not better to you than ten sons?”</a:t>
            </a:r>
            <a:endParaRPr lang="en-ZA" sz="9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bo-CN" sz="6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bo-CN" sz="6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ཡང་ཨེལ་ཁ་ནཱ་ཡིས་ཁོ་མོར། ཀྱེ་ཧན་ནཱ། ཁྱོད་རང་ངུས་ནས་ཟས་མི་བསྟེན་པ་དང་སེམས་སྐྱོ་བ་ཅི་ཡིན་ནམ། ཁྱོད་ལ་བུ་བཅུ་ལས་ཀྱང་ང་རང་ཡོད་པས་མི་བཟང་ངམ་ཞེས་དྲིས་སོ། །</a:t>
            </a:r>
            <a:endParaRPr lang="en-ZA" sz="44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333FD8D-EC4A-82BE-9727-5C475AAAE4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4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70"/>
    </mc:Choice>
    <mc:Fallback xmlns="">
      <p:transition spd="slow" advTm="16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45C7AA-6427-492A-B568-2387DB03E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50996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0F6639-AFA7-A647-B0B5-BAEF756926EC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058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en-US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after they had finished eating and drinking in Shiloh, Hannah stood up.</a:t>
            </a:r>
            <a:endParaRPr lang="en-ZA" sz="115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ཡང་དེ་དག་གིས་ཞི་ལོ་རུ་བཟའ་བཏུང་སྤྱད་རྗེས་ཧན་ནཱ་ཡར་ལངས་པ་དང་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། </a:t>
            </a:r>
            <a:endParaRPr lang="en-ZA" sz="66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DF52071-9196-0288-80B5-C379CF24F7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70"/>
    </mc:Choice>
    <mc:Fallback xmlns="">
      <p:transition spd="slow" advTm="8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C4469E-BD51-45BF-9053-6A5216ED1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216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31D43C-BAAC-8B3E-FE0A-FBB037F9B01F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124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Now Eli the priest was sitting on a chair by the doorpost of the temple of the </a:t>
            </a:r>
            <a:r>
              <a:rPr lang="en-US" sz="48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.</a:t>
            </a:r>
          </a:p>
          <a:p>
            <a:pPr marL="0" indent="0" algn="l">
              <a:buNone/>
            </a:pPr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In her bitter distress, Hannah prayed to the </a:t>
            </a:r>
            <a:r>
              <a:rPr lang="en-US" sz="48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and wept with many tears.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མཆོད་དཔོན་ཨེ་ལི་ནི་དཀོན་མཆོག་ཡ་ཝཱེའི་གུར་མཆོག་གི་སྒོ་འགྲམ་དུ་འདུག་སྟེགས་ཤིག་གི་སྟེང་བསྡད་ཡོད་པ་ལ། </a:t>
            </a:r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ཧན་ནཱ་སེམས་ཤིན་ཏུ་སྐྱོ་སྟེ་དྲག་ཏུ་ངུས་ཤིང་། དཀོན་མཆོག་ཡ་ཝཱེ་ལ་སྨོན་ལམ་ཞུས་པ་རེད། </a:t>
            </a:r>
            <a:endParaRPr lang="en-ZA" sz="72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4DD2CAC-D1DE-47D1-A9BC-11343F93E3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6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19"/>
    </mc:Choice>
    <mc:Fallback xmlns="">
      <p:transition spd="slow" advTm="10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E47334-66D9-471D-99BC-7746FE452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20776"/>
            <a:ext cx="12192000" cy="747877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4216B3-53DF-89D8-0C58-F9F95788B306}"/>
              </a:ext>
            </a:extLst>
          </p:cNvPr>
          <p:cNvSpPr txBox="1">
            <a:spLocks/>
          </p:cNvSpPr>
          <p:nvPr/>
        </p:nvSpPr>
        <p:spPr>
          <a:xfrm>
            <a:off x="6357730" y="667910"/>
            <a:ext cx="5834270" cy="65480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ཤ་མུ་ཨེལ་དང་པོ། 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bo-CN" sz="8000" b="1" dirty="0">
                <a:solidFill>
                  <a:schemeClr val="bg1"/>
                </a:solidFill>
                <a:latin typeface="ArialMT"/>
              </a:rPr>
              <a:t>ཧན་ནཱ་དང་ཨེ་ལི།</a:t>
            </a:r>
            <a:endParaRPr lang="en-ZA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853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251113-9B09-4B17-8164-F6A46FA7E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30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FF85C6-F2D1-6DB2-86D6-C90F97F347F8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:10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535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11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she made a vow, pleading, “O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of Hosts, if only You will look upon the affliction of Your maidservant and remember me, not forgetting Your maidservant but giving her a son</a:t>
            </a:r>
            <a:endParaRPr lang="en-ZA" sz="8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11</a:t>
            </a:r>
            <a:r>
              <a:rPr lang="bo-CN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ཧན་ནཱ་ཡིས་འདི་ལྟར་དམ་བཅས་ཏེ། ཀྱེ་དཔུང་ཚོགས་ཀུན་གྱི་དཀོན་མཆོག་ཡ་ཝཱེ་ལགས། བདག་ལ་ཐུགས་བརྩེ་བར་དགོངས་ཤིག ཁྱེད་ཀྱི་གཡོག་མོ་བདག་གི་སྡུག་བསྔལ་འདི་ལ་གཟིགས་དང་། གལ་ཏེ་ཁྱེད་ཀྱིས་གཡོག་མོ་བདག་ལ་ཐུགས་མ་གཡེལ་བར་བུ་ཞིག་གནང་ན། བུ་དེ་ནི་ཇི་སྲིད་འཚོ་བའི་བར་དུ་དཀོན་མཆོག་ཡ་ཝཱེ་ཁྱེད་ལ་འབུལ་བར་བྱ་ཞིང་། དེའི་མགོ་ལ་སྐྲ་གྲིས་ཀྱང་ནམ་ཡང་རེག་པར་མི་བྱ་ཞེས་པའོ། །</a:t>
            </a:r>
            <a:endParaRPr lang="en-ZA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6A8275BE-5BCD-6409-6FDF-CAF2AE730D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0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41"/>
    </mc:Choice>
    <mc:Fallback xmlns="">
      <p:transition spd="slow" advTm="12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F55E42-8ACE-470F-BD24-4F54C2731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21793"/>
            <a:ext cx="12192000" cy="73797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2F0EEB-EF42-DA92-9FC6-D6964855DFFE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846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6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I will dedicate him to the </a:t>
            </a:r>
            <a:r>
              <a:rPr lang="en-US" sz="6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6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all the days of his life, and no razor shall ever come over his head.”</a:t>
            </a:r>
            <a:endParaRPr lang="en-ZA" sz="8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11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ཧན་ནཱ་ཡིས་འདི་ལྟར་དམ་བཅས་ཏེ། ཀྱེ་དཔུང་ཚོགས་ཀུན་གྱི་དཀོན་མཆོག་ཡ་ཝཱེ་ལགས། བདག་ལ་ཐུགས་བརྩེ་བར་དགོངས་ཤིག ཁྱེད་ཀྱི་གཡོག་མོ་བདག་གི་སྡུག་བསྔལ་འདི་ལ་གཟིགས་དང་། གལ་ཏེ་ཁྱེད་ཀྱིས་གཡོག་མོ་བདག་ལ་ཐུགས་མ་གཡེལ་བར་བུ་ཞིག་གནང་ན། བུ་དེ་ནི་ཇི་སྲིད་འཚོ་བའི་བར་དུ་དཀོན་མཆོག་ཡ་ཝཱེ་ཁྱེད་ལ་འབུལ་བར་བྱ་ཞིང་། དེའི་མགོ་ལ་སྐྲ་གྲིས་ཀྱང་ནམ་ཡང་རེག་པར་མི་བྱ་ཞེས་པའོ། །</a:t>
            </a:r>
            <a:endParaRPr lang="en-ZA" sz="72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9789F86-652E-3F28-7E83-59DC8807C2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99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83"/>
    </mc:Choice>
    <mc:Fallback xmlns="">
      <p:transition spd="slow" advTm="11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03E01E-2776-402B-9272-142AF7B05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99995"/>
            <a:ext cx="12192000" cy="75579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A8CC3C-9793-D74C-9F63-A57DC3B5177F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4754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en-US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As Hannah kept on praying before the </a:t>
            </a:r>
            <a:r>
              <a:rPr lang="en-US" sz="6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Eli watched her mouth.</a:t>
            </a:r>
            <a:endParaRPr lang="en-ZA" sz="115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8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bo-CN" sz="8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ཁོ་མོས་དཀོན་མཆོག་ཡ་ཝཱེའི་དྲུང་དུ་ཡུན་རིང་པོར་སྨོན་ལམ་བཏབ་པའི་ཚེ། ཨེ་ལིས་བུད་མེད་དེའི་ཁ་ལ་བལྟས།</a:t>
            </a:r>
            <a:endParaRPr lang="en-ZA" sz="115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543E241-D635-ACC0-8C16-05EF266653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8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0"/>
    </mc:Choice>
    <mc:Fallback xmlns="">
      <p:transition spd="slow" advTm="6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0C7C53-04D2-4CA0-A229-9BA2F7A18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3464"/>
            <a:ext cx="12192000" cy="71314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A749A9-CD03-C20A-7B5D-E35E9DBEF189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317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Hannah was praying in her heart, and though her lips were moving, her voice could not be heard.</a:t>
            </a:r>
          </a:p>
          <a:p>
            <a:pPr marL="0" indent="0" algn="l">
              <a:buNone/>
            </a:pP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Eli thought she was drunk 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7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bo-CN" sz="7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ཧན་ནཱས་སེམས་གཏིང་ནས་སྨོན་ལམ་བཏབ་ཅིང་སྐད་མ་བཏོན་པར་མཆུ་ཏོ་འབའ་ཞིག་འགུལ་བས། ཨེ་ལིས་བུད་མེད་དེ་ནི་ར་བཟི་བར་བསམས། </a:t>
            </a:r>
            <a:endParaRPr lang="en-ZA" sz="6000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2D95717B-6A14-FE7A-DE2E-B1C83243CD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6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72"/>
    </mc:Choice>
    <mc:Fallback xmlns="">
      <p:transition spd="slow" advTm="10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706BCA-132B-4B19-A8F1-9867F3DD4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7331"/>
            <a:ext cx="12192000" cy="71153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57F196-99DF-F9BB-3B24-C0A49F0E2457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228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14</a:t>
            </a:r>
            <a:r>
              <a:rPr lang="en-US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said to her, “How long will you be drunk? Put away your wine!”</a:t>
            </a:r>
            <a:endParaRPr lang="en-ZA" sz="115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7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bo-CN" sz="7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དེའི་ཕྱིར་ཨེ་ལིས་ཁོ་མོར། ཁྱོད་དུས་ནམ་ཞིག་གི་བར་དུ་ར་བཟི་ནས་འདུག་གམ། ཁྱོད་ཀྱིས་ཆང་འཐུང་བར་མི་བྱའོ་ཞེས་བསྐུལ་བ་ན། </a:t>
            </a:r>
            <a:endParaRPr lang="en-ZA" sz="44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66D942A-4344-07DB-D807-1A1A61B5F4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53"/>
    </mc:Choice>
    <mc:Fallback xmlns="">
      <p:transition spd="slow" advTm="7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sz="5400" dirty="0"/>
              <a:t>1. Hannah crying out to God - 1 Samuel1:1-28 (Left Top)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ཤ་མུ་ཨེལ་དང་པོ། 1</a:t>
            </a:r>
          </a:p>
          <a:p>
            <a:pPr marL="0" indent="0">
              <a:buNone/>
            </a:pPr>
            <a:r>
              <a:rPr lang="bo-CN" sz="8000" b="1" i="0" dirty="0">
                <a:solidFill>
                  <a:srgbClr val="121212"/>
                </a:solidFill>
                <a:effectLst/>
                <a:latin typeface="ArialMT"/>
              </a:rPr>
              <a:t>ཧན་ནཱ་དང་ཨེ་ལི།</a:t>
            </a:r>
            <a:endParaRPr lang="en-ZA" sz="80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35605C4-4F17-3A17-11EF-110BA5A675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2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3"/>
    </mc:Choice>
    <mc:Fallback xmlns="">
      <p:transition spd="slow" advTm="1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9B8E3C-858F-4A8D-8607-D9373DF9F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69407"/>
            <a:ext cx="12192000" cy="78274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21F5D2-4438-E1A8-B032-DF081274079E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2718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“No, my lord,” Hannah replied. “I am a woman oppressed in spirit. I have not had any wine or strong drink, but I have poured out my soul before the </a:t>
            </a:r>
            <a:r>
              <a:rPr lang="en-US" sz="48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.</a:t>
            </a:r>
            <a:endParaRPr lang="en-ZA" sz="8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bo-CN" sz="6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bo-CN" sz="6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ཧན་ནཱས་དེའི་ལན་དུ། ཀྱེ་ཇོ་བོ་ལགས། དེ་ལྟར་མ་ཡིན། ངས་རྒུན་ཆང་དང་ཆང་གཞན་གང་ཡང་བཏུང་མེད་ཅིང་། ང་ནི་ཡིད་སེམས་སྐྱོ་བའི་བུད་མེད་ཅིག་ཡིན་པས། སྙིང་ནས་དཀོན་མཆོག་ཡ་ཝཱེ་ལ་སྨོན་ལམ་བཏབ་པ་ཡིན། </a:t>
            </a:r>
            <a:endParaRPr lang="en-ZA" sz="4000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C6FAD5CC-D446-7C87-E3DA-241F81FFBA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9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01"/>
    </mc:Choice>
    <mc:Fallback xmlns="">
      <p:transition spd="slow" advTm="13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F1B553-4148-45C6-AA64-DA18DCD4A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3874"/>
            <a:ext cx="12192000" cy="75718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2DE69C-FC42-2E6B-4B37-430BBF41B537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8178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6419" y="581283"/>
            <a:ext cx="5648740" cy="6548023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5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en-US" sz="5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Do not take your servant for a wicked woman; for all this time I have been praying out of the depth of my anguish and grief.”</a:t>
            </a:r>
            <a:endParaRPr lang="en-ZA" sz="5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ཁྱེད་ཀྱི་གཡོག་མོ་ནི་སྤྱོད་པ་ངན་པ་ཞིག་ཡིན་པར་མི་བསམ་རོགས། མི་གཞན་གྱི་བརྙས་བཅོས་ཐེབས་པའི་རྐྱེན་གྱིས་སེམས་འཁྲུག་ཅིང་ཡིད་སྐྱོ་བར་གྱུར་ཏེ་ངག་བསྡམས་ནས་གསོལ་བ་བཏབ་པ་ཡིན་ཞེས་ཞུས། </a:t>
            </a:r>
            <a:endParaRPr lang="en-ZA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6E16E4C2-0B96-BB57-0DAF-0E5AA74E09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4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7"/>
    </mc:Choice>
    <mc:Fallback xmlns="">
      <p:transition spd="slow" advTm="8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F2D54F-A883-400C-8227-5D1805539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6863"/>
            <a:ext cx="12192000" cy="70348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2B733D-D43C-2569-2E42-727E8BBA3B17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9093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17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“Go in peace,” Eli replied, “and may the God of Israel grant the petition you have asked of Him.”</a:t>
            </a:r>
            <a:endParaRPr lang="en-ZA" sz="9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6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17</a:t>
            </a:r>
            <a:r>
              <a:rPr lang="bo-CN" sz="6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དེའི་ལན་དུ་ཨེ་ལིས། ཁྱོད་རང་བདེ་བདེ་ལྷོད་ལྷོད་ངང་ཕྱིར་སོང་ཞིག ཡེས་ར་ཨེལ་གྱི་དཀོན་མཆོག་གིས་ཁྱོད་ཀྱིས་གསོལ་བ་བཏབ་པ་བཞིན་དུ་མཛད་པར་སྨོན་ཞེས་སྨྲས། </a:t>
            </a:r>
            <a:endParaRPr lang="en-ZA" sz="5400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E874B799-1D13-9BF8-9193-5D4258B7E5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06"/>
    </mc:Choice>
    <mc:Fallback xmlns="">
      <p:transition spd="slow" advTm="9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C9E14D-35CE-4224-A8B4-325B91643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3470"/>
            <a:ext cx="12192000" cy="74914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5DE941-797C-183D-20AF-FC4C64FC8C3D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6931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18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“May your maidservant find favor with you,” said Hannah. Then she went on her way, and she began eating again, and her face was no longer downcast.</a:t>
            </a:r>
            <a:endParaRPr lang="en-ZA" sz="9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bo-CN" sz="7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18</a:t>
            </a:r>
            <a:r>
              <a:rPr lang="bo-CN" sz="7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ཡང་ཁོ་མོས། ཁྱེད་ཀྱིས་གཡོག་མོ་བདག་ལ་ཐུགས་རྗེས་གཟིགས་རོགས་ཞེས་ཞུས་ནས། བུད་མེད་དེ་རང་གི་ལམ་དུ་ཕྱིན་ཏེ། དེར་བཟའ་བཏུང་སྤྱད་ནས་གདོང་གི་སྡུག་ཉམས་མེད་པར་གྱུར་ཏོ། །</a:t>
            </a:r>
            <a:endParaRPr lang="en-ZA" sz="6000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059FCF2A-307F-FD32-1ABB-396AF7FEFE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53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78"/>
    </mc:Choice>
    <mc:Fallback xmlns="">
      <p:transition spd="slow" advTm="10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986BE3-00B1-4BA6-BF50-04D236A5A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31138"/>
            <a:ext cx="12192000" cy="72891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0DA70C-CECC-7DA7-EC92-2909BD2371B8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54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90DEBC-BE3A-4878-9DA2-3464F9AA2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20776"/>
            <a:ext cx="12192000" cy="7478776"/>
          </a:xfrm>
          <a:prstGeom prst="rect">
            <a:avLst/>
          </a:prstGeo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4E537DF0-BA56-4033-9F39-BB8686813BB8}"/>
              </a:ext>
            </a:extLst>
          </p:cNvPr>
          <p:cNvSpPr txBox="1">
            <a:spLocks/>
          </p:cNvSpPr>
          <p:nvPr/>
        </p:nvSpPr>
        <p:spPr>
          <a:xfrm>
            <a:off x="6357730" y="667910"/>
            <a:ext cx="5834270" cy="65480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ཤ་མུ་ཨེལ་དང་པོ། 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bo-CN" sz="8000" b="1" dirty="0">
                <a:solidFill>
                  <a:schemeClr val="bg1"/>
                </a:solidFill>
                <a:latin typeface="ArialMT"/>
              </a:rPr>
              <a:t>ཧན་ནཱ་དང་ཨེ་ལི།</a:t>
            </a:r>
            <a:endParaRPr lang="en-ZA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FC4A3817-3697-D9FE-7184-35F2ECECCB53}"/>
              </a:ext>
            </a:extLst>
          </p:cNvPr>
          <p:cNvSpPr txBox="1"/>
          <p:nvPr/>
        </p:nvSpPr>
        <p:spPr>
          <a:xfrm>
            <a:off x="411592" y="5967240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041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1:</a:t>
            </a: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Now there was a man named </a:t>
            </a:r>
            <a:r>
              <a:rPr lang="en-US" sz="44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Elkanah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 who was from </a:t>
            </a:r>
            <a:r>
              <a:rPr lang="en-US" sz="44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Ramathaim-zophim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 in the hill country of Ephraim.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…..</a:t>
            </a:r>
            <a:endParaRPr lang="en-ZA" sz="4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1:</a:t>
            </a:r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དེ་ཡང་ཨེ་ཕཱར་ཡིམ་རི་ཁུལ་གྱི་རཱ་མ་ཙུབ་ཅེས་པའི་ཡུལ་དུ་མིང་ལ་ཨེལ་ཁ་ནཱ་ཟེར་བའི་མི་ཞིག་ཡོད་ཅིང་།</a:t>
            </a:r>
            <a:r>
              <a:rPr lang="en-I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…</a:t>
            </a:r>
            <a:endParaRPr lang="en-ZA" sz="7200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0BCBF31-B5A3-A5D0-B4E3-FAD1C5AE81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3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7"/>
    </mc:Choice>
    <mc:Fallback xmlns="">
      <p:transition spd="slow" advTm="5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1C6967-6A20-44B1-8D24-A2F347DDA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363"/>
            <a:ext cx="12192000" cy="68963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84EDF2-3357-D3ED-A43A-D78E91368273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482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He had two wives, one named Hannah and the other Peninnah. And Peninnah had children, but Hannah had none.</a:t>
            </a:r>
            <a:endParaRPr lang="en-ZA" sz="7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6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</a:t>
            </a:r>
            <a:r>
              <a:rPr lang="bo-CN" sz="6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ཨེལ་ཁ་ནཱ་ལ་ཆུང་མ་གཉིས་ཡོད་ཅིང་། གཅིག་གི་མིང་ལ་ཧན་ནཱ་ཞེས་དང་། གཞན་པའི་མིང་ལ་ཕེན་ནེ་ནཱ་ཞེས་ཟེར། ཕེན་ནེ་ནཱ་ལ་ཕྲུ་གུ་ཡོད་པ་དང་། ཧན་ནཱ་ལ་ཕྲུ་གུ་མེད་དོ། ། </a:t>
            </a:r>
            <a:endParaRPr lang="en-ZA" sz="4000" dirty="0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1C9696DB-1B5E-A47F-089F-3A7A13CE91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1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88"/>
    </mc:Choice>
    <mc:Fallback xmlns="">
      <p:transition spd="slow" advTm="13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F3746D-6595-45B0-8D30-1E3AF0D26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60093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DA62AE-2060-44AF-99E4-BAAAE558B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063" y="-283779"/>
            <a:ext cx="3121572" cy="2065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914B82-CBD6-4010-80AF-1E60E5BAF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2095" y="-399393"/>
            <a:ext cx="4541710" cy="2065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C311B6-4321-7E96-AADD-A043BF318DB3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ཤ་མུ་ཨེལ་དང་པོ།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302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Year after year </a:t>
            </a:r>
            <a:r>
              <a:rPr lang="en-US" sz="44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Elkanah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 would go up from his city to worship and sacrifice to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of Hosts at Shiloh, where Eli’s two sons, Hophni and Phinehas, were priests to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. </a:t>
            </a:r>
            <a:endParaRPr lang="en-ZA" sz="6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687F6-C776-42CE-995B-C97E05881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9270"/>
            <a:ext cx="583427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དཔུང་ཚོགས་ཀུན་གྱི་དཀོན་མཆོག་ཡ་ཝཱེ་ལ་ཕྱག་འཚལ་བ་དང་མཆོད་པ་འབུལ་བའི་ཕྱིར་དུ། ཁོ་རང་ལོ་རེ་བཞིན་རང་གི་གྲོང་ཁྱེར་ནས་ཞི་ལོ་ཡུལ་དུ་ཕྱིན་པ་དང་། དེ་རུ་ཨེ་ལིའི་བུ་ཧོ་ཕེ་ནིས་དང་ཕེ་ནེ་ཧཱ་གཉིས་ནི་དཀོན་མཆོག་ཡ་ཝཱེ་ལ་མཆོད་དཔོན་བྱས་ཡོད་དོ། །</a:t>
            </a:r>
            <a:endParaRPr lang="en-ZA" sz="40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0AAA7A6-BB42-7584-BF0E-91A2108272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0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20"/>
    </mc:Choice>
    <mc:Fallback xmlns="">
      <p:transition spd="slow" advTm="10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1495</TotalTime>
  <Words>1697</Words>
  <Application>Microsoft Office PowerPoint</Application>
  <PresentationFormat>Widescreen</PresentationFormat>
  <Paragraphs>75</Paragraphs>
  <Slides>38</Slides>
  <Notes>2</Notes>
  <HiddenSlides>0</HiddenSlides>
  <MMClips>19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Aptos</vt:lpstr>
      <vt:lpstr>Arial</vt:lpstr>
      <vt:lpstr>ArialMT</vt:lpstr>
      <vt:lpstr>Calibri</vt:lpstr>
      <vt:lpstr>Calibri Light</vt:lpstr>
      <vt:lpstr>Inter</vt:lpstr>
      <vt:lpstr>Microsoft Himalaya</vt:lpstr>
      <vt:lpstr>PT Serif</vt:lpstr>
      <vt:lpstr>Symbol</vt:lpstr>
      <vt:lpstr>Times New Roman</vt:lpstr>
      <vt:lpstr>Office Theme</vt:lpstr>
      <vt:lpstr>15-1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Alfred Smith</dc:creator>
  <cp:lastModifiedBy>Alfred Smith</cp:lastModifiedBy>
  <cp:revision>4</cp:revision>
  <dcterms:created xsi:type="dcterms:W3CDTF">2022-03-13T05:16:24Z</dcterms:created>
  <dcterms:modified xsi:type="dcterms:W3CDTF">2024-07-08T08:26:20Z</dcterms:modified>
</cp:coreProperties>
</file>