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4" r:id="rId3"/>
    <p:sldId id="258" r:id="rId4"/>
    <p:sldId id="275" r:id="rId5"/>
    <p:sldId id="259" r:id="rId6"/>
    <p:sldId id="276" r:id="rId7"/>
    <p:sldId id="260" r:id="rId8"/>
    <p:sldId id="277" r:id="rId9"/>
    <p:sldId id="261" r:id="rId10"/>
    <p:sldId id="278" r:id="rId11"/>
    <p:sldId id="262" r:id="rId12"/>
    <p:sldId id="279" r:id="rId13"/>
    <p:sldId id="263" r:id="rId14"/>
    <p:sldId id="280" r:id="rId15"/>
    <p:sldId id="264" r:id="rId16"/>
    <p:sldId id="281" r:id="rId17"/>
    <p:sldId id="265" r:id="rId18"/>
    <p:sldId id="282" r:id="rId19"/>
    <p:sldId id="266" r:id="rId20"/>
    <p:sldId id="283" r:id="rId21"/>
    <p:sldId id="267" r:id="rId22"/>
    <p:sldId id="287" r:id="rId23"/>
    <p:sldId id="268" r:id="rId24"/>
    <p:sldId id="2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B5E0B5-4812-4210-A2D2-9CEBE0C61679}" v="1" dt="2024-07-08T08:07:13.5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4125" autoAdjust="0"/>
  </p:normalViewPr>
  <p:slideViewPr>
    <p:cSldViewPr snapToGrid="0">
      <p:cViewPr varScale="1">
        <p:scale>
          <a:sx n="86" d="100"/>
          <a:sy n="86" d="100"/>
        </p:scale>
        <p:origin x="155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5EB5E0B5-4812-4210-A2D2-9CEBE0C61679}"/>
    <pc:docChg chg="undo custSel modSld">
      <pc:chgData name="Alfred Smith" userId="3c60a3631c0db8ad" providerId="LiveId" clId="{5EB5E0B5-4812-4210-A2D2-9CEBE0C61679}" dt="2024-07-08T08:34:56.790" v="115" actId="27636"/>
      <pc:docMkLst>
        <pc:docMk/>
      </pc:docMkLst>
      <pc:sldChg chg="addSp delSp modSp mod modClrScheme chgLayout">
        <pc:chgData name="Alfred Smith" userId="3c60a3631c0db8ad" providerId="LiveId" clId="{5EB5E0B5-4812-4210-A2D2-9CEBE0C61679}" dt="2024-07-08T08:03:49.426" v="4" actId="12"/>
        <pc:sldMkLst>
          <pc:docMk/>
          <pc:sldMk cId="2465616548" sldId="256"/>
        </pc:sldMkLst>
        <pc:spChg chg="mod ord">
          <ac:chgData name="Alfred Smith" userId="3c60a3631c0db8ad" providerId="LiveId" clId="{5EB5E0B5-4812-4210-A2D2-9CEBE0C61679}" dt="2024-07-08T08:03:38.549" v="0" actId="700"/>
          <ac:spMkLst>
            <pc:docMk/>
            <pc:sldMk cId="2465616548" sldId="256"/>
            <ac:spMk id="2" creationId="{E5718624-1080-4723-8A08-109A761C2B70}"/>
          </ac:spMkLst>
        </pc:spChg>
        <pc:spChg chg="del mod ord">
          <ac:chgData name="Alfred Smith" userId="3c60a3631c0db8ad" providerId="LiveId" clId="{5EB5E0B5-4812-4210-A2D2-9CEBE0C61679}" dt="2024-07-08T08:03:38.549" v="0" actId="700"/>
          <ac:spMkLst>
            <pc:docMk/>
            <pc:sldMk cId="2465616548" sldId="256"/>
            <ac:spMk id="3" creationId="{F6C5B7FC-4A8C-4191-9B95-7BB278A47627}"/>
          </ac:spMkLst>
        </pc:spChg>
        <pc:spChg chg="add mod ord">
          <ac:chgData name="Alfred Smith" userId="3c60a3631c0db8ad" providerId="LiveId" clId="{5EB5E0B5-4812-4210-A2D2-9CEBE0C61679}" dt="2024-07-08T08:03:49.426" v="4" actId="12"/>
          <ac:spMkLst>
            <pc:docMk/>
            <pc:sldMk cId="2465616548" sldId="256"/>
            <ac:spMk id="4" creationId="{9C225051-4E05-38C9-590F-F14DFA338ADE}"/>
          </ac:spMkLst>
        </pc:spChg>
      </pc:sldChg>
      <pc:sldChg chg="addSp delSp modSp mod">
        <pc:chgData name="Alfred Smith" userId="3c60a3631c0db8ad" providerId="LiveId" clId="{5EB5E0B5-4812-4210-A2D2-9CEBE0C61679}" dt="2024-07-08T08:32:14.195" v="87" actId="403"/>
        <pc:sldMkLst>
          <pc:docMk/>
          <pc:sldMk cId="3302907005" sldId="259"/>
        </pc:sldMkLst>
        <pc:spChg chg="mod">
          <ac:chgData name="Alfred Smith" userId="3c60a3631c0db8ad" providerId="LiveId" clId="{5EB5E0B5-4812-4210-A2D2-9CEBE0C61679}" dt="2024-07-08T08:27:15.693" v="15" actId="403"/>
          <ac:spMkLst>
            <pc:docMk/>
            <pc:sldMk cId="3302907005" sldId="259"/>
            <ac:spMk id="3" creationId="{062C4388-14E4-4F13-B6C6-5C7212F5D5DD}"/>
          </ac:spMkLst>
        </pc:spChg>
        <pc:spChg chg="mod">
          <ac:chgData name="Alfred Smith" userId="3c60a3631c0db8ad" providerId="LiveId" clId="{5EB5E0B5-4812-4210-A2D2-9CEBE0C61679}" dt="2024-07-08T08:32:14.195" v="87" actId="403"/>
          <ac:spMkLst>
            <pc:docMk/>
            <pc:sldMk cId="3302907005" sldId="259"/>
            <ac:spMk id="4" creationId="{48C687F6-C776-42CE-995B-C97E05881532}"/>
          </ac:spMkLst>
        </pc:spChg>
        <pc:spChg chg="add del">
          <ac:chgData name="Alfred Smith" userId="3c60a3631c0db8ad" providerId="LiveId" clId="{5EB5E0B5-4812-4210-A2D2-9CEBE0C61679}" dt="2024-07-08T08:26:53.920" v="8" actId="22"/>
          <ac:spMkLst>
            <pc:docMk/>
            <pc:sldMk cId="3302907005" sldId="259"/>
            <ac:spMk id="5" creationId="{763EB8A0-D92A-C87E-1415-F09F293567CD}"/>
          </ac:spMkLst>
        </pc:spChg>
      </pc:sldChg>
      <pc:sldChg chg="modSp mod">
        <pc:chgData name="Alfred Smith" userId="3c60a3631c0db8ad" providerId="LiveId" clId="{5EB5E0B5-4812-4210-A2D2-9CEBE0C61679}" dt="2024-07-08T08:32:28.410" v="91" actId="403"/>
        <pc:sldMkLst>
          <pc:docMk/>
          <pc:sldMk cId="1347414422" sldId="260"/>
        </pc:sldMkLst>
        <pc:spChg chg="mod">
          <ac:chgData name="Alfred Smith" userId="3c60a3631c0db8ad" providerId="LiveId" clId="{5EB5E0B5-4812-4210-A2D2-9CEBE0C61679}" dt="2024-07-08T08:28:23.855" v="38" actId="403"/>
          <ac:spMkLst>
            <pc:docMk/>
            <pc:sldMk cId="1347414422" sldId="260"/>
            <ac:spMk id="3" creationId="{062C4388-14E4-4F13-B6C6-5C7212F5D5DD}"/>
          </ac:spMkLst>
        </pc:spChg>
        <pc:spChg chg="mod">
          <ac:chgData name="Alfred Smith" userId="3c60a3631c0db8ad" providerId="LiveId" clId="{5EB5E0B5-4812-4210-A2D2-9CEBE0C61679}" dt="2024-07-08T08:32:28.410" v="91" actId="403"/>
          <ac:spMkLst>
            <pc:docMk/>
            <pc:sldMk cId="1347414422" sldId="260"/>
            <ac:spMk id="4" creationId="{48C687F6-C776-42CE-995B-C97E05881532}"/>
          </ac:spMkLst>
        </pc:spChg>
      </pc:sldChg>
      <pc:sldChg chg="modSp mod">
        <pc:chgData name="Alfred Smith" userId="3c60a3631c0db8ad" providerId="LiveId" clId="{5EB5E0B5-4812-4210-A2D2-9CEBE0C61679}" dt="2024-07-08T08:32:48.040" v="97" actId="403"/>
        <pc:sldMkLst>
          <pc:docMk/>
          <pc:sldMk cId="3206791437" sldId="261"/>
        </pc:sldMkLst>
        <pc:spChg chg="mod">
          <ac:chgData name="Alfred Smith" userId="3c60a3631c0db8ad" providerId="LiveId" clId="{5EB5E0B5-4812-4210-A2D2-9CEBE0C61679}" dt="2024-07-08T08:32:44.503" v="93" actId="27636"/>
          <ac:spMkLst>
            <pc:docMk/>
            <pc:sldMk cId="3206791437" sldId="261"/>
            <ac:spMk id="3" creationId="{062C4388-14E4-4F13-B6C6-5C7212F5D5DD}"/>
          </ac:spMkLst>
        </pc:spChg>
        <pc:spChg chg="mod">
          <ac:chgData name="Alfred Smith" userId="3c60a3631c0db8ad" providerId="LiveId" clId="{5EB5E0B5-4812-4210-A2D2-9CEBE0C61679}" dt="2024-07-08T08:32:48.040" v="97" actId="403"/>
          <ac:spMkLst>
            <pc:docMk/>
            <pc:sldMk cId="3206791437" sldId="261"/>
            <ac:spMk id="4" creationId="{48C687F6-C776-42CE-995B-C97E05881532}"/>
          </ac:spMkLst>
        </pc:spChg>
      </pc:sldChg>
      <pc:sldChg chg="modSp mod">
        <pc:chgData name="Alfred Smith" userId="3c60a3631c0db8ad" providerId="LiveId" clId="{5EB5E0B5-4812-4210-A2D2-9CEBE0C61679}" dt="2024-07-08T08:33:07.109" v="100" actId="403"/>
        <pc:sldMkLst>
          <pc:docMk/>
          <pc:sldMk cId="4242618372" sldId="262"/>
        </pc:sldMkLst>
        <pc:spChg chg="mod">
          <ac:chgData name="Alfred Smith" userId="3c60a3631c0db8ad" providerId="LiveId" clId="{5EB5E0B5-4812-4210-A2D2-9CEBE0C61679}" dt="2024-07-08T08:29:06.002" v="49" actId="403"/>
          <ac:spMkLst>
            <pc:docMk/>
            <pc:sldMk cId="4242618372" sldId="262"/>
            <ac:spMk id="3" creationId="{062C4388-14E4-4F13-B6C6-5C7212F5D5DD}"/>
          </ac:spMkLst>
        </pc:spChg>
        <pc:spChg chg="mod">
          <ac:chgData name="Alfred Smith" userId="3c60a3631c0db8ad" providerId="LiveId" clId="{5EB5E0B5-4812-4210-A2D2-9CEBE0C61679}" dt="2024-07-08T08:33:07.109" v="100" actId="403"/>
          <ac:spMkLst>
            <pc:docMk/>
            <pc:sldMk cId="4242618372" sldId="262"/>
            <ac:spMk id="4" creationId="{48C687F6-C776-42CE-995B-C97E05881532}"/>
          </ac:spMkLst>
        </pc:spChg>
      </pc:sldChg>
      <pc:sldChg chg="modSp mod">
        <pc:chgData name="Alfred Smith" userId="3c60a3631c0db8ad" providerId="LiveId" clId="{5EB5E0B5-4812-4210-A2D2-9CEBE0C61679}" dt="2024-07-08T08:33:27.720" v="103" actId="403"/>
        <pc:sldMkLst>
          <pc:docMk/>
          <pc:sldMk cId="3319108017" sldId="263"/>
        </pc:sldMkLst>
        <pc:spChg chg="mod">
          <ac:chgData name="Alfred Smith" userId="3c60a3631c0db8ad" providerId="LiveId" clId="{5EB5E0B5-4812-4210-A2D2-9CEBE0C61679}" dt="2024-07-08T08:29:52.212" v="59" actId="403"/>
          <ac:spMkLst>
            <pc:docMk/>
            <pc:sldMk cId="3319108017" sldId="263"/>
            <ac:spMk id="3" creationId="{062C4388-14E4-4F13-B6C6-5C7212F5D5DD}"/>
          </ac:spMkLst>
        </pc:spChg>
        <pc:spChg chg="mod">
          <ac:chgData name="Alfred Smith" userId="3c60a3631c0db8ad" providerId="LiveId" clId="{5EB5E0B5-4812-4210-A2D2-9CEBE0C61679}" dt="2024-07-08T08:33:27.720" v="103" actId="403"/>
          <ac:spMkLst>
            <pc:docMk/>
            <pc:sldMk cId="3319108017" sldId="263"/>
            <ac:spMk id="4" creationId="{48C687F6-C776-42CE-995B-C97E05881532}"/>
          </ac:spMkLst>
        </pc:spChg>
      </pc:sldChg>
      <pc:sldChg chg="modSp mod">
        <pc:chgData name="Alfred Smith" userId="3c60a3631c0db8ad" providerId="LiveId" clId="{5EB5E0B5-4812-4210-A2D2-9CEBE0C61679}" dt="2024-07-08T08:34:11.050" v="106" actId="403"/>
        <pc:sldMkLst>
          <pc:docMk/>
          <pc:sldMk cId="3568335349" sldId="265"/>
        </pc:sldMkLst>
        <pc:spChg chg="mod">
          <ac:chgData name="Alfred Smith" userId="3c60a3631c0db8ad" providerId="LiveId" clId="{5EB5E0B5-4812-4210-A2D2-9CEBE0C61679}" dt="2024-07-08T08:34:11.050" v="106" actId="403"/>
          <ac:spMkLst>
            <pc:docMk/>
            <pc:sldMk cId="3568335349" sldId="265"/>
            <ac:spMk id="4" creationId="{48C687F6-C776-42CE-995B-C97E05881532}"/>
          </ac:spMkLst>
        </pc:spChg>
      </pc:sldChg>
      <pc:sldChg chg="modSp mod">
        <pc:chgData name="Alfred Smith" userId="3c60a3631c0db8ad" providerId="LiveId" clId="{5EB5E0B5-4812-4210-A2D2-9CEBE0C61679}" dt="2024-07-08T08:34:28.122" v="110" actId="403"/>
        <pc:sldMkLst>
          <pc:docMk/>
          <pc:sldMk cId="4280851315" sldId="266"/>
        </pc:sldMkLst>
        <pc:spChg chg="mod">
          <ac:chgData name="Alfred Smith" userId="3c60a3631c0db8ad" providerId="LiveId" clId="{5EB5E0B5-4812-4210-A2D2-9CEBE0C61679}" dt="2024-07-08T08:30:32.514" v="66" actId="403"/>
          <ac:spMkLst>
            <pc:docMk/>
            <pc:sldMk cId="4280851315" sldId="266"/>
            <ac:spMk id="3" creationId="{062C4388-14E4-4F13-B6C6-5C7212F5D5DD}"/>
          </ac:spMkLst>
        </pc:spChg>
        <pc:spChg chg="mod">
          <ac:chgData name="Alfred Smith" userId="3c60a3631c0db8ad" providerId="LiveId" clId="{5EB5E0B5-4812-4210-A2D2-9CEBE0C61679}" dt="2024-07-08T08:34:28.122" v="110" actId="403"/>
          <ac:spMkLst>
            <pc:docMk/>
            <pc:sldMk cId="4280851315" sldId="266"/>
            <ac:spMk id="4" creationId="{48C687F6-C776-42CE-995B-C97E05881532}"/>
          </ac:spMkLst>
        </pc:spChg>
      </pc:sldChg>
      <pc:sldChg chg="modSp mod">
        <pc:chgData name="Alfred Smith" userId="3c60a3631c0db8ad" providerId="LiveId" clId="{5EB5E0B5-4812-4210-A2D2-9CEBE0C61679}" dt="2024-07-08T08:34:44.348" v="112" actId="27636"/>
        <pc:sldMkLst>
          <pc:docMk/>
          <pc:sldMk cId="3574484751" sldId="267"/>
        </pc:sldMkLst>
        <pc:spChg chg="mod">
          <ac:chgData name="Alfred Smith" userId="3c60a3631c0db8ad" providerId="LiveId" clId="{5EB5E0B5-4812-4210-A2D2-9CEBE0C61679}" dt="2024-07-08T08:31:17.024" v="75" actId="404"/>
          <ac:spMkLst>
            <pc:docMk/>
            <pc:sldMk cId="3574484751" sldId="267"/>
            <ac:spMk id="3" creationId="{062C4388-14E4-4F13-B6C6-5C7212F5D5DD}"/>
          </ac:spMkLst>
        </pc:spChg>
        <pc:spChg chg="mod">
          <ac:chgData name="Alfred Smith" userId="3c60a3631c0db8ad" providerId="LiveId" clId="{5EB5E0B5-4812-4210-A2D2-9CEBE0C61679}" dt="2024-07-08T08:34:44.348" v="112" actId="27636"/>
          <ac:spMkLst>
            <pc:docMk/>
            <pc:sldMk cId="3574484751" sldId="267"/>
            <ac:spMk id="4" creationId="{48C687F6-C776-42CE-995B-C97E05881532}"/>
          </ac:spMkLst>
        </pc:spChg>
      </pc:sldChg>
      <pc:sldChg chg="modSp mod">
        <pc:chgData name="Alfred Smith" userId="3c60a3631c0db8ad" providerId="LiveId" clId="{5EB5E0B5-4812-4210-A2D2-9CEBE0C61679}" dt="2024-07-08T08:34:56.790" v="115" actId="27636"/>
        <pc:sldMkLst>
          <pc:docMk/>
          <pc:sldMk cId="3351412682" sldId="268"/>
        </pc:sldMkLst>
        <pc:spChg chg="mod">
          <ac:chgData name="Alfred Smith" userId="3c60a3631c0db8ad" providerId="LiveId" clId="{5EB5E0B5-4812-4210-A2D2-9CEBE0C61679}" dt="2024-07-08T08:34:56.789" v="114" actId="27636"/>
          <ac:spMkLst>
            <pc:docMk/>
            <pc:sldMk cId="3351412682" sldId="268"/>
            <ac:spMk id="3" creationId="{062C4388-14E4-4F13-B6C6-5C7212F5D5DD}"/>
          </ac:spMkLst>
        </pc:spChg>
        <pc:spChg chg="mod">
          <ac:chgData name="Alfred Smith" userId="3c60a3631c0db8ad" providerId="LiveId" clId="{5EB5E0B5-4812-4210-A2D2-9CEBE0C61679}" dt="2024-07-08T08:34:56.790" v="115" actId="27636"/>
          <ac:spMkLst>
            <pc:docMk/>
            <pc:sldMk cId="3351412682" sldId="268"/>
            <ac:spMk id="4" creationId="{48C687F6-C776-42CE-995B-C97E05881532}"/>
          </ac:spMkLst>
        </pc:spChg>
      </pc:sldChg>
      <pc:sldChg chg="addSp modSp mod">
        <pc:chgData name="Alfred Smith" userId="3c60a3631c0db8ad" providerId="LiveId" clId="{5EB5E0B5-4812-4210-A2D2-9CEBE0C61679}" dt="2024-07-08T08:07:19.011" v="6" actId="1076"/>
        <pc:sldMkLst>
          <pc:docMk/>
          <pc:sldMk cId="192407535" sldId="275"/>
        </pc:sldMkLst>
        <pc:spChg chg="add mod">
          <ac:chgData name="Alfred Smith" userId="3c60a3631c0db8ad" providerId="LiveId" clId="{5EB5E0B5-4812-4210-A2D2-9CEBE0C61679}" dt="2024-07-08T08:07:19.011" v="6" actId="1076"/>
          <ac:spMkLst>
            <pc:docMk/>
            <pc:sldMk cId="192407535" sldId="275"/>
            <ac:spMk id="4" creationId="{D8DD5957-76B3-8539-67A6-58CA657AA4E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B0C28D-FA07-4B79-993E-46BB0084B35D}" type="datetimeFigureOut">
              <a:rPr lang="en-IN" smtClean="0"/>
              <a:t>08-07-2024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BE1B9-474E-4F3C-AC44-34A9A07E632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4665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Chected</a:t>
            </a:r>
            <a:r>
              <a:rPr lang="en-IN"/>
              <a:t> Kham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BE1B9-474E-4F3C-AC44-34A9A07E6322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686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991A8-59C8-44DD-BF9C-30CE6B7DE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41CE9-F8D6-4A16-9394-4FE98779D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5704E-1688-4C16-9D12-2033703B0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0FF96-07D1-48A2-8F85-4813D74D3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E3B31-D941-464C-BF6D-7BA041F1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71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7F10E-4F6B-4E3C-862B-B9669C10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D3FAD-F423-4FD5-851E-2090C8966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69962-F862-40EC-AB0C-50E72C59B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A2DE7-A32E-44FA-AB66-FFACE1761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D2452-4331-42D9-9710-22A241AA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71990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CB011D-2E2C-42EF-8270-7DFBABB2A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28BF59-ABE3-4425-9AA1-F00279DCC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0AD5A-8CDE-4784-BB8A-1730DE6FB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43D78-C73E-4E43-9B90-F10615484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7A9B7-7E46-459A-A986-700161DC0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90145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7244E-831F-4168-8A37-E78612ADA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5A9F8-208A-463D-A168-A20182A1C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CD45D-C804-4F5E-9708-AC630D2F8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7CED4-83D8-4DEA-B026-C4F0C037D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827C2-CAC9-429E-9B18-2F0A8B24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9724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E0622-1FB2-4F1E-B12A-6540DFBA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84448-D65A-45C6-AC0F-D9E21F92F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70094-C0C0-4DD5-BEB3-63ABE115D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D09B9-E716-466D-A958-3ED9BD333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1B3D0-66A8-4BD3-8847-B8CEA7426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28203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8942-8FD3-4B32-B196-AD04E2A08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6FCF4-8ADF-4F6B-8FC2-D19284A97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366954-B3A9-4390-8E43-145A8EE05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ECD22-DDF7-4CAC-AF1F-1F86C840A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3548B-F74E-4AB9-892C-7B50E8D2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09E869-38E0-4CC7-B6E6-2653BE1BF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4460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9C389-DBEC-499B-A413-6DA619D50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D4784-D0C2-4E27-ADCF-CAD82F212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B9D4A1-F466-45DC-8870-38592AF82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EF52A9-8BCB-4BC4-A9A5-9C0B1C2322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9EE6F0-7EA8-4766-8D39-09FA13AD3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0DEC7E-944C-40CB-8DAE-436200456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BF65CD-258A-4D23-B6CB-5B141BA1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34AF8-4BB8-4572-9F89-905C94123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84335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D814-FA98-4274-8F5B-5892A7855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C91C72-A332-4A74-BAC4-4FCE7AF08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FAC336-D33B-4D7A-A791-3A4BD75A5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B04984-12B5-4898-8212-DC5001010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20704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BDECD-E759-4562-A845-814CBC2B5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B9F92-0E1F-44D1-8B84-02E151DC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F43883-1D12-41AA-B854-3569547BF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53526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B0557-F52C-4D51-88F0-B8703E98B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BD40C-629E-4CAF-8D1D-3976083AF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08080-DAF3-4EF4-A018-65289E5DB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586B9-8CC9-4C4C-B1C2-0219C5DAF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2FC541-ECB5-41D9-A72C-71D8720D6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89FBE-AD25-4CEE-AA03-02B10A26C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1733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095E5-467C-44DB-BF5D-878A2F378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B1A986-B8C4-4261-8A6C-2628A37AB9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67B8A-8DFD-407F-A331-32442A794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A8F0E-A543-4852-BF17-C0D7A2BDA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69C97C-0EE7-4E46-992D-442A7F531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4884D-C9FC-472C-81E1-80DCBA50B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25282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284663-0CF7-4D72-A013-CF05B72A2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C962D-ACDE-4BD5-AC54-5E8A7BC57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9CF7C-B75D-4307-8A84-83AF55CCA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34E1A-21A0-4654-94E3-30D757148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9343F-87DA-4BBE-A3D3-C4AABD8CD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83007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18624-1080-4723-8A08-109A761C2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15-2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25051-4E05-38C9-590F-F14DFA338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C37B3E5-B501-EB5E-53C8-8140A5F2D7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1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9"/>
    </mc:Choice>
    <mc:Fallback xmlns="">
      <p:transition spd="slow" advTm="2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07E988-BB2B-4974-AF6B-38C0F469A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0007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A42868-E0EE-827E-C857-C0B911977ED9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248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27</a:t>
            </a:r>
            <a:r>
              <a:rPr lang="en-US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 prayed for this boy, and since the </a:t>
            </a:r>
            <a:r>
              <a:rPr lang="en-US" sz="6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has granted me what I asked of Him,</a:t>
            </a:r>
            <a:endParaRPr lang="en-ZA" sz="4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7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27</a:t>
            </a:r>
            <a:r>
              <a:rPr lang="bo-CN" sz="7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ངས་བུ་འདིའི་ཆེད་དུ་སྨོན་ལམ་བཏབ་པ་ཡིན་ཞིང་། ཡང་དཀོན་མཆོག་ཡ་ཝཱེས་ངའི་སྨོན་ལམ་བཞིན་དུ་གནང་བྱུང་། </a:t>
            </a:r>
            <a:endParaRPr lang="en-ZA" sz="96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EF1B886-F45D-72AC-24C1-18F7AF1BF1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1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1"/>
    </mc:Choice>
    <mc:Fallback xmlns="">
      <p:transition spd="slow" advTm="6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082CA-7DB7-4256-B298-28B738EC5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6553" y="-2222534"/>
            <a:ext cx="16640770" cy="9203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8D9931-A328-9D1F-3607-4E14D8ACFCD6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91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28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 now dedicate the boy to the </a:t>
            </a:r>
            <a:r>
              <a:rPr lang="en-US" sz="5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 For as long as he lives, he is dedicated to the </a:t>
            </a:r>
            <a:r>
              <a:rPr lang="en-US" sz="5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.”</a:t>
            </a:r>
          </a:p>
          <a:p>
            <a:pPr marL="0" indent="0" algn="l">
              <a:buNone/>
            </a:pP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they worshiped the </a:t>
            </a:r>
            <a:r>
              <a:rPr lang="en-US" sz="5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there.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28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དེའི་ཕྱིར་ངས་ཀྱང་བུ་འདི་ནི་ཇི་སྲིད་འཚོ་བའི་བར་དུ་དཀོན་མཆོག་ཡ་ཝཱེ་ལ་ཕུལ་བ་ཡིན་ཞེས་ཞུས་ཤིང་། དེ་ལྟར་གནས་དེ་རུ་དཀོན་མཆོག་ཡ་ཝཱེ་ལ་བསྟོད་པ་ཕུལ་ཏོ། །</a:t>
            </a:r>
            <a:endParaRPr lang="en-ZA" sz="36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C61EF1D-9AA9-A0E8-F6FF-905343875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0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5"/>
    </mc:Choice>
    <mc:Fallback xmlns="">
      <p:transition spd="slow" advTm="11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B9DC46-8126-4ADA-8C78-193C85F1B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9738"/>
            <a:ext cx="12192000" cy="70877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967567-F429-13EF-F36A-67D5307B5900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732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121212"/>
                </a:solidFill>
                <a:latin typeface="ArialMT"/>
              </a:rPr>
              <a:t>(</a:t>
            </a:r>
            <a:r>
              <a:rPr lang="en-US" sz="4000" dirty="0">
                <a:solidFill>
                  <a:srgbClr val="121212"/>
                </a:solidFill>
                <a:latin typeface="ArialMT"/>
              </a:rPr>
              <a:t>Eli the priest had two sons who served in the temple. They did many sinful things)</a:t>
            </a:r>
            <a:endParaRPr lang="en-ZA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FC51D67-CD7A-8A83-0752-F68722798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4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2"/>
    </mc:Choice>
    <mc:Fallback xmlns="">
      <p:transition spd="slow" advTm="7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169EA-94E3-4FDF-BACC-950479199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3167"/>
            <a:ext cx="12192000" cy="764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48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>
                <a:solidFill>
                  <a:srgbClr val="121212"/>
                </a:solidFill>
                <a:latin typeface="ArialMT"/>
              </a:rPr>
              <a:t>2:18But the boy Samuel served the </a:t>
            </a:r>
            <a:r>
              <a:rPr lang="en-US" sz="5400" cap="small" dirty="0">
                <a:solidFill>
                  <a:srgbClr val="121212"/>
                </a:solidFill>
                <a:latin typeface="ArialMT"/>
              </a:rPr>
              <a:t>Lord</a:t>
            </a:r>
            <a:r>
              <a:rPr lang="en-US" sz="5400" dirty="0">
                <a:solidFill>
                  <a:srgbClr val="121212"/>
                </a:solidFill>
                <a:latin typeface="ArialMT"/>
              </a:rPr>
              <a:t>. He wore a sacred linen apron.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7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bo-CN" sz="7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སྐབས་དེར་སཱ་མུ་ཨེལ་ནི་ད་དུང་བྱིས་པ་ཞིག་ཡིན་ཏེ། སོ་རས་ཀྱིས་བཟོས་པའི་བེར་ཐུལ་གྱོན་ནས་དཀོན་མཆོག་ཡ་ཝཱེའི་དྲུང་དུ་ཞབས་ཏོག་བསྒྲུབས། </a:t>
            </a:r>
            <a:endParaRPr lang="en-ZA" sz="36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6C6DA9C-4665-6295-5569-178E990BA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3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1"/>
    </mc:Choice>
    <mc:Fallback xmlns="">
      <p:transition spd="slow" advTm="7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295225-6EE2-4602-B067-33A71C412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51791"/>
            <a:ext cx="12335487" cy="71097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554E5F-C18D-0791-31BC-A408D785D944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053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2:19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Each year his mother would make him a little robe and bring it to him when she went with her husband to offer the annual sacrifice. </a:t>
            </a:r>
            <a:endParaRPr lang="en-ZA" sz="4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19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ཡང་ཁོའི་མ་ཡིས་ཕྱུ་པ་ཆུང་ངུ་ཞིག་བཟོས་ཏེ། རང་གི་ཁྱོ་ག་དང་མཉམ་དུ་ལོ་རེ་བཞིན་མཆོད་པ་འབུལ་དུ་འོངས་སྐབས་དེ་ཁྱེར་འོང་བ་རེད།</a:t>
            </a:r>
            <a:endParaRPr lang="en-ZA" sz="40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8B0DCCB-A889-4411-1FE7-63A58A26A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5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0"/>
    </mc:Choice>
    <mc:Fallback xmlns="">
      <p:transition spd="slow" advTm="10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2415F9-FAEC-4549-9128-2493ADC05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410"/>
            <a:ext cx="12192000" cy="688741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68D78-66AF-AAC9-1AFB-7C1AE1A20C2A}"/>
              </a:ext>
            </a:extLst>
          </p:cNvPr>
          <p:cNvSpPr txBox="1">
            <a:spLocks/>
          </p:cNvSpPr>
          <p:nvPr/>
        </p:nvSpPr>
        <p:spPr>
          <a:xfrm>
            <a:off x="1581150" y="3205370"/>
            <a:ext cx="5834270" cy="65480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</a:t>
            </a:r>
            <a:r>
              <a:rPr lang="en-ZA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,2</a:t>
            </a:r>
            <a:endParaRPr lang="bo-CN" sz="8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bo-CN" sz="8000" b="1" dirty="0">
                <a:solidFill>
                  <a:schemeClr val="bg1"/>
                </a:solidFill>
                <a:latin typeface="ArialMT"/>
              </a:rPr>
              <a:t>ཤ་མུ་ཨེལ་སྐྱེས་ནས་བསྔོ་འབུལ་བྱས་པ།</a:t>
            </a:r>
            <a:endParaRPr lang="en-ZA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1B6706-9108-4D58-98FC-A13421DAB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647" y="1"/>
            <a:ext cx="1316864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FF2A89-8DD6-EE0E-97F7-3B6570D7D8BD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987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attended to Hannah, and she conceived and gave birth to three sons and two daughters.</a:t>
            </a:r>
          </a:p>
          <a:p>
            <a:pPr marL="0" indent="0" algn="l">
              <a:buNone/>
            </a:pP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Meanwhile, the boy Samuel grew up in the presence of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དཀོན་མཆོག་ཡ་ཝཱེས་ཧན་ནཱ་ལ་ཐུགས་རྗེས་གཟིགས་པས། ཁོ་མོ་ཡང་བསྐྱར་མངལ་དང་ལྡན་པར་གྱུར་ཏེ། རིམ་བཞིན་བུ་གསུམ་དང་བུ་མོ་གཉིས་སྐྱེས་པ་དང་། ཡང་སཱ་མུ་ཨེལ་ནི་དཀོན་མཆོག་ཡ་ཝཱེའི་དྲུང་དུ་འཚར་ལོངས་བྱུང་ངོ་། 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DDC8211-CCBE-A5CF-546F-12B3648721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8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7"/>
    </mc:Choice>
    <mc:Fallback xmlns="">
      <p:transition spd="slow" advTm="11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F3746D-6595-45B0-8D30-1E3AF0D26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0093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DA62AE-2060-44AF-99E4-BAAAE558B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063" y="-283779"/>
            <a:ext cx="3121572" cy="2065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914B82-CBD6-4010-80AF-1E60E5BAF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2095" y="-399393"/>
            <a:ext cx="4541710" cy="2065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FDD5C9-5454-6D2C-856A-6BB8EEC22E36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302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26</a:t>
            </a:r>
            <a:r>
              <a:rPr lang="en-US" sz="5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boy Samuel continued to grow in stature and in favor with the </a:t>
            </a:r>
            <a:r>
              <a:rPr lang="en-US" sz="5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5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and with man.</a:t>
            </a:r>
            <a:endParaRPr lang="en-ZA" sz="5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26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ཡང་བུ་ཆུང་སཱ་མུ་ཨེལ་རིམ་བཞིན་ནར་སོན་ཞིང་། དཀོན་མཆོག་ཡ་ཝཱེ་ཁོ་ལ་ཐུགས་མཉེས་པ་དང་། མི་རྣམས་ཀྱང་ཁོ་ལ་དགའ་བར་གྱུར་ཏོ། 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98BE8AA-2458-AB96-DADA-9D9CF48E9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1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4"/>
    </mc:Choice>
    <mc:Fallback xmlns="">
      <p:transition spd="slow" advTm="6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CDD9DD-7F10-4375-B854-498E72BDA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20240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581D52-6D20-DF98-3D63-DAFBBDD364A0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315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5400" b="1" i="0" cap="all" dirty="0">
                <a:solidFill>
                  <a:srgbClr val="121212"/>
                </a:solidFill>
                <a:effectLst/>
                <a:latin typeface="ArialMT"/>
              </a:rPr>
              <a:t>1 SAMUEL 1, 2</a:t>
            </a:r>
          </a:p>
          <a:p>
            <a:pPr marL="0" indent="0">
              <a:buNone/>
            </a:pPr>
            <a:r>
              <a:rPr lang="en-US" sz="5400" b="1" i="0" dirty="0">
                <a:solidFill>
                  <a:srgbClr val="121212"/>
                </a:solidFill>
                <a:effectLst/>
                <a:latin typeface="ArialMT"/>
              </a:rPr>
              <a:t>Hannah Gives Samuel to the </a:t>
            </a:r>
            <a:r>
              <a:rPr lang="en-US" sz="5400" b="1" i="0" cap="small" dirty="0">
                <a:solidFill>
                  <a:srgbClr val="121212"/>
                </a:solidFill>
                <a:effectLst/>
                <a:latin typeface="ArialMT"/>
              </a:rPr>
              <a:t>Lord</a:t>
            </a:r>
            <a:endParaRPr lang="en-ZA" sz="5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ཤ་མུ་ཨེལ་དང་པོ།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</a:t>
            </a:r>
            <a:r>
              <a:rPr lang="en-ZA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,2</a:t>
            </a:r>
            <a:endParaRPr lang="bo-CN" sz="8000" b="1" i="0" cap="all" dirty="0">
              <a:solidFill>
                <a:srgbClr val="121212"/>
              </a:solidFill>
              <a:effectLst/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marL="0" indent="0">
              <a:buNone/>
            </a:pPr>
            <a:r>
              <a:rPr lang="bo-CN" sz="8000" b="1" dirty="0">
                <a:solidFill>
                  <a:srgbClr val="121212"/>
                </a:solidFill>
                <a:latin typeface="ArialMT"/>
              </a:rPr>
              <a:t>ཤ་མུ་ཨེལ་སྐྱེས་ནས་བསྔོ་འབུལ་བྱས་པ།</a:t>
            </a:r>
            <a:endParaRPr lang="en-ZA" sz="8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97745E7-6694-4894-7A84-43AEFBC159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1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2"/>
    </mc:Choice>
    <mc:Fallback xmlns="">
      <p:transition spd="slow" advTm="2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9CE534-EEFA-423C-B268-A8CBC80E4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410"/>
            <a:ext cx="12192000" cy="6887410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46414EAA-F950-8930-6B95-B7389DDF6D76}"/>
              </a:ext>
            </a:extLst>
          </p:cNvPr>
          <p:cNvSpPr txBox="1">
            <a:spLocks/>
          </p:cNvSpPr>
          <p:nvPr/>
        </p:nvSpPr>
        <p:spPr>
          <a:xfrm>
            <a:off x="1581150" y="3205370"/>
            <a:ext cx="5834270" cy="65480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</a:t>
            </a:r>
            <a:r>
              <a:rPr lang="en-ZA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,2</a:t>
            </a:r>
            <a:endParaRPr lang="bo-CN" sz="8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bo-CN" sz="8000" b="1" dirty="0">
                <a:solidFill>
                  <a:schemeClr val="bg1"/>
                </a:solidFill>
                <a:latin typeface="ArialMT"/>
              </a:rPr>
              <a:t>ཤ་མུ་ཨེལ་སྐྱེས་ནས་བསྔོ་འབུལ་བྱས་པ།</a:t>
            </a:r>
            <a:endParaRPr lang="en-ZA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D8DD5957-76B3-8539-67A6-58CA657AA4E7}"/>
              </a:ext>
            </a:extLst>
          </p:cNvPr>
          <p:cNvSpPr txBox="1"/>
          <p:nvPr/>
        </p:nvSpPr>
        <p:spPr>
          <a:xfrm>
            <a:off x="5429641" y="6119336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07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in the course of time, Hannah conceived and gave birth to a son. She named him Samuel, saying, “Because I have asked for him from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.”</a:t>
            </a:r>
            <a:endParaRPr lang="en-ZA" sz="4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དུས་ལ་བབས་པ་ན། ཧན་ནཱ་མངལ་དང་ལྡན་པར་གྱུར་ནས་བུ་ཞིག་སྐྱེས་པ་དང་། ཁོ་མོས་ཕྲུ་གུ་འདི་དཀོན་མཆོག་ཡ་ཝཱེ་ནས་ཞུས་པ་ཡིན་ཞེས་སྨྲས་པས་དེའི་མིང་ལ་སཱ་མུ་ཨེལ་ཞེས་བཏགས་སོ། །</a:t>
            </a:r>
            <a:endParaRPr lang="en-ZA" sz="36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3BA01AD3-461D-77E6-AE1C-3399C01DB5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0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0"/>
    </mc:Choice>
    <mc:Fallback xmlns="">
      <p:transition spd="slow" advTm="10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38E32A-2ECE-47B9-97F8-B038871D1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647" y="1"/>
            <a:ext cx="1316864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3AD67C-E394-99B5-FDF9-A3951E06D087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207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Once she had weaned him, Hannah took the boy with her, along with a three-year-old bull, an ephah (11.6 kilograms) of flour, and a skin of wine. Though the boy was still young, she brought him to the house of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at Shiloh. </a:t>
            </a:r>
            <a:endParaRPr lang="en-ZA" sz="5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24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ཡང་ནུ་མ་བཀར་བ་དང་། ཕྲུ་གུ་དང་། གླང་ཐུག་གསུམ་དང་། ཕྱེ་ཨེ་ཕཱ་གང་དང་། རྒུན་ཆང་རྐྱལ་བ་གང་བཅས་དཀོན་མཆོག་ཡ་ཝཱེ་ལ་འབུལ་བའི་ཕྱིར་ཞི་ལོ་གྲོང་ཁྱེར་གྱི་བཞུགས་གནས་སུ་ཁྱེར་ཅིང་། སྐབས་དེར་བུ་དེ་ད་དུང་ལོ་ན་གཞོན་ནོ། ། </a:t>
            </a:r>
            <a:endParaRPr lang="en-ZA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D0F4B34-A7F0-D531-0DAD-65E5CD6D97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84"/>
    </mc:Choice>
    <mc:Fallback xmlns="">
      <p:transition spd="slow" advTm="18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ED785B-8AD0-454E-94D2-BCB2A4461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177"/>
            <a:ext cx="12192000" cy="70223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518646-71AE-50D0-6B71-2E1574B8FEFE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688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26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“Please, my lord,” said Hannah, “as surely as you live, my lord, I am the woman who stood here beside you praying to the </a:t>
            </a:r>
            <a:r>
              <a:rPr lang="en-US" sz="5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 </a:t>
            </a:r>
            <a:endParaRPr lang="en-ZA" sz="4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26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དེ་ནས་ཧན་ནཱས། ཀྱེ་ང་ཡི་ཇོ་བོ་ལགས། བདག་གིས་ཁྱེད་ཀྱི་མདུན་དུ་དམ་བཅའ་བར་ཕོད་དེ། ང་རང་ནི་སྔོན་ཆད་འདིར་འོངས་ནས་དཀོན་མཆོག་ཡ་ཝཱེ་ལ་སྨོན་ལམ་བཏབ་པའི་བུད་མེད་དེ་ཡིན། </a:t>
            </a:r>
            <a:endParaRPr lang="en-ZA" sz="40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BAB7B7E-6A34-E62A-A009-A2BF25B9A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9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5"/>
    </mc:Choice>
    <mc:Fallback xmlns="">
      <p:transition spd="slow" advTm="13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968</Words>
  <Application>Microsoft Office PowerPoint</Application>
  <PresentationFormat>Widescreen</PresentationFormat>
  <Paragraphs>51</Paragraphs>
  <Slides>24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Office Theme</vt:lpstr>
      <vt:lpstr>15-2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Alfred Smith</dc:creator>
  <cp:lastModifiedBy>Alfred Smith</cp:lastModifiedBy>
  <cp:revision>5</cp:revision>
  <dcterms:created xsi:type="dcterms:W3CDTF">2022-03-13T05:16:24Z</dcterms:created>
  <dcterms:modified xsi:type="dcterms:W3CDTF">2024-07-08T08:35:01Z</dcterms:modified>
</cp:coreProperties>
</file>