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4" r:id="rId3"/>
    <p:sldId id="258" r:id="rId4"/>
    <p:sldId id="297" r:id="rId5"/>
    <p:sldId id="259" r:id="rId6"/>
    <p:sldId id="276" r:id="rId7"/>
    <p:sldId id="260" r:id="rId8"/>
    <p:sldId id="277" r:id="rId9"/>
    <p:sldId id="261" r:id="rId10"/>
    <p:sldId id="278" r:id="rId11"/>
    <p:sldId id="262" r:id="rId12"/>
    <p:sldId id="279" r:id="rId13"/>
    <p:sldId id="263" r:id="rId14"/>
    <p:sldId id="280" r:id="rId15"/>
    <p:sldId id="264" r:id="rId16"/>
    <p:sldId id="281" r:id="rId17"/>
    <p:sldId id="265" r:id="rId18"/>
    <p:sldId id="282" r:id="rId19"/>
    <p:sldId id="266" r:id="rId20"/>
    <p:sldId id="294" r:id="rId21"/>
    <p:sldId id="293" r:id="rId22"/>
    <p:sldId id="283" r:id="rId23"/>
    <p:sldId id="267" r:id="rId24"/>
    <p:sldId id="284" r:id="rId25"/>
    <p:sldId id="268" r:id="rId26"/>
    <p:sldId id="285" r:id="rId27"/>
    <p:sldId id="270" r:id="rId28"/>
    <p:sldId id="286" r:id="rId29"/>
    <p:sldId id="269" r:id="rId30"/>
    <p:sldId id="287" r:id="rId31"/>
    <p:sldId id="271" r:id="rId32"/>
    <p:sldId id="288" r:id="rId33"/>
    <p:sldId id="272" r:id="rId34"/>
    <p:sldId id="289" r:id="rId35"/>
    <p:sldId id="273" r:id="rId36"/>
    <p:sldId id="295" r:id="rId37"/>
    <p:sldId id="291" r:id="rId38"/>
    <p:sldId id="296" r:id="rId39"/>
    <p:sldId id="292" r:id="rId40"/>
    <p:sldId id="2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F9BFDF-7248-4E3C-B661-71FB9D0B754E}" v="4" dt="2024-07-08T08:07:04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529" autoAdjust="0"/>
  </p:normalViewPr>
  <p:slideViewPr>
    <p:cSldViewPr snapToGrid="0">
      <p:cViewPr varScale="1">
        <p:scale>
          <a:sx n="100" d="100"/>
          <a:sy n="100" d="100"/>
        </p:scale>
        <p:origin x="9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EC00C9F-B40D-4A01-BA83-E9E967DEE1F5}"/>
    <pc:docChg chg="addSld delSld modSld">
      <pc:chgData name="Leonie Smith" userId="fed1330f33f5650e" providerId="LiveId" clId="{9EC00C9F-B40D-4A01-BA83-E9E967DEE1F5}" dt="2022-05-10T04:46:19.486" v="53" actId="20577"/>
      <pc:docMkLst>
        <pc:docMk/>
      </pc:docMkLst>
      <pc:sldChg chg="addSp modSp mod">
        <pc:chgData name="Leonie Smith" userId="fed1330f33f5650e" providerId="LiveId" clId="{9EC00C9F-B40D-4A01-BA83-E9E967DEE1F5}" dt="2022-05-10T04:41:46.778" v="1" actId="207"/>
        <pc:sldMkLst>
          <pc:docMk/>
          <pc:sldMk cId="27026497" sldId="274"/>
        </pc:sldMkLst>
        <pc:spChg chg="add mod">
          <ac:chgData name="Leonie Smith" userId="fed1330f33f5650e" providerId="LiveId" clId="{9EC00C9F-B40D-4A01-BA83-E9E967DEE1F5}" dt="2022-05-10T04:41:46.778" v="1" actId="207"/>
          <ac:spMkLst>
            <pc:docMk/>
            <pc:sldMk cId="27026497" sldId="274"/>
            <ac:spMk id="4" creationId="{B1AE1A38-91FE-CCA7-99B5-CBC67A07F22B}"/>
          </ac:spMkLst>
        </pc:spChg>
      </pc:sldChg>
      <pc:sldChg chg="del">
        <pc:chgData name="Leonie Smith" userId="fed1330f33f5650e" providerId="LiveId" clId="{9EC00C9F-B40D-4A01-BA83-E9E967DEE1F5}" dt="2022-05-10T04:42:07.544" v="3" actId="2696"/>
        <pc:sldMkLst>
          <pc:docMk/>
          <pc:sldMk cId="192407535" sldId="275"/>
        </pc:sldMkLst>
      </pc:sldChg>
      <pc:sldChg chg="addSp modSp mod">
        <pc:chgData name="Leonie Smith" userId="fed1330f33f5650e" providerId="LiveId" clId="{9EC00C9F-B40D-4A01-BA83-E9E967DEE1F5}" dt="2022-05-10T04:44:05.236" v="28" actId="20577"/>
        <pc:sldMkLst>
          <pc:docMk/>
          <pc:sldMk cId="3651207914" sldId="276"/>
        </pc:sldMkLst>
        <pc:spChg chg="add mod">
          <ac:chgData name="Leonie Smith" userId="fed1330f33f5650e" providerId="LiveId" clId="{9EC00C9F-B40D-4A01-BA83-E9E967DEE1F5}" dt="2022-05-10T04:44:05.236" v="28" actId="20577"/>
          <ac:spMkLst>
            <pc:docMk/>
            <pc:sldMk cId="3651207914" sldId="276"/>
            <ac:spMk id="4" creationId="{FD3F4253-F0EE-3A45-D7B7-D019D48A1140}"/>
          </ac:spMkLst>
        </pc:spChg>
      </pc:sldChg>
      <pc:sldChg chg="addSp modSp mod">
        <pc:chgData name="Leonie Smith" userId="fed1330f33f5650e" providerId="LiveId" clId="{9EC00C9F-B40D-4A01-BA83-E9E967DEE1F5}" dt="2022-05-10T04:44:11.999" v="29" actId="20577"/>
        <pc:sldMkLst>
          <pc:docMk/>
          <pc:sldMk cId="3294688875" sldId="277"/>
        </pc:sldMkLst>
        <pc:spChg chg="add mod">
          <ac:chgData name="Leonie Smith" userId="fed1330f33f5650e" providerId="LiveId" clId="{9EC00C9F-B40D-4A01-BA83-E9E967DEE1F5}" dt="2022-05-10T04:44:11.999" v="29" actId="20577"/>
          <ac:spMkLst>
            <pc:docMk/>
            <pc:sldMk cId="3294688875" sldId="277"/>
            <ac:spMk id="4" creationId="{A65AE76A-CABA-F6BB-51F0-A379E95FF83D}"/>
          </ac:spMkLst>
        </pc:spChg>
      </pc:sldChg>
      <pc:sldChg chg="addSp modSp mod">
        <pc:chgData name="Leonie Smith" userId="fed1330f33f5650e" providerId="LiveId" clId="{9EC00C9F-B40D-4A01-BA83-E9E967DEE1F5}" dt="2022-05-10T04:44:18.835" v="30" actId="20577"/>
        <pc:sldMkLst>
          <pc:docMk/>
          <pc:sldMk cId="1074248387" sldId="278"/>
        </pc:sldMkLst>
        <pc:spChg chg="add mod">
          <ac:chgData name="Leonie Smith" userId="fed1330f33f5650e" providerId="LiveId" clId="{9EC00C9F-B40D-4A01-BA83-E9E967DEE1F5}" dt="2022-05-10T04:44:18.835" v="30" actId="20577"/>
          <ac:spMkLst>
            <pc:docMk/>
            <pc:sldMk cId="1074248387" sldId="278"/>
            <ac:spMk id="4" creationId="{C3FA180B-F977-900F-EC18-B6E82C610663}"/>
          </ac:spMkLst>
        </pc:spChg>
      </pc:sldChg>
      <pc:sldChg chg="addSp modSp mod">
        <pc:chgData name="Leonie Smith" userId="fed1330f33f5650e" providerId="LiveId" clId="{9EC00C9F-B40D-4A01-BA83-E9E967DEE1F5}" dt="2022-05-10T04:44:24.976" v="31" actId="20577"/>
        <pc:sldMkLst>
          <pc:docMk/>
          <pc:sldMk cId="4048491610" sldId="279"/>
        </pc:sldMkLst>
        <pc:spChg chg="add mod">
          <ac:chgData name="Leonie Smith" userId="fed1330f33f5650e" providerId="LiveId" clId="{9EC00C9F-B40D-4A01-BA83-E9E967DEE1F5}" dt="2022-05-10T04:44:24.976" v="31" actId="20577"/>
          <ac:spMkLst>
            <pc:docMk/>
            <pc:sldMk cId="4048491610" sldId="279"/>
            <ac:spMk id="4" creationId="{A861DFBE-C2CD-0DE6-63FB-4E02D748A2D2}"/>
          </ac:spMkLst>
        </pc:spChg>
      </pc:sldChg>
      <pc:sldChg chg="addSp modSp mod">
        <pc:chgData name="Leonie Smith" userId="fed1330f33f5650e" providerId="LiveId" clId="{9EC00C9F-B40D-4A01-BA83-E9E967DEE1F5}" dt="2022-05-10T04:44:31.654" v="32" actId="20577"/>
        <pc:sldMkLst>
          <pc:docMk/>
          <pc:sldMk cId="590732064" sldId="280"/>
        </pc:sldMkLst>
        <pc:spChg chg="add mod">
          <ac:chgData name="Leonie Smith" userId="fed1330f33f5650e" providerId="LiveId" clId="{9EC00C9F-B40D-4A01-BA83-E9E967DEE1F5}" dt="2022-05-10T04:44:31.654" v="32" actId="20577"/>
          <ac:spMkLst>
            <pc:docMk/>
            <pc:sldMk cId="590732064" sldId="280"/>
            <ac:spMk id="4" creationId="{97412A80-BCA7-87BE-3BB9-51E4BA9E8C50}"/>
          </ac:spMkLst>
        </pc:spChg>
      </pc:sldChg>
      <pc:sldChg chg="addSp modSp mod">
        <pc:chgData name="Leonie Smith" userId="fed1330f33f5650e" providerId="LiveId" clId="{9EC00C9F-B40D-4A01-BA83-E9E967DEE1F5}" dt="2022-05-10T04:44:38.824" v="33" actId="20577"/>
        <pc:sldMkLst>
          <pc:docMk/>
          <pc:sldMk cId="2462448355" sldId="281"/>
        </pc:sldMkLst>
        <pc:spChg chg="add mod">
          <ac:chgData name="Leonie Smith" userId="fed1330f33f5650e" providerId="LiveId" clId="{9EC00C9F-B40D-4A01-BA83-E9E967DEE1F5}" dt="2022-05-10T04:44:38.824" v="33" actId="20577"/>
          <ac:spMkLst>
            <pc:docMk/>
            <pc:sldMk cId="2462448355" sldId="281"/>
            <ac:spMk id="4" creationId="{CFE33A0C-D112-685D-9407-17CA62269AB0}"/>
          </ac:spMkLst>
        </pc:spChg>
      </pc:sldChg>
      <pc:sldChg chg="addSp modSp mod">
        <pc:chgData name="Leonie Smith" userId="fed1330f33f5650e" providerId="LiveId" clId="{9EC00C9F-B40D-4A01-BA83-E9E967DEE1F5}" dt="2022-05-10T04:44:45.671" v="34" actId="20577"/>
        <pc:sldMkLst>
          <pc:docMk/>
          <pc:sldMk cId="552053556" sldId="282"/>
        </pc:sldMkLst>
        <pc:spChg chg="add mod">
          <ac:chgData name="Leonie Smith" userId="fed1330f33f5650e" providerId="LiveId" clId="{9EC00C9F-B40D-4A01-BA83-E9E967DEE1F5}" dt="2022-05-10T04:44:45.671" v="34" actId="20577"/>
          <ac:spMkLst>
            <pc:docMk/>
            <pc:sldMk cId="552053556" sldId="282"/>
            <ac:spMk id="4" creationId="{2BF8FC91-341D-416E-EFC6-5519B72ACEDD}"/>
          </ac:spMkLst>
        </pc:spChg>
      </pc:sldChg>
      <pc:sldChg chg="addSp modSp mod">
        <pc:chgData name="Leonie Smith" userId="fed1330f33f5650e" providerId="LiveId" clId="{9EC00C9F-B40D-4A01-BA83-E9E967DEE1F5}" dt="2022-05-10T04:45:05.524" v="36" actId="20577"/>
        <pc:sldMkLst>
          <pc:docMk/>
          <pc:sldMk cId="3184987709" sldId="283"/>
        </pc:sldMkLst>
        <pc:spChg chg="add mod">
          <ac:chgData name="Leonie Smith" userId="fed1330f33f5650e" providerId="LiveId" clId="{9EC00C9F-B40D-4A01-BA83-E9E967DEE1F5}" dt="2022-05-10T04:45:05.524" v="36" actId="20577"/>
          <ac:spMkLst>
            <pc:docMk/>
            <pc:sldMk cId="3184987709" sldId="283"/>
            <ac:spMk id="4" creationId="{389957AB-A795-D84F-FFA2-633D3A6C0F8F}"/>
          </ac:spMkLst>
        </pc:spChg>
      </pc:sldChg>
      <pc:sldChg chg="addSp modSp mod">
        <pc:chgData name="Leonie Smith" userId="fed1330f33f5650e" providerId="LiveId" clId="{9EC00C9F-B40D-4A01-BA83-E9E967DEE1F5}" dt="2022-05-10T04:45:15.948" v="37" actId="20577"/>
        <pc:sldMkLst>
          <pc:docMk/>
          <pc:sldMk cId="3286447593" sldId="284"/>
        </pc:sldMkLst>
        <pc:spChg chg="add mod">
          <ac:chgData name="Leonie Smith" userId="fed1330f33f5650e" providerId="LiveId" clId="{9EC00C9F-B40D-4A01-BA83-E9E967DEE1F5}" dt="2022-05-10T04:45:15.948" v="37" actId="20577"/>
          <ac:spMkLst>
            <pc:docMk/>
            <pc:sldMk cId="3286447593" sldId="284"/>
            <ac:spMk id="4" creationId="{BE602BF3-6A38-9988-060C-800D7A1680F7}"/>
          </ac:spMkLst>
        </pc:spChg>
      </pc:sldChg>
      <pc:sldChg chg="addSp modSp mod">
        <pc:chgData name="Leonie Smith" userId="fed1330f33f5650e" providerId="LiveId" clId="{9EC00C9F-B40D-4A01-BA83-E9E967DEE1F5}" dt="2022-05-10T04:45:23.397" v="39" actId="20577"/>
        <pc:sldMkLst>
          <pc:docMk/>
          <pc:sldMk cId="2052315732" sldId="285"/>
        </pc:sldMkLst>
        <pc:spChg chg="add mod">
          <ac:chgData name="Leonie Smith" userId="fed1330f33f5650e" providerId="LiveId" clId="{9EC00C9F-B40D-4A01-BA83-E9E967DEE1F5}" dt="2022-05-10T04:45:23.397" v="39" actId="20577"/>
          <ac:spMkLst>
            <pc:docMk/>
            <pc:sldMk cId="2052315732" sldId="285"/>
            <ac:spMk id="4" creationId="{1A7200A7-DCEC-2DC4-20B5-9DA16055E204}"/>
          </ac:spMkLst>
        </pc:spChg>
      </pc:sldChg>
      <pc:sldChg chg="addSp modSp mod">
        <pc:chgData name="Leonie Smith" userId="fed1330f33f5650e" providerId="LiveId" clId="{9EC00C9F-B40D-4A01-BA83-E9E967DEE1F5}" dt="2022-05-10T04:45:30.647" v="41" actId="20577"/>
        <pc:sldMkLst>
          <pc:docMk/>
          <pc:sldMk cId="2672906880" sldId="286"/>
        </pc:sldMkLst>
        <pc:spChg chg="add mod">
          <ac:chgData name="Leonie Smith" userId="fed1330f33f5650e" providerId="LiveId" clId="{9EC00C9F-B40D-4A01-BA83-E9E967DEE1F5}" dt="2022-05-10T04:45:30.647" v="41" actId="20577"/>
          <ac:spMkLst>
            <pc:docMk/>
            <pc:sldMk cId="2672906880" sldId="286"/>
            <ac:spMk id="4" creationId="{76741D82-708A-44DB-A339-CB1607E5EA57}"/>
          </ac:spMkLst>
        </pc:spChg>
      </pc:sldChg>
      <pc:sldChg chg="addSp modSp mod">
        <pc:chgData name="Leonie Smith" userId="fed1330f33f5650e" providerId="LiveId" clId="{9EC00C9F-B40D-4A01-BA83-E9E967DEE1F5}" dt="2022-05-10T04:45:40.289" v="43" actId="20577"/>
        <pc:sldMkLst>
          <pc:docMk/>
          <pc:sldMk cId="2867147185" sldId="287"/>
        </pc:sldMkLst>
        <pc:spChg chg="add mod">
          <ac:chgData name="Leonie Smith" userId="fed1330f33f5650e" providerId="LiveId" clId="{9EC00C9F-B40D-4A01-BA83-E9E967DEE1F5}" dt="2022-05-10T04:45:40.289" v="43" actId="20577"/>
          <ac:spMkLst>
            <pc:docMk/>
            <pc:sldMk cId="2867147185" sldId="287"/>
            <ac:spMk id="4" creationId="{733F09B0-8452-A2F8-EF5C-A6D89556A7F9}"/>
          </ac:spMkLst>
        </pc:spChg>
      </pc:sldChg>
      <pc:sldChg chg="addSp modSp mod">
        <pc:chgData name="Leonie Smith" userId="fed1330f33f5650e" providerId="LiveId" clId="{9EC00C9F-B40D-4A01-BA83-E9E967DEE1F5}" dt="2022-05-10T04:45:48.705" v="45" actId="20577"/>
        <pc:sldMkLst>
          <pc:docMk/>
          <pc:sldMk cId="3092456530" sldId="288"/>
        </pc:sldMkLst>
        <pc:spChg chg="add mod">
          <ac:chgData name="Leonie Smith" userId="fed1330f33f5650e" providerId="LiveId" clId="{9EC00C9F-B40D-4A01-BA83-E9E967DEE1F5}" dt="2022-05-10T04:45:48.705" v="45" actId="20577"/>
          <ac:spMkLst>
            <pc:docMk/>
            <pc:sldMk cId="3092456530" sldId="288"/>
            <ac:spMk id="4" creationId="{973508AD-6E69-3485-ADB0-1334DC9A0303}"/>
          </ac:spMkLst>
        </pc:spChg>
      </pc:sldChg>
      <pc:sldChg chg="addSp modSp mod">
        <pc:chgData name="Leonie Smith" userId="fed1330f33f5650e" providerId="LiveId" clId="{9EC00C9F-B40D-4A01-BA83-E9E967DEE1F5}" dt="2022-05-10T04:45:55.852" v="47" actId="20577"/>
        <pc:sldMkLst>
          <pc:docMk/>
          <pc:sldMk cId="2919394424" sldId="289"/>
        </pc:sldMkLst>
        <pc:spChg chg="add mod">
          <ac:chgData name="Leonie Smith" userId="fed1330f33f5650e" providerId="LiveId" clId="{9EC00C9F-B40D-4A01-BA83-E9E967DEE1F5}" dt="2022-05-10T04:45:55.852" v="47" actId="20577"/>
          <ac:spMkLst>
            <pc:docMk/>
            <pc:sldMk cId="2919394424" sldId="289"/>
            <ac:spMk id="4" creationId="{A42F75F5-F3D5-BFA1-A106-2FCAD40D5E45}"/>
          </ac:spMkLst>
        </pc:spChg>
      </pc:sldChg>
      <pc:sldChg chg="addSp modSp mod">
        <pc:chgData name="Leonie Smith" userId="fed1330f33f5650e" providerId="LiveId" clId="{9EC00C9F-B40D-4A01-BA83-E9E967DEE1F5}" dt="2022-05-10T04:46:19.486" v="53" actId="20577"/>
        <pc:sldMkLst>
          <pc:docMk/>
          <pc:sldMk cId="3886024198" sldId="290"/>
        </pc:sldMkLst>
        <pc:spChg chg="add mod">
          <ac:chgData name="Leonie Smith" userId="fed1330f33f5650e" providerId="LiveId" clId="{9EC00C9F-B40D-4A01-BA83-E9E967DEE1F5}" dt="2022-05-10T04:46:19.486" v="53" actId="20577"/>
          <ac:spMkLst>
            <pc:docMk/>
            <pc:sldMk cId="3886024198" sldId="290"/>
            <ac:spMk id="4" creationId="{DBC4203B-33B9-B9A5-6433-BF315BF1907A}"/>
          </ac:spMkLst>
        </pc:spChg>
      </pc:sldChg>
      <pc:sldChg chg="addSp modSp mod">
        <pc:chgData name="Leonie Smith" userId="fed1330f33f5650e" providerId="LiveId" clId="{9EC00C9F-B40D-4A01-BA83-E9E967DEE1F5}" dt="2022-05-10T04:44:52.891" v="35" actId="20577"/>
        <pc:sldMkLst>
          <pc:docMk/>
          <pc:sldMk cId="2295880622" sldId="294"/>
        </pc:sldMkLst>
        <pc:spChg chg="add mod">
          <ac:chgData name="Leonie Smith" userId="fed1330f33f5650e" providerId="LiveId" clId="{9EC00C9F-B40D-4A01-BA83-E9E967DEE1F5}" dt="2022-05-10T04:44:52.891" v="35" actId="20577"/>
          <ac:spMkLst>
            <pc:docMk/>
            <pc:sldMk cId="2295880622" sldId="294"/>
            <ac:spMk id="4" creationId="{0E9B1511-26B6-7368-445E-10F9332C0F05}"/>
          </ac:spMkLst>
        </pc:spChg>
      </pc:sldChg>
      <pc:sldChg chg="addSp modSp mod">
        <pc:chgData name="Leonie Smith" userId="fed1330f33f5650e" providerId="LiveId" clId="{9EC00C9F-B40D-4A01-BA83-E9E967DEE1F5}" dt="2022-05-10T04:46:03.592" v="49" actId="20577"/>
        <pc:sldMkLst>
          <pc:docMk/>
          <pc:sldMk cId="2295806535" sldId="295"/>
        </pc:sldMkLst>
        <pc:spChg chg="add mod">
          <ac:chgData name="Leonie Smith" userId="fed1330f33f5650e" providerId="LiveId" clId="{9EC00C9F-B40D-4A01-BA83-E9E967DEE1F5}" dt="2022-05-10T04:46:03.592" v="49" actId="20577"/>
          <ac:spMkLst>
            <pc:docMk/>
            <pc:sldMk cId="2295806535" sldId="295"/>
            <ac:spMk id="3" creationId="{C1044FC0-4652-7BE3-1832-CB10CE58A8CB}"/>
          </ac:spMkLst>
        </pc:spChg>
      </pc:sldChg>
      <pc:sldChg chg="addSp modSp mod">
        <pc:chgData name="Leonie Smith" userId="fed1330f33f5650e" providerId="LiveId" clId="{9EC00C9F-B40D-4A01-BA83-E9E967DEE1F5}" dt="2022-05-10T04:46:11.560" v="51" actId="20577"/>
        <pc:sldMkLst>
          <pc:docMk/>
          <pc:sldMk cId="1461122126" sldId="296"/>
        </pc:sldMkLst>
        <pc:spChg chg="add mod">
          <ac:chgData name="Leonie Smith" userId="fed1330f33f5650e" providerId="LiveId" clId="{9EC00C9F-B40D-4A01-BA83-E9E967DEE1F5}" dt="2022-05-10T04:46:11.560" v="51" actId="20577"/>
          <ac:spMkLst>
            <pc:docMk/>
            <pc:sldMk cId="1461122126" sldId="296"/>
            <ac:spMk id="4" creationId="{DCD76A91-0D45-26CA-53C8-595E88ECEBC1}"/>
          </ac:spMkLst>
        </pc:spChg>
      </pc:sldChg>
      <pc:sldChg chg="add">
        <pc:chgData name="Leonie Smith" userId="fed1330f33f5650e" providerId="LiveId" clId="{9EC00C9F-B40D-4A01-BA83-E9E967DEE1F5}" dt="2022-05-10T04:42:05.145" v="2"/>
        <pc:sldMkLst>
          <pc:docMk/>
          <pc:sldMk cId="3478359817" sldId="297"/>
        </pc:sldMkLst>
      </pc:sldChg>
    </pc:docChg>
  </pc:docChgLst>
  <pc:docChgLst>
    <pc:chgData name="Alfred Smith" userId="3c60a3631c0db8ad" providerId="LiveId" clId="{82F9BFDF-7248-4E3C-B661-71FB9D0B754E}"/>
    <pc:docChg chg="undo custSel addSld delSld modSld sldOrd">
      <pc:chgData name="Alfred Smith" userId="3c60a3631c0db8ad" providerId="LiveId" clId="{82F9BFDF-7248-4E3C-B661-71FB9D0B754E}" dt="2024-07-08T08:48:43.845" v="133" actId="27636"/>
      <pc:docMkLst>
        <pc:docMk/>
      </pc:docMkLst>
      <pc:sldChg chg="addSp delSp modSp mod modClrScheme chgLayout">
        <pc:chgData name="Alfred Smith" userId="3c60a3631c0db8ad" providerId="LiveId" clId="{82F9BFDF-7248-4E3C-B661-71FB9D0B754E}" dt="2024-07-08T08:04:45.764" v="2"/>
        <pc:sldMkLst>
          <pc:docMk/>
          <pc:sldMk cId="2465616548" sldId="256"/>
        </pc:sldMkLst>
        <pc:spChg chg="mod ord">
          <ac:chgData name="Alfred Smith" userId="3c60a3631c0db8ad" providerId="LiveId" clId="{82F9BFDF-7248-4E3C-B661-71FB9D0B754E}" dt="2024-07-08T08:04:42.845" v="0" actId="700"/>
          <ac:spMkLst>
            <pc:docMk/>
            <pc:sldMk cId="2465616548" sldId="256"/>
            <ac:spMk id="2" creationId="{E5718624-1080-4723-8A08-109A761C2B70}"/>
          </ac:spMkLst>
        </pc:spChg>
        <pc:spChg chg="del mod ord">
          <ac:chgData name="Alfred Smith" userId="3c60a3631c0db8ad" providerId="LiveId" clId="{82F9BFDF-7248-4E3C-B661-71FB9D0B754E}" dt="2024-07-08T08:04:42.845" v="0" actId="700"/>
          <ac:spMkLst>
            <pc:docMk/>
            <pc:sldMk cId="2465616548" sldId="256"/>
            <ac:spMk id="3" creationId="{F6C5B7FC-4A8C-4191-9B95-7BB278A47627}"/>
          </ac:spMkLst>
        </pc:spChg>
        <pc:spChg chg="add del mod ord">
          <ac:chgData name="Alfred Smith" userId="3c60a3631c0db8ad" providerId="LiveId" clId="{82F9BFDF-7248-4E3C-B661-71FB9D0B754E}" dt="2024-07-08T08:04:45.262" v="1" actId="478"/>
          <ac:spMkLst>
            <pc:docMk/>
            <pc:sldMk cId="2465616548" sldId="256"/>
            <ac:spMk id="4" creationId="{385F0DED-2F30-EC56-C985-B1DA8B13BFDC}"/>
          </ac:spMkLst>
        </pc:spChg>
        <pc:spChg chg="add mod">
          <ac:chgData name="Alfred Smith" userId="3c60a3631c0db8ad" providerId="LiveId" clId="{82F9BFDF-7248-4E3C-B661-71FB9D0B754E}" dt="2024-07-08T08:04:45.764" v="2"/>
          <ac:spMkLst>
            <pc:docMk/>
            <pc:sldMk cId="2465616548" sldId="256"/>
            <ac:spMk id="5" creationId="{AB1E3DA3-6F05-8F71-70DB-C24D3252C0EF}"/>
          </ac:spMkLst>
        </pc:spChg>
      </pc:sldChg>
      <pc:sldChg chg="modSp mod">
        <pc:chgData name="Alfred Smith" userId="3c60a3631c0db8ad" providerId="LiveId" clId="{82F9BFDF-7248-4E3C-B661-71FB9D0B754E}" dt="2024-07-08T08:42:25.823" v="73"/>
        <pc:sldMkLst>
          <pc:docMk/>
          <pc:sldMk cId="3302907005" sldId="259"/>
        </pc:sldMkLst>
        <pc:spChg chg="mod">
          <ac:chgData name="Alfred Smith" userId="3c60a3631c0db8ad" providerId="LiveId" clId="{82F9BFDF-7248-4E3C-B661-71FB9D0B754E}" dt="2024-07-08T08:35:54.066" v="14" actId="27636"/>
          <ac:spMkLst>
            <pc:docMk/>
            <pc:sldMk cId="3302907005" sldId="259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2:25.823" v="73"/>
          <ac:spMkLst>
            <pc:docMk/>
            <pc:sldMk cId="3302907005" sldId="259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2:41.879" v="76" actId="27636"/>
        <pc:sldMkLst>
          <pc:docMk/>
          <pc:sldMk cId="1347414422" sldId="260"/>
        </pc:sldMkLst>
        <pc:spChg chg="mod">
          <ac:chgData name="Alfred Smith" userId="3c60a3631c0db8ad" providerId="LiveId" clId="{82F9BFDF-7248-4E3C-B661-71FB9D0B754E}" dt="2024-07-08T08:42:41.878" v="75" actId="27636"/>
          <ac:spMkLst>
            <pc:docMk/>
            <pc:sldMk cId="1347414422" sldId="260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2:41.879" v="76" actId="27636"/>
          <ac:spMkLst>
            <pc:docMk/>
            <pc:sldMk cId="1347414422" sldId="260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2:55.309" v="77"/>
        <pc:sldMkLst>
          <pc:docMk/>
          <pc:sldMk cId="3206791437" sldId="261"/>
        </pc:sldMkLst>
        <pc:spChg chg="mod">
          <ac:chgData name="Alfred Smith" userId="3c60a3631c0db8ad" providerId="LiveId" clId="{82F9BFDF-7248-4E3C-B661-71FB9D0B754E}" dt="2024-07-08T08:36:22.747" v="23" actId="403"/>
          <ac:spMkLst>
            <pc:docMk/>
            <pc:sldMk cId="3206791437" sldId="261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2:55.309" v="77"/>
          <ac:spMkLst>
            <pc:docMk/>
            <pc:sldMk cId="3206791437" sldId="261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3:14.433" v="78"/>
        <pc:sldMkLst>
          <pc:docMk/>
          <pc:sldMk cId="4242618372" sldId="262"/>
        </pc:sldMkLst>
        <pc:spChg chg="mod">
          <ac:chgData name="Alfred Smith" userId="3c60a3631c0db8ad" providerId="LiveId" clId="{82F9BFDF-7248-4E3C-B661-71FB9D0B754E}" dt="2024-07-08T08:36:35.356" v="24"/>
          <ac:spMkLst>
            <pc:docMk/>
            <pc:sldMk cId="4242618372" sldId="262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3:14.433" v="78"/>
          <ac:spMkLst>
            <pc:docMk/>
            <pc:sldMk cId="4242618372" sldId="262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4:03.675" v="87" actId="27636"/>
        <pc:sldMkLst>
          <pc:docMk/>
          <pc:sldMk cId="3319108017" sldId="263"/>
        </pc:sldMkLst>
        <pc:spChg chg="mod">
          <ac:chgData name="Alfred Smith" userId="3c60a3631c0db8ad" providerId="LiveId" clId="{82F9BFDF-7248-4E3C-B661-71FB9D0B754E}" dt="2024-07-08T08:44:03.674" v="86" actId="27636"/>
          <ac:spMkLst>
            <pc:docMk/>
            <pc:sldMk cId="3319108017" sldId="263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4:03.675" v="87" actId="27636"/>
          <ac:spMkLst>
            <pc:docMk/>
            <pc:sldMk cId="3319108017" sldId="263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4:25.795" v="91" actId="27636"/>
        <pc:sldMkLst>
          <pc:docMk/>
          <pc:sldMk cId="3693548682" sldId="264"/>
        </pc:sldMkLst>
        <pc:spChg chg="mod">
          <ac:chgData name="Alfred Smith" userId="3c60a3631c0db8ad" providerId="LiveId" clId="{82F9BFDF-7248-4E3C-B661-71FB9D0B754E}" dt="2024-07-08T08:44:25.792" v="90" actId="27636"/>
          <ac:spMkLst>
            <pc:docMk/>
            <pc:sldMk cId="3693548682" sldId="264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4:25.795" v="91" actId="27636"/>
          <ac:spMkLst>
            <pc:docMk/>
            <pc:sldMk cId="3693548682" sldId="264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4:37.442" v="94" actId="27636"/>
        <pc:sldMkLst>
          <pc:docMk/>
          <pc:sldMk cId="3568335349" sldId="265"/>
        </pc:sldMkLst>
        <pc:spChg chg="mod">
          <ac:chgData name="Alfred Smith" userId="3c60a3631c0db8ad" providerId="LiveId" clId="{82F9BFDF-7248-4E3C-B661-71FB9D0B754E}" dt="2024-07-08T08:44:37.441" v="93" actId="27636"/>
          <ac:spMkLst>
            <pc:docMk/>
            <pc:sldMk cId="3568335349" sldId="265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4:37.442" v="94" actId="27636"/>
          <ac:spMkLst>
            <pc:docMk/>
            <pc:sldMk cId="3568335349" sldId="265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6:15.468" v="107" actId="27636"/>
        <pc:sldMkLst>
          <pc:docMk/>
          <pc:sldMk cId="4280851315" sldId="266"/>
        </pc:sldMkLst>
        <pc:spChg chg="mod">
          <ac:chgData name="Alfred Smith" userId="3c60a3631c0db8ad" providerId="LiveId" clId="{82F9BFDF-7248-4E3C-B661-71FB9D0B754E}" dt="2024-07-08T08:46:15.466" v="106" actId="27636"/>
          <ac:spMkLst>
            <pc:docMk/>
            <pc:sldMk cId="4280851315" sldId="266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6:15.468" v="107" actId="27636"/>
          <ac:spMkLst>
            <pc:docMk/>
            <pc:sldMk cId="4280851315" sldId="266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6:30.196" v="111" actId="27636"/>
        <pc:sldMkLst>
          <pc:docMk/>
          <pc:sldMk cId="3574484751" sldId="267"/>
        </pc:sldMkLst>
        <pc:spChg chg="mod">
          <ac:chgData name="Alfred Smith" userId="3c60a3631c0db8ad" providerId="LiveId" clId="{82F9BFDF-7248-4E3C-B661-71FB9D0B754E}" dt="2024-07-08T08:46:30.194" v="110" actId="27636"/>
          <ac:spMkLst>
            <pc:docMk/>
            <pc:sldMk cId="3574484751" sldId="267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6:30.196" v="111" actId="27636"/>
          <ac:spMkLst>
            <pc:docMk/>
            <pc:sldMk cId="3574484751" sldId="267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6:44.423" v="118" actId="27636"/>
        <pc:sldMkLst>
          <pc:docMk/>
          <pc:sldMk cId="3351412682" sldId="268"/>
        </pc:sldMkLst>
        <pc:spChg chg="mod">
          <ac:chgData name="Alfred Smith" userId="3c60a3631c0db8ad" providerId="LiveId" clId="{82F9BFDF-7248-4E3C-B661-71FB9D0B754E}" dt="2024-07-08T08:46:44.420" v="117" actId="27636"/>
          <ac:spMkLst>
            <pc:docMk/>
            <pc:sldMk cId="3351412682" sldId="268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6:44.423" v="118" actId="27636"/>
          <ac:spMkLst>
            <pc:docMk/>
            <pc:sldMk cId="3351412682" sldId="268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7:14.598" v="124" actId="27636"/>
        <pc:sldMkLst>
          <pc:docMk/>
          <pc:sldMk cId="4029139845" sldId="269"/>
        </pc:sldMkLst>
        <pc:spChg chg="mod">
          <ac:chgData name="Alfred Smith" userId="3c60a3631c0db8ad" providerId="LiveId" clId="{82F9BFDF-7248-4E3C-B661-71FB9D0B754E}" dt="2024-07-08T08:47:14.596" v="123" actId="27636"/>
          <ac:spMkLst>
            <pc:docMk/>
            <pc:sldMk cId="4029139845" sldId="269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7:14.598" v="124" actId="27636"/>
          <ac:spMkLst>
            <pc:docMk/>
            <pc:sldMk cId="4029139845" sldId="269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6:57.515" v="121" actId="27636"/>
        <pc:sldMkLst>
          <pc:docMk/>
          <pc:sldMk cId="1581012947" sldId="270"/>
        </pc:sldMkLst>
        <pc:spChg chg="mod">
          <ac:chgData name="Alfred Smith" userId="3c60a3631c0db8ad" providerId="LiveId" clId="{82F9BFDF-7248-4E3C-B661-71FB9D0B754E}" dt="2024-07-08T08:46:57.514" v="120" actId="27636"/>
          <ac:spMkLst>
            <pc:docMk/>
            <pc:sldMk cId="1581012947" sldId="270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6:57.515" v="121" actId="27636"/>
          <ac:spMkLst>
            <pc:docMk/>
            <pc:sldMk cId="1581012947" sldId="270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7:28.505" v="125"/>
        <pc:sldMkLst>
          <pc:docMk/>
          <pc:sldMk cId="94366859" sldId="271"/>
        </pc:sldMkLst>
        <pc:spChg chg="mod">
          <ac:chgData name="Alfred Smith" userId="3c60a3631c0db8ad" providerId="LiveId" clId="{82F9BFDF-7248-4E3C-B661-71FB9D0B754E}" dt="2024-07-08T08:40:36.683" v="64"/>
          <ac:spMkLst>
            <pc:docMk/>
            <pc:sldMk cId="94366859" sldId="271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7:28.505" v="125"/>
          <ac:spMkLst>
            <pc:docMk/>
            <pc:sldMk cId="94366859" sldId="271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7:50.102" v="126"/>
        <pc:sldMkLst>
          <pc:docMk/>
          <pc:sldMk cId="2360528352" sldId="272"/>
        </pc:sldMkLst>
        <pc:spChg chg="mod">
          <ac:chgData name="Alfred Smith" userId="3c60a3631c0db8ad" providerId="LiveId" clId="{82F9BFDF-7248-4E3C-B661-71FB9D0B754E}" dt="2024-07-08T08:40:48.887" v="65"/>
          <ac:spMkLst>
            <pc:docMk/>
            <pc:sldMk cId="2360528352" sldId="272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7:50.102" v="126"/>
          <ac:spMkLst>
            <pc:docMk/>
            <pc:sldMk cId="2360528352" sldId="272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8:20.913" v="129"/>
        <pc:sldMkLst>
          <pc:docMk/>
          <pc:sldMk cId="2208243054" sldId="273"/>
        </pc:sldMkLst>
        <pc:spChg chg="mod">
          <ac:chgData name="Alfred Smith" userId="3c60a3631c0db8ad" providerId="LiveId" clId="{82F9BFDF-7248-4E3C-B661-71FB9D0B754E}" dt="2024-07-08T08:48:17.507" v="128"/>
          <ac:spMkLst>
            <pc:docMk/>
            <pc:sldMk cId="2208243054" sldId="273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8:20.913" v="129"/>
          <ac:spMkLst>
            <pc:docMk/>
            <pc:sldMk cId="2208243054" sldId="273"/>
            <ac:spMk id="4" creationId="{48C687F6-C776-42CE-995B-C97E05881532}"/>
          </ac:spMkLst>
        </pc:spChg>
      </pc:sldChg>
      <pc:sldChg chg="ord">
        <pc:chgData name="Alfred Smith" userId="3c60a3631c0db8ad" providerId="LiveId" clId="{82F9BFDF-7248-4E3C-B661-71FB9D0B754E}" dt="2024-07-08T08:41:25.378" v="69"/>
        <pc:sldMkLst>
          <pc:docMk/>
          <pc:sldMk cId="3886024198" sldId="290"/>
        </pc:sldMkLst>
      </pc:sldChg>
      <pc:sldChg chg="modSp mod">
        <pc:chgData name="Alfred Smith" userId="3c60a3631c0db8ad" providerId="LiveId" clId="{82F9BFDF-7248-4E3C-B661-71FB9D0B754E}" dt="2024-07-08T08:48:32.293" v="130"/>
        <pc:sldMkLst>
          <pc:docMk/>
          <pc:sldMk cId="1335403412" sldId="291"/>
        </pc:sldMkLst>
        <pc:spChg chg="mod">
          <ac:chgData name="Alfred Smith" userId="3c60a3631c0db8ad" providerId="LiveId" clId="{82F9BFDF-7248-4E3C-B661-71FB9D0B754E}" dt="2024-07-08T08:41:23.747" v="67"/>
          <ac:spMkLst>
            <pc:docMk/>
            <pc:sldMk cId="1335403412" sldId="291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8:32.293" v="130"/>
          <ac:spMkLst>
            <pc:docMk/>
            <pc:sldMk cId="1335403412" sldId="291"/>
            <ac:spMk id="4" creationId="{48C687F6-C776-42CE-995B-C97E05881532}"/>
          </ac:spMkLst>
        </pc:spChg>
      </pc:sldChg>
      <pc:sldChg chg="modSp mod ord">
        <pc:chgData name="Alfred Smith" userId="3c60a3631c0db8ad" providerId="LiveId" clId="{82F9BFDF-7248-4E3C-B661-71FB9D0B754E}" dt="2024-07-08T08:48:43.845" v="133" actId="27636"/>
        <pc:sldMkLst>
          <pc:docMk/>
          <pc:sldMk cId="3834438822" sldId="292"/>
        </pc:sldMkLst>
        <pc:spChg chg="mod">
          <ac:chgData name="Alfred Smith" userId="3c60a3631c0db8ad" providerId="LiveId" clId="{82F9BFDF-7248-4E3C-B661-71FB9D0B754E}" dt="2024-07-08T08:48:43.843" v="132" actId="27636"/>
          <ac:spMkLst>
            <pc:docMk/>
            <pc:sldMk cId="3834438822" sldId="292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8:43.845" v="133" actId="27636"/>
          <ac:spMkLst>
            <pc:docMk/>
            <pc:sldMk cId="3834438822" sldId="292"/>
            <ac:spMk id="4" creationId="{48C687F6-C776-42CE-995B-C97E05881532}"/>
          </ac:spMkLst>
        </pc:spChg>
      </pc:sldChg>
      <pc:sldChg chg="modSp mod">
        <pc:chgData name="Alfred Smith" userId="3c60a3631c0db8ad" providerId="LiveId" clId="{82F9BFDF-7248-4E3C-B661-71FB9D0B754E}" dt="2024-07-08T08:46:19.424" v="108"/>
        <pc:sldMkLst>
          <pc:docMk/>
          <pc:sldMk cId="953699893" sldId="293"/>
        </pc:sldMkLst>
        <pc:spChg chg="mod">
          <ac:chgData name="Alfred Smith" userId="3c60a3631c0db8ad" providerId="LiveId" clId="{82F9BFDF-7248-4E3C-B661-71FB9D0B754E}" dt="2024-07-08T08:38:32.558" v="44" actId="403"/>
          <ac:spMkLst>
            <pc:docMk/>
            <pc:sldMk cId="953699893" sldId="293"/>
            <ac:spMk id="3" creationId="{062C4388-14E4-4F13-B6C6-5C7212F5D5DD}"/>
          </ac:spMkLst>
        </pc:spChg>
        <pc:spChg chg="mod">
          <ac:chgData name="Alfred Smith" userId="3c60a3631c0db8ad" providerId="LiveId" clId="{82F9BFDF-7248-4E3C-B661-71FB9D0B754E}" dt="2024-07-08T08:46:19.424" v="108"/>
          <ac:spMkLst>
            <pc:docMk/>
            <pc:sldMk cId="953699893" sldId="293"/>
            <ac:spMk id="4" creationId="{48C687F6-C776-42CE-995B-C97E05881532}"/>
          </ac:spMkLst>
        </pc:spChg>
      </pc:sldChg>
      <pc:sldChg chg="addSp modSp">
        <pc:chgData name="Alfred Smith" userId="3c60a3631c0db8ad" providerId="LiveId" clId="{82F9BFDF-7248-4E3C-B661-71FB9D0B754E}" dt="2024-07-08T08:07:04.680" v="5"/>
        <pc:sldMkLst>
          <pc:docMk/>
          <pc:sldMk cId="3478359817" sldId="297"/>
        </pc:sldMkLst>
        <pc:spChg chg="add mod">
          <ac:chgData name="Alfred Smith" userId="3c60a3631c0db8ad" providerId="LiveId" clId="{82F9BFDF-7248-4E3C-B661-71FB9D0B754E}" dt="2024-07-08T08:07:04.680" v="5"/>
          <ac:spMkLst>
            <pc:docMk/>
            <pc:sldMk cId="3478359817" sldId="297"/>
            <ac:spMk id="2" creationId="{F0DCD384-D08C-7AEA-9837-5C45D8C6BCF7}"/>
          </ac:spMkLst>
        </pc:spChg>
      </pc:sldChg>
      <pc:sldChg chg="add del">
        <pc:chgData name="Alfred Smith" userId="3c60a3631c0db8ad" providerId="LiveId" clId="{82F9BFDF-7248-4E3C-B661-71FB9D0B754E}" dt="2024-07-08T08:06:55.560" v="4"/>
        <pc:sldMkLst>
          <pc:docMk/>
          <pc:sldMk cId="3520355988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D6B7F-0465-40FD-8116-232B1D297375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73BD2-EA2B-47DF-B96E-40CF4DB62F1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369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err="1"/>
              <a:t>Chected</a:t>
            </a:r>
            <a:r>
              <a:rPr lang="en-ZA"/>
              <a:t> Kham ) </a:t>
            </a:r>
            <a:r>
              <a:rPr lang="en-ZA" dirty="0"/>
              <a:t>2. Samuel hears God’s voice – 1 </a:t>
            </a:r>
            <a:r>
              <a:rPr lang="en-ZA" dirty="0" err="1"/>
              <a:t>Saumel</a:t>
            </a:r>
            <a:r>
              <a:rPr lang="en-ZA" dirty="0"/>
              <a:t> 3:1-21 (</a:t>
            </a:r>
            <a:r>
              <a:rPr lang="en-ZA" dirty="0" err="1"/>
              <a:t>Center</a:t>
            </a:r>
            <a:r>
              <a:rPr lang="en-ZA" dirty="0"/>
              <a:t> Top)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3BD2-EA2B-47DF-B96E-40CF4DB62F13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580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A8-59C8-44DD-BF9C-30CE6B7DE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41CE9-F8D6-4A16-9394-4FE98779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704E-1688-4C16-9D12-2033703B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F96-07D1-48A2-8F85-4813D74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3B31-D941-464C-BF6D-7BA041F1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F10E-4F6B-4E3C-862B-B9669C10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D3FAD-F423-4FD5-851E-2090C8966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9962-F862-40EC-AB0C-50E72C5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2DE7-A32E-44FA-AB66-FFACE176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452-4331-42D9-9710-22A241A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19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B011D-2E2C-42EF-8270-7DFBABB2A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8BF59-ABE3-4425-9AA1-F00279DC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AD5A-8CDE-4784-BB8A-1730DE6F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3D78-C73E-4E43-9B90-F1061548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A9B7-7E46-459A-A986-700161D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1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44E-831F-4168-8A37-E78612A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5A9F8-208A-463D-A168-A20182A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D45D-C804-4F5E-9708-AC630D2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CED4-83D8-4DEA-B026-C4F0C037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27C2-CAC9-429E-9B18-2F0A8B2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97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0622-1FB2-4F1E-B12A-6540DFB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448-D65A-45C6-AC0F-D9E21F92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0094-C0C0-4DD5-BEB3-63ABE11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09B9-E716-466D-A958-3ED9BD33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B3D0-66A8-4BD3-8847-B8CEA742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20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42-8FD3-4B32-B196-AD04E2A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FCF4-8ADF-4F6B-8FC2-D19284A9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66954-B3A9-4390-8E43-145A8EE0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ECD22-DDF7-4CAC-AF1F-1F86C840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548B-F74E-4AB9-892C-7B50E8D2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E869-38E0-4CC7-B6E6-2653BE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4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389-DBEC-499B-A413-6DA619D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D4784-D0C2-4E27-ADCF-CAD82F21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9D4A1-F466-45DC-8870-38592AF82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52A9-8BCB-4BC4-A9A5-9C0B1C23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E6F0-7EA8-4766-8D39-09FA13AD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DEC7E-944C-40CB-8DAE-4362004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F65CD-258A-4D23-B6CB-5B141BA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4AF8-4BB8-4572-9F89-905C9412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3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D814-FA98-4274-8F5B-5892A78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1C72-A332-4A74-BAC4-4FCE7AF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AC336-D33B-4D7A-A791-3A4BD75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04984-12B5-4898-8212-DC500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7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BDECD-E759-4562-A845-814CBC2B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9F92-0E1F-44D1-8B84-02E151DC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3883-1D12-41AA-B854-3569547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5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0557-F52C-4D51-88F0-B8703E98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D40C-629E-4CAF-8D1D-3976083A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8080-DAF3-4EF4-A018-65289E5D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86B9-8CC9-4C4C-B1C2-0219C5DA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FC541-ECB5-41D9-A72C-71D8720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89FBE-AD25-4CEE-AA03-02B10A26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73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95E5-467C-44DB-BF5D-878A2F37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1A986-B8C4-4261-8A6C-2628A37AB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7B8A-8DFD-407F-A331-32442A794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A8F0E-A543-4852-BF17-C0D7A2B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C97C-0EE7-4E46-992D-442A7F53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884D-C9FC-472C-81E1-80DCBA50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84663-0CF7-4D72-A013-CF05B72A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962D-ACDE-4BD5-AC54-5E8A7BC5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CF7C-B75D-4307-8A84-83AF55CC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4E1A-21A0-4654-94E3-30D75714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343F-87DA-4BBE-A3D3-C4AABD8CD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0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8624-1080-4723-8A08-109A761C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15-3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419D618-9729-8BD0-5F34-55A7316B1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B1E3DA3-6F05-8F71-70DB-C24D3252C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"/>
    </mc:Choice>
    <mc:Fallback xmlns="">
      <p:transition spd="slow" advTm="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FCD19-2CB6-496A-B85C-03715A9E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4"/>
            <a:ext cx="12192000" cy="6919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A180B-F977-900F-EC18-B6E82C61066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121212"/>
                </a:solidFill>
                <a:latin typeface="ArialMT"/>
              </a:rPr>
              <a:t>4Then the Lord called to Samuel, and he answered, “Here I am.”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4དཀོན་མཆོག་ཡ་ཝཱེས་སཱ་མུ་ཨེལ་ཞེས་བོས་པས། དེས་ལན་དུ། ང་འདི་རུ་ཡོད་ཅེས་ཞུས་ནས།</a:t>
            </a:r>
            <a:endParaRPr lang="en-ZA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8A06AF9-397C-BB8E-E267-9B2C82608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3"/>
    </mc:Choice>
    <mc:Fallback xmlns="">
      <p:transition spd="slow" advTm="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5FD6E-6569-453B-AC8B-0994FFB9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17"/>
            <a:ext cx="12192000" cy="6897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1DFBE-C2CD-0DE6-63FB-4E02D748A2D2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9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5200" b="0" i="0" dirty="0">
                <a:solidFill>
                  <a:srgbClr val="121212"/>
                </a:solidFill>
                <a:effectLst/>
                <a:latin typeface="ArialMT"/>
              </a:rPr>
              <a:t>5He ran to Eli and said, “Here I am, for you have called me.”</a:t>
            </a:r>
          </a:p>
          <a:p>
            <a:pPr marL="0" indent="0" algn="l">
              <a:buNone/>
            </a:pPr>
            <a:r>
              <a:rPr lang="en-US" sz="5200" b="0" i="0" dirty="0">
                <a:solidFill>
                  <a:srgbClr val="121212"/>
                </a:solidFill>
                <a:effectLst/>
                <a:latin typeface="ArialMT"/>
              </a:rPr>
              <a:t>“I did not call,” Eli replied. “Go back and lie down.”</a:t>
            </a:r>
          </a:p>
          <a:p>
            <a:pPr marL="0" indent="0" algn="l">
              <a:buNone/>
            </a:pPr>
            <a:r>
              <a:rPr lang="en-US" sz="5200" b="0" i="0" dirty="0">
                <a:solidFill>
                  <a:srgbClr val="121212"/>
                </a:solidFill>
                <a:effectLst/>
                <a:latin typeface="ArialMT"/>
              </a:rPr>
              <a:t>So he went and lay down.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5ཁོ་རང་ཨེ་ལིའི་མདུན་དུ་བརྒྱུགས་ནས་ང་འདི་རུ་ཡོད། ཁྱེད་ཀྱིས་ང་བོས་པ་ཡིན་ནམ་ཞེས་ཞུས་པའི་ལན་དུ་དེ་ན་རེ། ངས་ཁྱོད་རང་མ་བོས། སླར་ཡང་གཉིད་དུ་སོང་ཞིག་ཅེས་བསྐུལ་བས། ཁོ་སོང་སྟེ་གཉིད་ལོག་པ་རེད།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6697B92-0AA7-3FE8-BE33-B796A2CE2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5"/>
    </mc:Choice>
    <mc:Fallback xmlns="">
      <p:transition spd="slow" advTm="1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B8544-1CF9-4656-9188-D9D823164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63" y="-331076"/>
            <a:ext cx="12223663" cy="7198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12A80-BCA7-87BE-3BB9-51E4BA9E8C5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3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202899" cy="6548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121212"/>
                </a:solidFill>
                <a:latin typeface="ArialMT"/>
              </a:rPr>
              <a:t>6Once again the Lord called, “Samuel!”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121212"/>
                </a:solidFill>
                <a:latin typeface="ArialMT"/>
              </a:rPr>
              <a:t>So Samuel got up, went to Eli, and said, “Here I am, for you have called me.”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121212"/>
                </a:solidFill>
                <a:latin typeface="ArialMT"/>
              </a:rPr>
              <a:t>“My son, I did not call,” Eli replied. “Go back and lie down.”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4371" y="119270"/>
            <a:ext cx="6422099" cy="6548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bo-CN" sz="5800" dirty="0">
                <a:solidFill>
                  <a:srgbClr val="121212"/>
                </a:solidFill>
                <a:latin typeface="ArialMT"/>
              </a:rPr>
              <a:t>6དཀོན་མཆོག་ཡ་ཝཱེས་སླར་ཡང་སཱ་མུ་ཨེལ་ཞེས་བོས་པ་ལ། ཡང་སཱ་མུ་ཨེལ་ལངས་ནས་ཨེ་ལིའི་མདུན་དུ་སོང་སྟེ། ང་རང་འདི་རུ་ཡོད་དེ་ཁྱེད་ཀྱིས་ང་བོས་པ་ཡིན་ནམ་ཞེས་ཞུས། དེས་ལན་དུ། ངའི་བུ། བདག་གིས་ཁྱོད་མ་བོས། སླར་ཡང་གཉིད་དུ་སོང་ཞིག་ཅེས་བསྒོས་སོ། །</a:t>
            </a:r>
            <a:endParaRPr lang="en-Z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9DD10F-118C-25D9-E780-314C84F4C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1"/>
    </mc:Choice>
    <mc:Fallback xmlns="">
      <p:transition spd="slow" advTm="2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F7935-7034-494F-B061-5A7944533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135"/>
            <a:ext cx="12192000" cy="6982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E33A0C-D112-685D-9407-17CA62269AB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4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121212"/>
                </a:solidFill>
                <a:latin typeface="ArialMT"/>
              </a:rPr>
              <a:t>7Now Samuel did not yet know the Lord, because the word of the Lord had not yet been revealed to him.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bo-CN" sz="9600" dirty="0">
                <a:solidFill>
                  <a:srgbClr val="121212"/>
                </a:solidFill>
                <a:latin typeface="ArialMT"/>
              </a:rPr>
              <a:t>7སཱ་མུ་ཨེལ་གྱིས་དེའི་བར་དུ་དཀོན་མཆོག་ཡ་ཝཱེ་ངོ་མ་ཤེས་པར་མ་ཟད། དཀོན་མཆོག་ཡ་ཝཱེའི་བཀའ་ཡང་དེའི་བར་དུ་ཁོ་ལ་མངོན་པར་མ་མཛད་དོ། །</a:t>
            </a:r>
            <a:endParaRPr lang="en-ZA" sz="9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22EEE3-1424-9B0E-1958-80710BBCA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2"/>
    </mc:Choice>
    <mc:Fallback xmlns="">
      <p:transition spd="slow" advTm="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F9D8E-B29F-498A-88C2-8F1F25F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645"/>
            <a:ext cx="12192000" cy="7308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8FC91-341D-416E-EFC6-5519B72ACED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5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121212"/>
                </a:solidFill>
                <a:latin typeface="ArialMT"/>
              </a:rPr>
              <a:t>8Once again, for the third time, the Lord called to Samuel. He got up, went to Eli, and said, “Here I am, for you have called me.”…</a:t>
            </a:r>
            <a:endParaRPr lang="en-ZA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500" dirty="0">
                <a:solidFill>
                  <a:srgbClr val="121212"/>
                </a:solidFill>
                <a:latin typeface="ArialMT"/>
              </a:rPr>
              <a:t>8ཡང་ལན་གསུམ་པར་དཀོན་མཆོག་ཡ་ཝཱེས་སཱ་མུ་ཨེལ་ཞེས་བོས་པས། ཁོ་རང་ལངས་ནས་ཨེ་ལིའི་མདུན་དུ་སོང་སྟེ། ང་རང་འདི་རུ་ཡོད། ཁྱེད་ཀྱིས་ང་རང་བོས་པ་ཡིན་ནམ་ཞེས་ཞུས།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4DA7EA1-3576-BA1F-3589-47B5C2B2B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7"/>
    </mc:Choice>
    <mc:Fallback xmlns="">
      <p:transition spd="slow" advTm="11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A99EB-D627-4DD0-8221-55E75472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48"/>
            <a:ext cx="12192000" cy="69597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E1A38-91FE-CCA7-99B5-CBC67A07F22B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ཤ་མུ་ཨེལ་དང་པོ། 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གཙོ་བོ་དཀོན་མཆོག་ནི་ཤ་མུ་ཨེལ་ལ་མངོན་པ།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02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0BDD4-BFAB-4B45-B063-D506354F7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387" y="0"/>
            <a:ext cx="13013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B1511-26B6-7368-445E-10F9332C0F0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80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Eli realized that it was the </a:t>
            </a:r>
            <a:r>
              <a:rPr lang="en-US" sz="6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who was calling the boy. </a:t>
            </a:r>
            <a:endParaRPr lang="en-ZA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500" dirty="0">
                <a:solidFill>
                  <a:srgbClr val="121212"/>
                </a:solidFill>
                <a:latin typeface="ArialMT"/>
              </a:rPr>
              <a:t>དེ་ནས་ཨེ་ལིས་བུ་ཆུང་འབོད་མཁན་དེ་ནི་དཀོན་མཆོག་ཡ་ཝཱེ་ཡིན་པ་རྟོགས་པ་རེད།</a:t>
            </a:r>
            <a:endParaRPr lang="en-ZA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CC10967-0EF5-FF77-CECE-1A5675098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6"/>
    </mc:Choice>
    <mc:Fallback xmlns="">
      <p:transition spd="slow" advTm="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63907-1A99-409F-90F1-7EB25F73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53749"/>
            <a:ext cx="12801600" cy="6911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957AB-A795-D84F-FFA2-633D3A6C0F8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87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9“Go and lie down,” he said to Samuel, “and if He calls you, say, ‘Speak, Lord, for Your servant is listening.’”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So Samuel went and lay down in his place.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དེའི་ཕྱིར་ཨེ་ལིས་སཱ་མུ་ཨེལ་ལ། ད་སོང་ལ་ཉལ་ནས་སྡོད་ཅིག ད་དུང་སྐད་ཅིག་བྱུང་ནས་ཁྱོད་འབོད་ན་འདི་ལྟར། ཀྱེ་དཀོན་མཆོག་ཡ་ཝཱེ་ལགས། གསུང་གནང་བར་མཛོད་དང་། ཁྱེད་ཀྱི་ཞབས་ཕྱིས་མཉན་ཡོད་ཅེས་ཞུས་ཤིག་ཅེས་བསྐུལ་བས། སཱ་མུ་ཨེལ་སོང་སྟེ་རང་གི་མལ་སར་ཉལ་ཏོ། །</a:t>
            </a:r>
            <a:endParaRPr lang="en-Z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EFC691A-82BD-025F-BB92-36973647E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0"/>
    </mc:Choice>
    <mc:Fallback xmlns="">
      <p:transition spd="slow" advTm="1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1586C-2C02-4F19-BB3A-0F4E8A22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41"/>
            <a:ext cx="12192000" cy="6987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02BF3-6A38-9988-060C-800D7A1680F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4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10Then the Lord came and stood there, calling as before, “Samuel! Samuel!”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And Samuel answered, “Speak, for Your servant is listening.”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10ཡང་དཀོན་མཆོག་ཡ་ཝཱེ་ཕེབས་འོངས་པ་དང་། སྔོན་ལྟར་སཱ་མུ་ཨེལ། སཱ་མུ་ཨེལ་ཞེས་བོས། དེ་ནས་སཱ་མུ་ཨེལ་གྱིས། གསུང་གནང་བར་མཛོད་དང་ཁྱེད་ཀྱི་ཞབས་ཕྱིས་མཉན་ཡོད་ཅེས་ཞུས།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5B82FE-7CFA-D4E5-C8D7-3574B27D9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4"/>
    </mc:Choice>
    <mc:Fallback xmlns="">
      <p:transition spd="slow" advTm="1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7F83D-A81C-4024-941C-6B32933F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41"/>
            <a:ext cx="12192000" cy="6987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200A7-DCEC-2DC4-20B5-9DA16055E204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15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11Then the Lord said to Samuel, “I am about to do something in Israel at which the ears of all who hear it will tingle.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7100" dirty="0">
                <a:solidFill>
                  <a:srgbClr val="121212"/>
                </a:solidFill>
                <a:latin typeface="ArialMT"/>
              </a:rPr>
              <a:t>11ཡང་དཀོན་མཆོག་ཡ་ཝཱེས་སཱ་མུ་ཨེལ་ལ་འདི་སྐད་དུ། ཉོན་དང་། ངས་ཡེས་ར་ཨེལ་གྱི་ཁྲོད་དུ་བྱ་བ་ཞིག་བྱེད་པར་འགྱུར། བྱ་བ་དེ་ཐོས་པའི་མི་རེ་རེའི་རྣ་བར་ཟུག་རྔུ་ལང་ངེས།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F30987-5CEB-CD35-F740-511218C7F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8"/>
    </mc:Choice>
    <mc:Fallback xmlns="">
      <p:transition spd="slow" advTm="1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3758B-747A-43B4-BA67-A41C9FEAD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823"/>
            <a:ext cx="12192000" cy="7505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41D82-708A-44DB-A339-CB1607E5EA5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06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13I told him that I would judge his house forever for the iniquity of which he knows, because his sons blasphemed God  and he did not restrain them.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13གང་ལ་ཞེ་ན། ངས་ཁོ་ལ་སྔར་ཅི་སྨྲས་པ་བཞིན་དུ། ཁོའི་རྒྱུད་ཀྱིས་བྱས་པའི་སྡིག་པ་ཐམས་ཅད་ཀྱི་ཕྱིར་དུས་གཏན་དུ་ཉེས་ཆད་གཅོད་པར་བྱ། དེ་ནི་ཁོས་རང་གི་བུ་གཉིས་ཀྱིས་བྱ་བ་ངན་པ་བྱས་པ་དང་། དམོད་མོ་ཐེབས་འོས་པ་ཤེས་ཀྱང་མ་བཀག་པས་སོ། །</a:t>
            </a:r>
            <a:endParaRPr lang="en-Z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9956BF4-8A42-4CB1-49EB-4D1E679E6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9"/>
    </mc:Choice>
    <mc:Fallback xmlns="">
      <p:transition spd="slow" advTm="1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5400" dirty="0"/>
              <a:t>Samuel hears God’s voice – 1 </a:t>
            </a:r>
            <a:r>
              <a:rPr lang="en-ZA" sz="5400" dirty="0" err="1"/>
              <a:t>Saumel</a:t>
            </a:r>
            <a:r>
              <a:rPr lang="en-ZA" sz="5400" dirty="0"/>
              <a:t> 3:1-21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 algn="ctr">
              <a:buNone/>
            </a:pP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ཤ་མུ་ཨེལ་དང་པོ། 3</a:t>
            </a:r>
          </a:p>
          <a:p>
            <a:pPr marL="0" indent="0">
              <a:buNone/>
            </a:pPr>
            <a:r>
              <a:rPr lang="bo-CN" sz="8000" b="1" dirty="0">
                <a:solidFill>
                  <a:srgbClr val="121212"/>
                </a:solidFill>
                <a:latin typeface="ArialMT"/>
              </a:rPr>
              <a:t>གཙོ་བོ་དཀོན་མཆོག་ནི་ཤ་མུ་ཨེལ་ལ་མངོན་པ།</a:t>
            </a:r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BF599A-5FFB-0F60-792F-B54E2F94B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"/>
    </mc:Choice>
    <mc:Fallback xmlns="">
      <p:transition spd="slow" advTm="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D5647-6838-4653-B104-FBA32D04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213" y="0"/>
            <a:ext cx="128842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F09B0-8452-A2F8-EF5C-A6D89556A7F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47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15Samuel lay down until the morning; then he opened the doors of the house of the Lord. He was afraid to tell Eli the vision,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15ཡང་སཱ་མུ་ཨེལ་ནམ་ལངས་པའི་བར་དུ་ཉལ་བ་དང་། དེ་ནས་དཀོན་མཆོག་ཡ་ཝཱེའི་བཞུགས་གནས་ཀྱི་སྒོ་ཕྱེས་ཤིང་། སཱ་མུ་ཨེལ་ནི་ཨེ་ལི་ལ་ལུང་བསྟན་གྱི་ཉམས་སྣང་དེ་སྨྲ་བར་འཇིགས་པ་རེད།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79D833-8A63-A831-6952-DD3A86F46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1"/>
    </mc:Choice>
    <mc:Fallback xmlns="">
      <p:transition spd="slow" advTm="1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70647-47CA-4831-A301-DC358C4E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5"/>
            <a:ext cx="12375931" cy="685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508AD-6E69-3485-ADB0-1334DC9A030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56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rgbClr val="121212"/>
                </a:solidFill>
                <a:latin typeface="ArialMT"/>
              </a:rPr>
              <a:t>16but Eli called to him and said, “Samuel, my son.”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121212"/>
                </a:solidFill>
                <a:latin typeface="ArialMT"/>
              </a:rPr>
              <a:t>“Here I am,” answered Samuel.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dirty="0">
                <a:solidFill>
                  <a:srgbClr val="121212"/>
                </a:solidFill>
                <a:latin typeface="ArialMT"/>
              </a:rPr>
              <a:t>16ཨེ་ལི་ཡིས་སཱ་མུ་ཨེལ་ལ། ཀྱེ་སཱ་མུ་ཨེལ། ངའི་བུ་ཞེས་བོས་པའི་ལན་དུ་དེས་ང་རང་འདི་རུ་ཡོད་ཅེས་ཞུས།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3C4598-B303-A222-6313-2711A5CCE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8"/>
    </mc:Choice>
    <mc:Fallback xmlns="">
      <p:transition spd="slow" advTm="1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61D4C-2552-47B7-B3CC-703C05DA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512"/>
            <a:ext cx="12192000" cy="84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F75F5-F3D5-BFA1-A106-2FCAD40D5E4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94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18So Samuel told him everything and did not hide a thing from him.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“He is the Lord,” replied Eli. “Let Him do what is good in His eyes.”</a:t>
            </a:r>
            <a:endParaRPr lang="en-ZA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000" dirty="0">
                <a:solidFill>
                  <a:srgbClr val="121212"/>
                </a:solidFill>
                <a:latin typeface="ArialMT"/>
              </a:rPr>
              <a:t>18སཱ་མུ་ཨེལ་གྱིས་གསུང་ཐམས་ཅད་ཨེ་ལི་ལ་ཞུས་པ་སྟེ་གང་ཡང་མ་སྦས་སོ། །ཡང་ཨེ་ལི་ཡིས། ཁོང་ནི་དཀོན་མཆོག་ཡ་ཝཱེ་ལགས་པས། ཁོང་གིས་ཉིད་ཀྱི་སྤྱན་སྔར་གང་ལེགས་པ་དེ་མཛད་པར་གྱུར་ཅིག་ཅེས་སྨྲས་སོ། །</a:t>
            </a:r>
            <a:endParaRPr lang="en-Z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3863E8-5CD9-3E22-DDFF-75C5859C0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6"/>
    </mc:Choice>
    <mc:Fallback xmlns="">
      <p:transition spd="slow" advTm="1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D4515A-788B-415D-9705-00B96287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1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44FC0-4652-7BE3-1832-CB10CE58A8CB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06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19And Samuel grew, and the Lord was with him, and He let none of Samuel’s words fall to the ground.</a:t>
            </a:r>
            <a:endParaRPr lang="en-ZA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19ཡང་སཱ་མུ་ཨེལ་ནར་སོན་པ་དང་། དཀོན་མཆོག་ཡ་ཝཱེ་ཁོ་དང་མཉམ་དུ་བཞུགས་ཏེ། དཀོན་མཆོག་ཡ་ཝཱེས་ཁོའི་ཚིག་གཅིག་ཀྱང་དོན་མེད་དུ་མ་མཛད་དོ། 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B578CA-B06D-0D19-CF39-7C93087D7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9"/>
    </mc:Choice>
    <mc:Fallback xmlns="">
      <p:transition spd="slow" advTm="9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734D5-123C-44E9-B418-33B8A76AF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265"/>
            <a:ext cx="12192000" cy="7215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76A91-0D45-26CA-53C8-595E88ECEBC1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22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121212"/>
                </a:solidFill>
                <a:latin typeface="ArialMT"/>
              </a:rPr>
              <a:t>20So all Israel from Dan to Beersheba knew that Samuel was confirmed as a prophet of the Lord.</a:t>
            </a:r>
            <a:endParaRPr lang="en-ZA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7200">
                <a:solidFill>
                  <a:srgbClr val="121212"/>
                </a:solidFill>
                <a:latin typeface="ArialMT"/>
              </a:rPr>
              <a:t>20ཡང་བྱང་ཕྱོགས་སུ་ཡོད་པའི་དཱན་ནས་ལྷོ་ཕྱོགས་སུ་ཡོད་པའི་པེར་ཤ་བཱ་ཡི་བར་དུ། ཡེས་ར་ཨེལ་པ་ཐམས་ཅད་ཀྱིས་སཱ་མུ་ཨེལ་ནི་དཀོན་མཆོག་ཡ་ཝཱེས་བསྐོས་པའི་ལུང་སྟོན་པ་ཡིན་པ་ཤེས།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C5559B0-605D-8121-E1C3-87676ABA0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8"/>
    </mc:Choice>
    <mc:Fallback xmlns="">
      <p:transition spd="slow" advTm="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A99EB-D627-4DD0-8221-55E75472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48"/>
            <a:ext cx="12192000" cy="69597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E1A38-91FE-CCA7-99B5-CBC67A07F22B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6548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ཤ་མུ་ཨེལ་དང་པོ། 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གཙོ་བོ་དཀོན་མཆོག་ནི་ཤ་མུ་ཨེལ་ལ་མངོན་པ།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0DCD384-D08C-7AEA-9837-5C45D8C6BCF7}"/>
              </a:ext>
            </a:extLst>
          </p:cNvPr>
          <p:cNvSpPr txBox="1"/>
          <p:nvPr/>
        </p:nvSpPr>
        <p:spPr>
          <a:xfrm>
            <a:off x="411592" y="596724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59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8D89B-EE6D-4588-908C-88717302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0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4203B-33B9-B9A5-6433-BF315BF1907A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24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boy Samuel ministered to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before Eli.</a:t>
            </a:r>
          </a:p>
          <a:p>
            <a:pPr marL="0" indent="0" algn="l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in those days the word of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was rare and visions were scarce.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1དེ་ནས་བུ་ཆུང་སཱ་མུ་ཨེལ་གྱིས་ཨེ་ལིའི་མདུན་དུ་ཡ་ཝཱེ་ལ་ཞབས་ཏོག་བསྒྲུབས་ཤིང་། ཉིན་དེ་དག་གི་རིང་ལ་དཀོན་མཆོག་ཡ་ཝཱེའི་བཀའ་ནི་དཀོན་པོ་ཡིན་ཏེ། ལུང་བསྟན་གྱི་ཉམས་སྣང་ཙམ་ཡང་མ་བྱུང་ངོ་། །</a:t>
            </a:r>
            <a:endParaRPr lang="en-Z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935D382-8294-7B65-FBE3-D005FB454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"/>
    </mc:Choice>
    <mc:Fallback xmlns="">
      <p:transition spd="slow" advTm="1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7ECCF-F443-4FF1-A60E-DEF673F6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796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F4253-F0EE-3A45-D7B7-D019D48A114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0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at that time Eli, whose eyesight had grown so dim that he could not see, was lying in his room.</a:t>
            </a:r>
            <a:endParaRPr lang="en-ZA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dirty="0">
                <a:solidFill>
                  <a:srgbClr val="121212"/>
                </a:solidFill>
                <a:latin typeface="ArialMT"/>
              </a:rPr>
              <a:t>2དེ་ནས་ཉིན་ཞིག་ལ་ཨེ་ལི་རང་གི་མལ་སའི་ནང་ངལ་གསོ་བའི་སྐབས་སུ། ཁོའི་མིག་དབང་ཉམས་ནས་མཐོང་མ་ཐུབ་པ་བྱུང་།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E0A050-764A-C59A-EBF8-5ABE3F6CD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2"/>
    </mc:Choice>
    <mc:Fallback xmlns="">
      <p:transition spd="slow" advTm="1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DEC5F-2A9F-46AC-8A81-87C5672B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600" y="0"/>
            <a:ext cx="13648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AE76A-CABA-F6BB-51F0-A379E95FF83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8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Before the lamp of God had gone out, Samuel was lying down in the temple of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where the ark of God was located.</a:t>
            </a:r>
            <a:endParaRPr lang="en-ZA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/>
          <a:lstStyle/>
          <a:p>
            <a:pPr marL="0" indent="0">
              <a:buNone/>
            </a:pPr>
            <a:r>
              <a:rPr lang="bo-CN" sz="6600" dirty="0">
                <a:solidFill>
                  <a:srgbClr val="121212"/>
                </a:solidFill>
                <a:latin typeface="ArialMT"/>
              </a:rPr>
              <a:t>3དཀོན་མཆོག་ཡ་ཝཱེའི་གུར་མཆོག་གི་ཞལ་ཆད་ཀྱི་ཤུར་སྒམ་ཡོད་ས་རུ། ཁོང་གི་སྒྲོན་མེ་མ་གཟིམ་གོང་ལ་སཱ་མུ་ཨེལ་གནས་དེ་རུ་གཉིད་ལོག་པ་རེད།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357C56-DAEB-35A1-7047-18983D5B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4"/>
    </mc:Choice>
    <mc:Fallback xmlns="">
      <p:transition spd="slow" advTm="10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1683</Words>
  <Application>Microsoft Office PowerPoint</Application>
  <PresentationFormat>Widescreen</PresentationFormat>
  <Paragraphs>83</Paragraphs>
  <Slides>40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Office Theme</vt:lpstr>
      <vt:lpstr>15-3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6</cp:revision>
  <dcterms:created xsi:type="dcterms:W3CDTF">2022-03-13T05:16:24Z</dcterms:created>
  <dcterms:modified xsi:type="dcterms:W3CDTF">2024-07-08T08:48:44Z</dcterms:modified>
</cp:coreProperties>
</file>