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6" r:id="rId3"/>
    <p:sldId id="258" r:id="rId4"/>
    <p:sldId id="275" r:id="rId5"/>
    <p:sldId id="259" r:id="rId6"/>
    <p:sldId id="276" r:id="rId7"/>
    <p:sldId id="260" r:id="rId8"/>
    <p:sldId id="277" r:id="rId9"/>
    <p:sldId id="261" r:id="rId10"/>
    <p:sldId id="278" r:id="rId11"/>
    <p:sldId id="262" r:id="rId12"/>
    <p:sldId id="279" r:id="rId13"/>
    <p:sldId id="263" r:id="rId14"/>
    <p:sldId id="280" r:id="rId15"/>
    <p:sldId id="264" r:id="rId16"/>
    <p:sldId id="281" r:id="rId17"/>
    <p:sldId id="265" r:id="rId18"/>
    <p:sldId id="283" r:id="rId19"/>
    <p:sldId id="287" r:id="rId20"/>
    <p:sldId id="282" r:id="rId21"/>
    <p:sldId id="266" r:id="rId22"/>
    <p:sldId id="288" r:id="rId23"/>
    <p:sldId id="267" r:id="rId24"/>
    <p:sldId id="284" r:id="rId25"/>
    <p:sldId id="268"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230" autoAdjust="0"/>
  </p:normalViewPr>
  <p:slideViewPr>
    <p:cSldViewPr snapToGrid="0">
      <p:cViewPr varScale="1">
        <p:scale>
          <a:sx n="60" d="100"/>
          <a:sy n="60" d="100"/>
        </p:scale>
        <p:origin x="66" y="9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F44A0C2-1712-4DFA-B9FF-830B0A7AA277}"/>
    <pc:docChg chg="custSel delSld modSld">
      <pc:chgData name="Alfred Smith" userId="3c60a3631c0db8ad" providerId="LiveId" clId="{EF44A0C2-1712-4DFA-B9FF-830B0A7AA277}" dt="2025-04-02T05:49:56.375" v="1" actId="2696"/>
      <pc:docMkLst>
        <pc:docMk/>
      </pc:docMkLst>
      <pc:sldChg chg="delSp mod">
        <pc:chgData name="Alfred Smith" userId="3c60a3631c0db8ad" providerId="LiveId" clId="{EF44A0C2-1712-4DFA-B9FF-830B0A7AA277}" dt="2025-04-02T05:46:31.832" v="0" actId="478"/>
        <pc:sldMkLst>
          <pc:docMk/>
          <pc:sldMk cId="2465616548" sldId="256"/>
        </pc:sldMkLst>
        <pc:graphicFrameChg chg="del">
          <ac:chgData name="Alfred Smith" userId="3c60a3631c0db8ad" providerId="LiveId" clId="{EF44A0C2-1712-4DFA-B9FF-830B0A7AA277}" dt="2025-04-02T05:46:31.832" v="0" actId="478"/>
          <ac:graphicFrameMkLst>
            <pc:docMk/>
            <pc:sldMk cId="2465616548" sldId="256"/>
            <ac:graphicFrameMk id="7" creationId="{592D47D9-3DD5-45CB-EC8B-8AA87F5087A7}"/>
          </ac:graphicFrameMkLst>
        </pc:graphicFrameChg>
      </pc:sldChg>
      <pc:sldChg chg="del">
        <pc:chgData name="Alfred Smith" userId="3c60a3631c0db8ad" providerId="LiveId" clId="{EF44A0C2-1712-4DFA-B9FF-830B0A7AA277}" dt="2025-04-02T05:49:56.375" v="1" actId="2696"/>
        <pc:sldMkLst>
          <pc:docMk/>
          <pc:sldMk cId="648887233" sldId="289"/>
        </pc:sldMkLst>
      </pc:sldChg>
    </pc:docChg>
  </pc:docChgLst>
  <pc:docChgLst>
    <pc:chgData name="Alfred Smith" userId="3c60a3631c0db8ad" providerId="LiveId" clId="{C6385BC9-83DA-4BFB-8E8C-F0D03BCEF834}"/>
    <pc:docChg chg="undo redo custSel addSld modSld sldOrd">
      <pc:chgData name="Alfred Smith" userId="3c60a3631c0db8ad" providerId="LiveId" clId="{C6385BC9-83DA-4BFB-8E8C-F0D03BCEF834}" dt="2024-07-08T08:57:32.587" v="62" actId="27636"/>
      <pc:docMkLst>
        <pc:docMk/>
      </pc:docMkLst>
      <pc:sldChg chg="addSp delSp modSp mod modClrScheme chgLayout">
        <pc:chgData name="Alfred Smith" userId="3c60a3631c0db8ad" providerId="LiveId" clId="{C6385BC9-83DA-4BFB-8E8C-F0D03BCEF834}" dt="2024-07-08T08:53:29.955" v="25" actId="27309"/>
        <pc:sldMkLst>
          <pc:docMk/>
          <pc:sldMk cId="2465616548" sldId="256"/>
        </pc:sldMkLst>
      </pc:sldChg>
      <pc:sldChg chg="modSp mod">
        <pc:chgData name="Alfred Smith" userId="3c60a3631c0db8ad" providerId="LiveId" clId="{C6385BC9-83DA-4BFB-8E8C-F0D03BCEF834}" dt="2024-07-08T08:53:54.863" v="28" actId="27636"/>
        <pc:sldMkLst>
          <pc:docMk/>
          <pc:sldMk cId="3302907005" sldId="259"/>
        </pc:sldMkLst>
      </pc:sldChg>
      <pc:sldChg chg="modSp mod">
        <pc:chgData name="Alfred Smith" userId="3c60a3631c0db8ad" providerId="LiveId" clId="{C6385BC9-83DA-4BFB-8E8C-F0D03BCEF834}" dt="2024-07-08T08:54:04.109" v="31" actId="27636"/>
        <pc:sldMkLst>
          <pc:docMk/>
          <pc:sldMk cId="1347414422" sldId="260"/>
        </pc:sldMkLst>
      </pc:sldChg>
      <pc:sldChg chg="modSp mod">
        <pc:chgData name="Alfred Smith" userId="3c60a3631c0db8ad" providerId="LiveId" clId="{C6385BC9-83DA-4BFB-8E8C-F0D03BCEF834}" dt="2024-07-08T08:54:14.906" v="32"/>
        <pc:sldMkLst>
          <pc:docMk/>
          <pc:sldMk cId="3206791437" sldId="261"/>
        </pc:sldMkLst>
      </pc:sldChg>
      <pc:sldChg chg="modSp mod">
        <pc:chgData name="Alfred Smith" userId="3c60a3631c0db8ad" providerId="LiveId" clId="{C6385BC9-83DA-4BFB-8E8C-F0D03BCEF834}" dt="2024-07-08T08:54:27.150" v="33"/>
        <pc:sldMkLst>
          <pc:docMk/>
          <pc:sldMk cId="4242618372" sldId="262"/>
        </pc:sldMkLst>
      </pc:sldChg>
      <pc:sldChg chg="modSp mod ord">
        <pc:chgData name="Alfred Smith" userId="3c60a3631c0db8ad" providerId="LiveId" clId="{C6385BC9-83DA-4BFB-8E8C-F0D03BCEF834}" dt="2024-07-08T08:54:37.970" v="36" actId="27636"/>
        <pc:sldMkLst>
          <pc:docMk/>
          <pc:sldMk cId="3319108017" sldId="263"/>
        </pc:sldMkLst>
      </pc:sldChg>
      <pc:sldChg chg="modSp mod">
        <pc:chgData name="Alfred Smith" userId="3c60a3631c0db8ad" providerId="LiveId" clId="{C6385BC9-83DA-4BFB-8E8C-F0D03BCEF834}" dt="2024-07-08T08:55:43.760" v="47"/>
        <pc:sldMkLst>
          <pc:docMk/>
          <pc:sldMk cId="3693548682" sldId="264"/>
        </pc:sldMkLst>
      </pc:sldChg>
      <pc:sldChg chg="modSp mod">
        <pc:chgData name="Alfred Smith" userId="3c60a3631c0db8ad" providerId="LiveId" clId="{C6385BC9-83DA-4BFB-8E8C-F0D03BCEF834}" dt="2024-07-08T08:55:45.606" v="48"/>
        <pc:sldMkLst>
          <pc:docMk/>
          <pc:sldMk cId="3568335349" sldId="265"/>
        </pc:sldMkLst>
      </pc:sldChg>
      <pc:sldChg chg="modSp mod">
        <pc:chgData name="Alfred Smith" userId="3c60a3631c0db8ad" providerId="LiveId" clId="{C6385BC9-83DA-4BFB-8E8C-F0D03BCEF834}" dt="2024-07-08T08:56:55.833" v="56" actId="27636"/>
        <pc:sldMkLst>
          <pc:docMk/>
          <pc:sldMk cId="4280851315" sldId="266"/>
        </pc:sldMkLst>
      </pc:sldChg>
      <pc:sldChg chg="modSp mod">
        <pc:chgData name="Alfred Smith" userId="3c60a3631c0db8ad" providerId="LiveId" clId="{C6385BC9-83DA-4BFB-8E8C-F0D03BCEF834}" dt="2024-07-08T08:57:15.189" v="59" actId="27636"/>
        <pc:sldMkLst>
          <pc:docMk/>
          <pc:sldMk cId="3574484751" sldId="267"/>
        </pc:sldMkLst>
      </pc:sldChg>
      <pc:sldChg chg="modSp mod">
        <pc:chgData name="Alfred Smith" userId="3c60a3631c0db8ad" providerId="LiveId" clId="{C6385BC9-83DA-4BFB-8E8C-F0D03BCEF834}" dt="2024-07-08T08:57:32.587" v="62" actId="27636"/>
        <pc:sldMkLst>
          <pc:docMk/>
          <pc:sldMk cId="3351412682" sldId="268"/>
        </pc:sldMkLst>
      </pc:sldChg>
      <pc:sldChg chg="addSp modSp">
        <pc:chgData name="Alfred Smith" userId="3c60a3631c0db8ad" providerId="LiveId" clId="{C6385BC9-83DA-4BFB-8E8C-F0D03BCEF834}" dt="2024-07-08T08:06:44.933" v="3"/>
        <pc:sldMkLst>
          <pc:docMk/>
          <pc:sldMk cId="192407535" sldId="275"/>
        </pc:sldMkLst>
      </pc:sldChg>
      <pc:sldChg chg="modSp mod">
        <pc:chgData name="Alfred Smith" userId="3c60a3631c0db8ad" providerId="LiveId" clId="{C6385BC9-83DA-4BFB-8E8C-F0D03BCEF834}" dt="2024-07-08T08:52:04.455" v="22"/>
        <pc:sldMkLst>
          <pc:docMk/>
          <pc:sldMk cId="657370962" sldId="287"/>
        </pc:sldMkLst>
      </pc:sldChg>
      <pc:sldChg chg="add">
        <pc:chgData name="Alfred Smith" userId="3c60a3631c0db8ad" providerId="LiveId" clId="{C6385BC9-83DA-4BFB-8E8C-F0D03BCEF834}" dt="2024-07-08T08:56:21.084" v="49"/>
        <pc:sldMkLst>
          <pc:docMk/>
          <pc:sldMk cId="648887233" sldId="289"/>
        </pc:sldMkLst>
      </pc:sldChg>
    </pc:docChg>
  </pc:docChgLst>
  <pc:docChgLst>
    <pc:chgData name="Leonie Smith" userId="fed1330f33f5650e" providerId="LiveId" clId="{D1EC236F-03F6-4950-BFD7-7011043071E7}"/>
    <pc:docChg chg="addSld modSld sldOrd">
      <pc:chgData name="Leonie Smith" userId="fed1330f33f5650e" providerId="LiveId" clId="{D1EC236F-03F6-4950-BFD7-7011043071E7}" dt="2022-05-10T12:37:00.873" v="37" actId="20577"/>
      <pc:docMkLst>
        <pc:docMk/>
      </pc:docMkLst>
      <pc:sldChg chg="addSp modSp">
        <pc:chgData name="Leonie Smith" userId="fed1330f33f5650e" providerId="LiveId" clId="{D1EC236F-03F6-4950-BFD7-7011043071E7}" dt="2022-05-10T12:31:45.936" v="3"/>
        <pc:sldMkLst>
          <pc:docMk/>
          <pc:sldMk cId="192407535" sldId="275"/>
        </pc:sldMkLst>
      </pc:sldChg>
      <pc:sldChg chg="addSp modSp mod">
        <pc:chgData name="Leonie Smith" userId="fed1330f33f5650e" providerId="LiveId" clId="{D1EC236F-03F6-4950-BFD7-7011043071E7}" dt="2022-05-10T12:34:07.883" v="20" actId="20577"/>
        <pc:sldMkLst>
          <pc:docMk/>
          <pc:sldMk cId="3651207914" sldId="276"/>
        </pc:sldMkLst>
      </pc:sldChg>
      <pc:sldChg chg="addSp modSp mod">
        <pc:chgData name="Leonie Smith" userId="fed1330f33f5650e" providerId="LiveId" clId="{D1EC236F-03F6-4950-BFD7-7011043071E7}" dt="2022-05-10T12:34:13.799" v="21" actId="20577"/>
        <pc:sldMkLst>
          <pc:docMk/>
          <pc:sldMk cId="3294688875" sldId="277"/>
        </pc:sldMkLst>
      </pc:sldChg>
      <pc:sldChg chg="addSp modSp mod">
        <pc:chgData name="Leonie Smith" userId="fed1330f33f5650e" providerId="LiveId" clId="{D1EC236F-03F6-4950-BFD7-7011043071E7}" dt="2022-05-10T12:34:21.914" v="22" actId="20577"/>
        <pc:sldMkLst>
          <pc:docMk/>
          <pc:sldMk cId="1074248387" sldId="278"/>
        </pc:sldMkLst>
      </pc:sldChg>
      <pc:sldChg chg="addSp modSp mod">
        <pc:chgData name="Leonie Smith" userId="fed1330f33f5650e" providerId="LiveId" clId="{D1EC236F-03F6-4950-BFD7-7011043071E7}" dt="2022-05-10T12:34:33.145" v="23" actId="20577"/>
        <pc:sldMkLst>
          <pc:docMk/>
          <pc:sldMk cId="4048491610" sldId="279"/>
        </pc:sldMkLst>
      </pc:sldChg>
      <pc:sldChg chg="addSp modSp mod">
        <pc:chgData name="Leonie Smith" userId="fed1330f33f5650e" providerId="LiveId" clId="{D1EC236F-03F6-4950-BFD7-7011043071E7}" dt="2022-05-10T12:34:41.414" v="25" actId="20577"/>
        <pc:sldMkLst>
          <pc:docMk/>
          <pc:sldMk cId="590732064" sldId="280"/>
        </pc:sldMkLst>
      </pc:sldChg>
      <pc:sldChg chg="addSp modSp mod">
        <pc:chgData name="Leonie Smith" userId="fed1330f33f5650e" providerId="LiveId" clId="{D1EC236F-03F6-4950-BFD7-7011043071E7}" dt="2022-05-10T12:34:49.679" v="27" actId="20577"/>
        <pc:sldMkLst>
          <pc:docMk/>
          <pc:sldMk cId="2462448355" sldId="281"/>
        </pc:sldMkLst>
      </pc:sldChg>
      <pc:sldChg chg="addSp modSp mod">
        <pc:chgData name="Leonie Smith" userId="fed1330f33f5650e" providerId="LiveId" clId="{D1EC236F-03F6-4950-BFD7-7011043071E7}" dt="2022-05-10T12:36:33.165" v="31" actId="20577"/>
        <pc:sldMkLst>
          <pc:docMk/>
          <pc:sldMk cId="552053556" sldId="282"/>
        </pc:sldMkLst>
      </pc:sldChg>
      <pc:sldChg chg="addSp modSp mod ord">
        <pc:chgData name="Leonie Smith" userId="fed1330f33f5650e" providerId="LiveId" clId="{D1EC236F-03F6-4950-BFD7-7011043071E7}" dt="2022-05-10T12:35:07.735" v="29" actId="20577"/>
        <pc:sldMkLst>
          <pc:docMk/>
          <pc:sldMk cId="3184987709" sldId="283"/>
        </pc:sldMkLst>
      </pc:sldChg>
      <pc:sldChg chg="addSp modSp mod">
        <pc:chgData name="Leonie Smith" userId="fed1330f33f5650e" providerId="LiveId" clId="{D1EC236F-03F6-4950-BFD7-7011043071E7}" dt="2022-05-10T12:36:50.995" v="35" actId="20577"/>
        <pc:sldMkLst>
          <pc:docMk/>
          <pc:sldMk cId="3286447593" sldId="284"/>
        </pc:sldMkLst>
      </pc:sldChg>
      <pc:sldChg chg="addSp modSp mod">
        <pc:chgData name="Leonie Smith" userId="fed1330f33f5650e" providerId="LiveId" clId="{D1EC236F-03F6-4950-BFD7-7011043071E7}" dt="2022-05-10T12:37:00.873" v="37" actId="20577"/>
        <pc:sldMkLst>
          <pc:docMk/>
          <pc:sldMk cId="2052315732" sldId="285"/>
        </pc:sldMkLst>
      </pc:sldChg>
      <pc:sldChg chg="addSp modSp mod">
        <pc:chgData name="Leonie Smith" userId="fed1330f33f5650e" providerId="LiveId" clId="{D1EC236F-03F6-4950-BFD7-7011043071E7}" dt="2022-05-10T12:31:35.555" v="2" actId="207"/>
        <pc:sldMkLst>
          <pc:docMk/>
          <pc:sldMk cId="942532166" sldId="286"/>
        </pc:sldMkLst>
      </pc:sldChg>
      <pc:sldChg chg="modSp add mod">
        <pc:chgData name="Leonie Smith" userId="fed1330f33f5650e" providerId="LiveId" clId="{D1EC236F-03F6-4950-BFD7-7011043071E7}" dt="2022-05-10T12:36:41.390" v="33" actId="20577"/>
        <pc:sldMkLst>
          <pc:docMk/>
          <pc:sldMk cId="169621055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5AAC-9BAA-419D-8E2B-552A0E5E5181}" type="datetimeFigureOut">
              <a:rPr lang="en-ZA" smtClean="0"/>
              <a:t>2025/04/02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1385E-2862-4B7D-B1CA-081BBAF5A6CB}" type="slidenum">
              <a:rPr lang="en-ZA" smtClean="0"/>
              <a:t>‹#›</a:t>
            </a:fld>
            <a:endParaRPr lang="en-ZA"/>
          </a:p>
        </p:txBody>
      </p:sp>
    </p:spTree>
    <p:extLst>
      <p:ext uri="{BB962C8B-B14F-4D97-AF65-F5344CB8AC3E}">
        <p14:creationId xmlns:p14="http://schemas.microsoft.com/office/powerpoint/2010/main" val="42560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err="1"/>
              <a:t>Chected</a:t>
            </a:r>
            <a:r>
              <a:rPr lang="en-ZA"/>
              <a:t> Kham Death </a:t>
            </a:r>
            <a:r>
              <a:rPr lang="en-ZA" dirty="0"/>
              <a:t>of Eli – 1 Samuel 4:1-18 (Right Top) </a:t>
            </a:r>
          </a:p>
        </p:txBody>
      </p:sp>
      <p:sp>
        <p:nvSpPr>
          <p:cNvPr id="4" name="Slide Number Placeholder 3"/>
          <p:cNvSpPr>
            <a:spLocks noGrp="1"/>
          </p:cNvSpPr>
          <p:nvPr>
            <p:ph type="sldNum" sz="quarter" idx="5"/>
          </p:nvPr>
        </p:nvSpPr>
        <p:spPr/>
        <p:txBody>
          <a:bodyPr/>
          <a:lstStyle/>
          <a:p>
            <a:fld id="{4CA1385E-2862-4B7D-B1CA-081BBAF5A6CB}" type="slidenum">
              <a:rPr lang="en-ZA" smtClean="0"/>
              <a:t>1</a:t>
            </a:fld>
            <a:endParaRPr lang="en-ZA"/>
          </a:p>
        </p:txBody>
      </p:sp>
    </p:spTree>
    <p:extLst>
      <p:ext uri="{BB962C8B-B14F-4D97-AF65-F5344CB8AC3E}">
        <p14:creationId xmlns:p14="http://schemas.microsoft.com/office/powerpoint/2010/main" val="406548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2025/04/02</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2025/04/02</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2025/04/02</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2025/04/02</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2025/04/02</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2025/04/02</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2025/04/02</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2025/04/02</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2025/04/02</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2025/04/02</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2025/04/02</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2025/04/02</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624-1080-4723-8A08-109A761C2B70}"/>
              </a:ext>
            </a:extLst>
          </p:cNvPr>
          <p:cNvSpPr>
            <a:spLocks noGrp="1"/>
          </p:cNvSpPr>
          <p:nvPr>
            <p:ph type="title"/>
          </p:nvPr>
        </p:nvSpPr>
        <p:spPr/>
        <p:txBody>
          <a:bodyPr/>
          <a:lstStyle/>
          <a:p>
            <a:r>
              <a:rPr lang="en-ZA" dirty="0"/>
              <a:t>15-4</a:t>
            </a:r>
          </a:p>
        </p:txBody>
      </p:sp>
      <p:pic>
        <p:nvPicPr>
          <p:cNvPr id="12" name="Audio 11">
            <a:hlinkClick r:id="" action="ppaction://media"/>
            <a:extLst>
              <a:ext uri="{FF2B5EF4-FFF2-40B4-BE49-F238E27FC236}">
                <a16:creationId xmlns:a16="http://schemas.microsoft.com/office/drawing/2014/main" id="{FF6C6B0C-AB3D-DD3D-6FAE-6392EE5D0D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5" name="Content Placeholder 3">
            <a:extLst>
              <a:ext uri="{FF2B5EF4-FFF2-40B4-BE49-F238E27FC236}">
                <a16:creationId xmlns:a16="http://schemas.microsoft.com/office/drawing/2014/main" id="{CD29BDB6-AF88-7DB0-5CAA-CC4F101522F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2701"/>
    </mc:Choice>
    <mc:Fallback xmlns="">
      <p:transition spd="slow" advTm="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1191C-0075-4296-9E81-6AA45D9BD5CF}"/>
              </a:ext>
            </a:extLst>
          </p:cNvPr>
          <p:cNvPicPr>
            <a:picLocks noChangeAspect="1"/>
          </p:cNvPicPr>
          <p:nvPr/>
        </p:nvPicPr>
        <p:blipFill>
          <a:blip r:embed="rId2"/>
          <a:stretch>
            <a:fillRect/>
          </a:stretch>
        </p:blipFill>
        <p:spPr>
          <a:xfrm>
            <a:off x="0" y="0"/>
            <a:ext cx="12192000" cy="7365596"/>
          </a:xfrm>
          <a:prstGeom prst="rect">
            <a:avLst/>
          </a:prstGeom>
        </p:spPr>
      </p:pic>
      <p:sp>
        <p:nvSpPr>
          <p:cNvPr id="3" name="TextBox 2">
            <a:extLst>
              <a:ext uri="{FF2B5EF4-FFF2-40B4-BE49-F238E27FC236}">
                <a16:creationId xmlns:a16="http://schemas.microsoft.com/office/drawing/2014/main" id="{2D07F0D0-388D-EBC7-E5B8-A584D8341C33}"/>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424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3600" dirty="0"/>
              <a:t>(The Philistines were afraid that the Israelites would destroy them, so they decided to fight very hard.)</a:t>
            </a:r>
            <a:r>
              <a:rPr lang="en-US" sz="3600" dirty="0">
                <a:solidFill>
                  <a:srgbClr val="121212"/>
                </a:solidFill>
                <a:latin typeface="ArialMT"/>
              </a:rPr>
              <a:t> 9Take courage and be men, O Philistines! Otherwise, you will serve the Hebrews just as they served you. Now be men and fight!”</a:t>
            </a:r>
            <a:endParaRPr lang="en-ZA" sz="3600"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5400" dirty="0">
                <a:solidFill>
                  <a:srgbClr val="121212"/>
                </a:solidFill>
                <a:latin typeface="ArialMT"/>
              </a:rPr>
              <a:t>9ང་ཚོ་སྟོབས་ཅན་དུ་གྱུར་ཅིག མི་དཔའ་བོའི་ཚུལ་དུ་གྱུར་ཅིག ཀྱེ་ཕེ་ལེ་ཤེད་པ་རྣམས། སྔར་ཨིབ་རི་པ་རྣམས་ཁྱོད་ཅག་གི་གཡོག་པོ་བྱས་པ་ལྟར། ཁྱོད་ཅག་དེ་དག་གི་གཡོག་པོ་རུ་མི་འགྱུར་བའི་ཕྱིར་སྤོབས་པ་བསྐྱེད་ནས་དམག་རྒྱོབ་ཅིག་ཅེས་བསྐུལ་ཏོ། །</a:t>
            </a:r>
            <a:endParaRPr lang="en-ZA" dirty="0"/>
          </a:p>
        </p:txBody>
      </p:sp>
      <p:pic>
        <p:nvPicPr>
          <p:cNvPr id="11" name="Audio 10">
            <a:hlinkClick r:id="" action="ppaction://media"/>
            <a:extLst>
              <a:ext uri="{FF2B5EF4-FFF2-40B4-BE49-F238E27FC236}">
                <a16:creationId xmlns:a16="http://schemas.microsoft.com/office/drawing/2014/main" id="{D5DA2F7D-9FC2-1879-459A-AAF5F7DD32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42618372"/>
      </p:ext>
    </p:extLst>
  </p:cSld>
  <p:clrMapOvr>
    <a:masterClrMapping/>
  </p:clrMapOvr>
  <mc:AlternateContent xmlns:mc="http://schemas.openxmlformats.org/markup-compatibility/2006" xmlns:p14="http://schemas.microsoft.com/office/powerpoint/2010/main">
    <mc:Choice Requires="p14">
      <p:transition spd="slow" p14:dur="2000" advTm="18167"/>
    </mc:Choice>
    <mc:Fallback xmlns="">
      <p:transition spd="slow" advTm="18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78421C-62D0-447D-B307-7363AB5C8165}"/>
              </a:ext>
            </a:extLst>
          </p:cNvPr>
          <p:cNvPicPr>
            <a:picLocks noChangeAspect="1"/>
          </p:cNvPicPr>
          <p:nvPr/>
        </p:nvPicPr>
        <p:blipFill>
          <a:blip r:embed="rId2"/>
          <a:stretch>
            <a:fillRect/>
          </a:stretch>
        </p:blipFill>
        <p:spPr>
          <a:xfrm>
            <a:off x="-1" y="-141889"/>
            <a:ext cx="13959435" cy="6999890"/>
          </a:xfrm>
          <a:prstGeom prst="rect">
            <a:avLst/>
          </a:prstGeom>
        </p:spPr>
      </p:pic>
      <p:sp>
        <p:nvSpPr>
          <p:cNvPr id="4" name="TextBox 3">
            <a:extLst>
              <a:ext uri="{FF2B5EF4-FFF2-40B4-BE49-F238E27FC236}">
                <a16:creationId xmlns:a16="http://schemas.microsoft.com/office/drawing/2014/main" id="{91FCE23D-741A-87F0-5CAE-46DE757CCB7B}"/>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8491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dirty="0">
                <a:solidFill>
                  <a:srgbClr val="121212"/>
                </a:solidFill>
                <a:latin typeface="ArialMT"/>
              </a:rPr>
              <a:t>10So the Philistines fought, and Israel was defeated, and each man fled to his tent. The slaughter was very great—thirty thousand foot soldiers of Israel fell.</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6000" dirty="0">
                <a:solidFill>
                  <a:srgbClr val="121212"/>
                </a:solidFill>
                <a:latin typeface="ArialMT"/>
              </a:rPr>
              <a:t>10དེ་ནས་ཕེ་ལེ་ཤེད་པ་རྣམས་ཀྱིས་དམག་བརྒྱབ་ནས་ཡེས་ར་ཨེལ་པ་རྣམས་ཕམ་སྟེ། མི་རེ་རེ་རང་གི་གུར་དུ་བྲོས་པ་དང་མི་ཤིན་ཏུ་མང་པོ་བསད་ཅིང་། ཡེས་ར་ཨེལ་གྱི་རྐང་དམག་རྣམས་ལས་མི་ཁྲི་གསུམ་དེར་ཤི་བ་རེད།</a:t>
            </a:r>
            <a:endParaRPr lang="en-ZA" dirty="0"/>
          </a:p>
        </p:txBody>
      </p:sp>
      <p:pic>
        <p:nvPicPr>
          <p:cNvPr id="6" name="Audio 5">
            <a:hlinkClick r:id="" action="ppaction://media"/>
            <a:extLst>
              <a:ext uri="{FF2B5EF4-FFF2-40B4-BE49-F238E27FC236}">
                <a16:creationId xmlns:a16="http://schemas.microsoft.com/office/drawing/2014/main" id="{A6BA41F9-CF62-BBD4-31D6-5552EC6FB4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19108017"/>
      </p:ext>
    </p:extLst>
  </p:cSld>
  <p:clrMapOvr>
    <a:masterClrMapping/>
  </p:clrMapOvr>
  <mc:AlternateContent xmlns:mc="http://schemas.openxmlformats.org/markup-compatibility/2006" xmlns:p14="http://schemas.microsoft.com/office/powerpoint/2010/main">
    <mc:Choice Requires="p14">
      <p:transition spd="slow" p14:dur="2000" advTm="14961"/>
    </mc:Choice>
    <mc:Fallback xmlns="">
      <p:transition spd="slow" advTm="1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1C494-AA56-47BA-9510-3E09E2D2085B}"/>
              </a:ext>
            </a:extLst>
          </p:cNvPr>
          <p:cNvPicPr>
            <a:picLocks noChangeAspect="1"/>
          </p:cNvPicPr>
          <p:nvPr/>
        </p:nvPicPr>
        <p:blipFill>
          <a:blip r:embed="rId2"/>
          <a:stretch>
            <a:fillRect/>
          </a:stretch>
        </p:blipFill>
        <p:spPr>
          <a:xfrm>
            <a:off x="-2250947" y="0"/>
            <a:ext cx="14442948" cy="6858000"/>
          </a:xfrm>
          <a:prstGeom prst="rect">
            <a:avLst/>
          </a:prstGeom>
        </p:spPr>
      </p:pic>
      <p:sp>
        <p:nvSpPr>
          <p:cNvPr id="4" name="TextBox 3">
            <a:extLst>
              <a:ext uri="{FF2B5EF4-FFF2-40B4-BE49-F238E27FC236}">
                <a16:creationId xmlns:a16="http://schemas.microsoft.com/office/drawing/2014/main" id="{9658DF62-5A0E-0EF8-073F-858AA04C452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073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lstStyle/>
          <a:p>
            <a:pPr marL="0" indent="0">
              <a:buNone/>
            </a:pPr>
            <a:r>
              <a:rPr lang="en-US" sz="4400" dirty="0">
                <a:solidFill>
                  <a:srgbClr val="121212"/>
                </a:solidFill>
                <a:latin typeface="ArialMT"/>
              </a:rPr>
              <a:t>11The ark of God was captured, and Eli’s two sons, Hophni and Phinehas, died.</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lstStyle/>
          <a:p>
            <a:pPr marL="0" indent="0">
              <a:buNone/>
            </a:pPr>
            <a:r>
              <a:rPr lang="bo-CN" sz="6000" dirty="0">
                <a:solidFill>
                  <a:srgbClr val="121212"/>
                </a:solidFill>
                <a:latin typeface="ArialMT"/>
              </a:rPr>
              <a:t>11ཡང་དཀོན་མཆོག་གི་ཞལ་ཆད་ཀྱི་ཤུར་སྒམ་ནི་ཕེ་ལེ་ཤེད་པས་ཕྲོགས་ཤིང་། ཨེ་ལིའི་བུ་ཧོ་ཕེ་ནིས་དང་ཕེ་ནེ་ཧཱ་གཉིས་ཀྱང་བསད་དོ། །</a:t>
            </a:r>
            <a:endParaRPr lang="en-ZA" dirty="0"/>
          </a:p>
        </p:txBody>
      </p:sp>
      <p:pic>
        <p:nvPicPr>
          <p:cNvPr id="23" name="Audio 22">
            <a:hlinkClick r:id="" action="ppaction://media"/>
            <a:extLst>
              <a:ext uri="{FF2B5EF4-FFF2-40B4-BE49-F238E27FC236}">
                <a16:creationId xmlns:a16="http://schemas.microsoft.com/office/drawing/2014/main" id="{CB9DF039-A7F6-6153-8D23-DAA71DD185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3548682"/>
      </p:ext>
    </p:extLst>
  </p:cSld>
  <p:clrMapOvr>
    <a:masterClrMapping/>
  </p:clrMapOvr>
  <mc:AlternateContent xmlns:mc="http://schemas.openxmlformats.org/markup-compatibility/2006" xmlns:p14="http://schemas.microsoft.com/office/powerpoint/2010/main">
    <mc:Choice Requires="p14">
      <p:transition spd="slow" p14:dur="2000" advTm="8898"/>
    </mc:Choice>
    <mc:Fallback xmlns="">
      <p:transition spd="slow" advTm="8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ABB6AB-BE90-4637-9C52-D981172F7564}"/>
              </a:ext>
            </a:extLst>
          </p:cNvPr>
          <p:cNvPicPr>
            <a:picLocks noChangeAspect="1"/>
          </p:cNvPicPr>
          <p:nvPr/>
        </p:nvPicPr>
        <p:blipFill>
          <a:blip r:embed="rId2"/>
          <a:stretch>
            <a:fillRect/>
          </a:stretch>
        </p:blipFill>
        <p:spPr>
          <a:xfrm>
            <a:off x="-1" y="1"/>
            <a:ext cx="13469973" cy="6858000"/>
          </a:xfrm>
          <a:prstGeom prst="rect">
            <a:avLst/>
          </a:prstGeom>
        </p:spPr>
      </p:pic>
      <p:sp>
        <p:nvSpPr>
          <p:cNvPr id="4" name="TextBox 3">
            <a:extLst>
              <a:ext uri="{FF2B5EF4-FFF2-40B4-BE49-F238E27FC236}">
                <a16:creationId xmlns:a16="http://schemas.microsoft.com/office/drawing/2014/main" id="{B21E51C6-41CF-E9A2-4DF3-CB8411240A9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244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70000" lnSpcReduction="20000"/>
          </a:bodyPr>
          <a:lstStyle/>
          <a:p>
            <a:pPr marL="0" indent="0">
              <a:buNone/>
            </a:pPr>
            <a:r>
              <a:rPr lang="en-ZA" dirty="0"/>
              <a:t>(</a:t>
            </a:r>
            <a:r>
              <a:rPr lang="en-US" sz="3600" dirty="0">
                <a:solidFill>
                  <a:srgbClr val="121212"/>
                </a:solidFill>
                <a:latin typeface="ArialMT"/>
              </a:rPr>
              <a:t>Eli sitting on his chair. He was by the side of the road. He was watching because his heart was really concerned about the ark of God. </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fontScale="70000" lnSpcReduction="20000"/>
          </a:bodyPr>
          <a:lstStyle/>
          <a:p>
            <a:pPr marL="0" indent="0">
              <a:buNone/>
            </a:pPr>
            <a:r>
              <a:rPr lang="bo-CN" sz="8000" dirty="0">
                <a:solidFill>
                  <a:srgbClr val="121212"/>
                </a:solidFill>
                <a:latin typeface="ArialMT"/>
              </a:rPr>
              <a:t>13མི་དེ་ཞི་ལོ་གྲོང་ཁྱེར་དུ་སླེབས་ཚེ། ཨེ་ལི་ཡིས་དཀོན་མཆོག་གི་ཞལ་ཆད་ཀྱི་ཤུར་སྒམ་ཆེད་དུ་སེམས་ཁུར་བྱས་ཏེ། འདུག་སྟེགས་ཤིག་གི་སྟེང་ལམ་འགྲམ་དུ་བསྒུགས་ནས་བསྡད་པ་ལ། མི་དེ་གྲོང་ཁྱེར་དུ་འོངས་ནས་དོན་ཅི་བྱུང་བ་སྨྲས་པ་ཙམ་གྱིས། གྲོང་ཁྱེར་གྱི་མི་རྣམས་ཀྱིས་མྱ་ངན་གྱི་སྐད་ངན་བཏོན་ནོ། །</a:t>
            </a:r>
            <a:endParaRPr lang="en-ZA" sz="4400" dirty="0"/>
          </a:p>
        </p:txBody>
      </p:sp>
      <p:pic>
        <p:nvPicPr>
          <p:cNvPr id="41" name="Audio 40">
            <a:hlinkClick r:id="" action="ppaction://media"/>
            <a:extLst>
              <a:ext uri="{FF2B5EF4-FFF2-40B4-BE49-F238E27FC236}">
                <a16:creationId xmlns:a16="http://schemas.microsoft.com/office/drawing/2014/main" id="{F2BF8D6D-8437-D1A9-678F-75A1ABC5CD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68335349"/>
      </p:ext>
    </p:extLst>
  </p:cSld>
  <p:clrMapOvr>
    <a:masterClrMapping/>
  </p:clrMapOvr>
  <mc:AlternateContent xmlns:mc="http://schemas.openxmlformats.org/markup-compatibility/2006" xmlns:p14="http://schemas.microsoft.com/office/powerpoint/2010/main">
    <mc:Choice Requires="p14">
      <p:transition spd="slow" p14:dur="2000" advTm="6848"/>
    </mc:Choice>
    <mc:Fallback xmlns="">
      <p:transition spd="slow" advTm="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F87DB-8C42-4CD0-A979-EB6468AF189A}"/>
              </a:ext>
            </a:extLst>
          </p:cNvPr>
          <p:cNvPicPr>
            <a:picLocks noChangeAspect="1"/>
          </p:cNvPicPr>
          <p:nvPr/>
        </p:nvPicPr>
        <p:blipFill>
          <a:blip r:embed="rId2"/>
          <a:stretch>
            <a:fillRect/>
          </a:stretch>
        </p:blipFill>
        <p:spPr>
          <a:xfrm>
            <a:off x="0" y="-1122218"/>
            <a:ext cx="12192000" cy="7980218"/>
          </a:xfrm>
          <a:prstGeom prst="rect">
            <a:avLst/>
          </a:prstGeom>
        </p:spPr>
      </p:pic>
      <p:sp>
        <p:nvSpPr>
          <p:cNvPr id="4" name="TextBox 3">
            <a:extLst>
              <a:ext uri="{FF2B5EF4-FFF2-40B4-BE49-F238E27FC236}">
                <a16:creationId xmlns:a16="http://schemas.microsoft.com/office/drawing/2014/main" id="{9777C14A-DD8D-E964-6E01-D55D71B2885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4987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lnSpcReduction="10000"/>
          </a:bodyPr>
          <a:lstStyle/>
          <a:p>
            <a:pPr marL="0" indent="0">
              <a:buNone/>
            </a:pPr>
            <a:r>
              <a:rPr lang="en-ZA" dirty="0"/>
              <a:t>(A messenger ran to tell the people)</a:t>
            </a:r>
            <a:r>
              <a:rPr lang="en-US" sz="3600" dirty="0">
                <a:solidFill>
                  <a:srgbClr val="121212"/>
                </a:solidFill>
                <a:latin typeface="ArialMT"/>
              </a:rPr>
              <a:t> 13When he arrived, there was Eli, sitting on his chair beside the road and watching, because his heart trembled for the ark of God.</a:t>
            </a:r>
          </a:p>
          <a:p>
            <a:pPr marL="0" indent="0">
              <a:buNone/>
            </a:pPr>
            <a:r>
              <a:rPr lang="en-US" sz="3600" dirty="0">
                <a:solidFill>
                  <a:srgbClr val="121212"/>
                </a:solidFill>
                <a:latin typeface="ArialMT"/>
              </a:rPr>
              <a:t>When the man entered the city to give a report, the whole city cried out.</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lnSpcReduction="10000"/>
          </a:bodyPr>
          <a:lstStyle/>
          <a:p>
            <a:pPr marL="0" indent="0">
              <a:buNone/>
            </a:pPr>
            <a:r>
              <a:rPr lang="bo-CN" sz="8000" dirty="0">
                <a:solidFill>
                  <a:srgbClr val="121212"/>
                </a:solidFill>
                <a:latin typeface="ArialMT"/>
              </a:rPr>
              <a:t>13མི་དེས་གྲོང་ཚོ་ཀུན་ཏུ་ཕྱིན་ནས་གནས་ཚུལ་དེ་ཡོངས་སུ་ཁྱབ་པར་བྱས་པས། མི་ཚང་མ་འཇིགས་སྣང་སྐྱེད་དེ་སྐད་ཅོར་འདོན་ནོ། </a:t>
            </a:r>
            <a:endParaRPr lang="en-ZA" sz="4400" dirty="0"/>
          </a:p>
        </p:txBody>
      </p:sp>
      <p:pic>
        <p:nvPicPr>
          <p:cNvPr id="6" name="Audio 5">
            <a:hlinkClick r:id="" action="ppaction://media"/>
            <a:extLst>
              <a:ext uri="{FF2B5EF4-FFF2-40B4-BE49-F238E27FC236}">
                <a16:creationId xmlns:a16="http://schemas.microsoft.com/office/drawing/2014/main" id="{6EED04A4-8AF8-6868-AA77-D863226B88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57370962"/>
      </p:ext>
    </p:extLst>
  </p:cSld>
  <p:clrMapOvr>
    <a:masterClrMapping/>
  </p:clrMapOvr>
  <mc:AlternateContent xmlns:mc="http://schemas.openxmlformats.org/markup-compatibility/2006" xmlns:p14="http://schemas.microsoft.com/office/powerpoint/2010/main">
    <mc:Choice Requires="p14">
      <p:transition spd="slow" p14:dur="2000" advTm="8044"/>
    </mc:Choice>
    <mc:Fallback xmlns="">
      <p:transition spd="slow" advTm="8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C13153-F94A-4F08-8B05-0BEAF37E2451}"/>
              </a:ext>
            </a:extLst>
          </p:cNvPr>
          <p:cNvPicPr>
            <a:picLocks noChangeAspect="1"/>
          </p:cNvPicPr>
          <p:nvPr/>
        </p:nvPicPr>
        <p:blipFill>
          <a:blip r:embed="rId2"/>
          <a:stretch>
            <a:fillRect/>
          </a:stretch>
        </p:blipFill>
        <p:spPr>
          <a:xfrm>
            <a:off x="0" y="-64245"/>
            <a:ext cx="12192000" cy="6922245"/>
          </a:xfrm>
          <a:prstGeom prst="rect">
            <a:avLst/>
          </a:prstGeom>
        </p:spPr>
      </p:pic>
      <p:sp>
        <p:nvSpPr>
          <p:cNvPr id="3" name="Content Placeholder 3">
            <a:extLst>
              <a:ext uri="{FF2B5EF4-FFF2-40B4-BE49-F238E27FC236}">
                <a16:creationId xmlns:a16="http://schemas.microsoft.com/office/drawing/2014/main" id="{E61AA7BA-E097-EC96-49C9-113231F25525}"/>
              </a:ext>
            </a:extLst>
          </p:cNvPr>
          <p:cNvSpPr txBox="1">
            <a:spLocks/>
          </p:cNvSpPr>
          <p:nvPr/>
        </p:nvSpPr>
        <p:spPr>
          <a:xfrm>
            <a:off x="0" y="1482558"/>
            <a:ext cx="5834270" cy="65480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o-CN" sz="8000" b="1" cap="all" dirty="0">
                <a:solidFill>
                  <a:schemeClr val="bg1"/>
                </a:solidFill>
                <a:latin typeface="ArialMT"/>
              </a:rPr>
              <a:t>ཤ་མུ་ཨེལ་དང་པོ། 4</a:t>
            </a:r>
            <a:endParaRPr lang="en-ZA" sz="8000" b="1" cap="all" dirty="0">
              <a:solidFill>
                <a:schemeClr val="bg1"/>
              </a:solidFill>
              <a:latin typeface="ArialMT"/>
            </a:endParaRPr>
          </a:p>
          <a:p>
            <a:pPr marL="0" indent="0">
              <a:buFont typeface="Arial" panose="020B0604020202020204" pitchFamily="34" charset="0"/>
              <a:buNone/>
            </a:pPr>
            <a:r>
              <a:rPr lang="bo-CN" sz="8000" b="1" dirty="0">
                <a:solidFill>
                  <a:schemeClr val="bg1"/>
                </a:solidFill>
                <a:latin typeface="ArialMT"/>
              </a:rPr>
              <a:t>ཨེ་ལི་འཚི་བ།</a:t>
            </a:r>
            <a:endParaRPr lang="bo-CN" sz="8000" b="1" cap="all" dirty="0">
              <a:solidFill>
                <a:schemeClr val="bg1"/>
              </a:solidFill>
              <a:latin typeface="ArialMT"/>
            </a:endParaRPr>
          </a:p>
          <a:p>
            <a:pPr marL="0" indent="0">
              <a:buFont typeface="Arial" panose="020B0604020202020204" pitchFamily="34" charset="0"/>
              <a:buNone/>
            </a:pPr>
            <a:endParaRPr lang="en-ZA" dirty="0"/>
          </a:p>
        </p:txBody>
      </p:sp>
    </p:spTree>
    <p:extLst>
      <p:ext uri="{BB962C8B-B14F-4D97-AF65-F5344CB8AC3E}">
        <p14:creationId xmlns:p14="http://schemas.microsoft.com/office/powerpoint/2010/main" val="942532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D37AD-598D-418B-8E80-51EC86F76E48}"/>
              </a:ext>
            </a:extLst>
          </p:cNvPr>
          <p:cNvPicPr>
            <a:picLocks noChangeAspect="1"/>
          </p:cNvPicPr>
          <p:nvPr/>
        </p:nvPicPr>
        <p:blipFill>
          <a:blip r:embed="rId2"/>
          <a:stretch>
            <a:fillRect/>
          </a:stretch>
        </p:blipFill>
        <p:spPr>
          <a:xfrm>
            <a:off x="-297366" y="0"/>
            <a:ext cx="12489366" cy="6858000"/>
          </a:xfrm>
          <a:prstGeom prst="rect">
            <a:avLst/>
          </a:prstGeom>
        </p:spPr>
      </p:pic>
      <p:sp>
        <p:nvSpPr>
          <p:cNvPr id="4" name="TextBox 3">
            <a:extLst>
              <a:ext uri="{FF2B5EF4-FFF2-40B4-BE49-F238E27FC236}">
                <a16:creationId xmlns:a16="http://schemas.microsoft.com/office/drawing/2014/main" id="{7F9AF37A-5F21-9D5F-8B3F-356DEEB4CF6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053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dirty="0">
                <a:solidFill>
                  <a:srgbClr val="121212"/>
                </a:solidFill>
                <a:latin typeface="ArialMT"/>
              </a:rPr>
              <a:t>14Eli heard the outcry and asked, “Why this commotion?”</a:t>
            </a:r>
          </a:p>
          <a:p>
            <a:pPr marL="0" indent="0">
              <a:buNone/>
            </a:pPr>
            <a:r>
              <a:rPr lang="en-US" sz="4000" dirty="0">
                <a:solidFill>
                  <a:srgbClr val="121212"/>
                </a:solidFill>
                <a:latin typeface="ArialMT"/>
              </a:rPr>
              <a:t>So the man hurried over and reported to Eli. 15Now Eli was ninety-eight years old, and his gaze was fixed because he could not see.</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6000" dirty="0">
                <a:solidFill>
                  <a:srgbClr val="121212"/>
                </a:solidFill>
                <a:latin typeface="ArialMT"/>
              </a:rPr>
              <a:t>14ཨེ་ལིས་མྱ་ངན་གྱི་སྐད་དེ་ཐོས་པས། སྐད་ངན་ཆེན་པོ་འདིའི་དོན་ཅི་ཡིན་ཞེས་དྲིས་པ་དང་། མི་དེ་རྒྱུག་འོངས་ནས་དོན་ཐམས་ཅད་ཨེ་ལི་ལ་སྨྲས། </a:t>
            </a:r>
            <a:endParaRPr lang="en-ZA" dirty="0"/>
          </a:p>
        </p:txBody>
      </p:sp>
      <p:pic>
        <p:nvPicPr>
          <p:cNvPr id="7" name="Audio 6">
            <a:hlinkClick r:id="" action="ppaction://media"/>
            <a:extLst>
              <a:ext uri="{FF2B5EF4-FFF2-40B4-BE49-F238E27FC236}">
                <a16:creationId xmlns:a16="http://schemas.microsoft.com/office/drawing/2014/main" id="{B9A187C5-8CCA-9C13-51D2-B26990A62A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80851315"/>
      </p:ext>
    </p:extLst>
  </p:cSld>
  <p:clrMapOvr>
    <a:masterClrMapping/>
  </p:clrMapOvr>
  <mc:AlternateContent xmlns:mc="http://schemas.openxmlformats.org/markup-compatibility/2006" xmlns:p14="http://schemas.microsoft.com/office/powerpoint/2010/main">
    <mc:Choice Requires="p14">
      <p:transition spd="slow" p14:dur="2000" advTm="16296"/>
    </mc:Choice>
    <mc:Fallback xmlns="">
      <p:transition spd="slow" advTm="16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F87DB-8C42-4CD0-A979-EB6468AF189A}"/>
              </a:ext>
            </a:extLst>
          </p:cNvPr>
          <p:cNvPicPr>
            <a:picLocks noChangeAspect="1"/>
          </p:cNvPicPr>
          <p:nvPr/>
        </p:nvPicPr>
        <p:blipFill>
          <a:blip r:embed="rId2"/>
          <a:stretch>
            <a:fillRect/>
          </a:stretch>
        </p:blipFill>
        <p:spPr>
          <a:xfrm>
            <a:off x="0" y="-1122218"/>
            <a:ext cx="12192000" cy="7980218"/>
          </a:xfrm>
          <a:prstGeom prst="rect">
            <a:avLst/>
          </a:prstGeom>
        </p:spPr>
      </p:pic>
      <p:sp>
        <p:nvSpPr>
          <p:cNvPr id="4" name="TextBox 3">
            <a:extLst>
              <a:ext uri="{FF2B5EF4-FFF2-40B4-BE49-F238E27FC236}">
                <a16:creationId xmlns:a16="http://schemas.microsoft.com/office/drawing/2014/main" id="{9777C14A-DD8D-E964-6E01-D55D71B2885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96210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lnSpcReduction="20000"/>
          </a:bodyPr>
          <a:lstStyle/>
          <a:p>
            <a:pPr marL="0" indent="0">
              <a:buNone/>
            </a:pPr>
            <a:r>
              <a:rPr lang="en-US" sz="4000" dirty="0">
                <a:solidFill>
                  <a:srgbClr val="121212"/>
                </a:solidFill>
                <a:latin typeface="ArialMT"/>
              </a:rPr>
              <a:t>17The man who brought the news replied, “Israel ran away from the Philistines. Large numbers of men in the army were wounded or killed. Your two sons Hophni and Phinehas are also dead. And the ark of God has been captured.”</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fontScale="92500" lnSpcReduction="20000"/>
          </a:bodyPr>
          <a:lstStyle/>
          <a:p>
            <a:pPr marL="0" indent="0">
              <a:buNone/>
            </a:pPr>
            <a:r>
              <a:rPr lang="bo-CN" sz="6600" dirty="0">
                <a:solidFill>
                  <a:srgbClr val="121212"/>
                </a:solidFill>
                <a:latin typeface="ArialMT"/>
              </a:rPr>
              <a:t>17སྐད་ཆ་ཁྱེར་འོངས་པའི་མི་དེས་ལན་དུ་ན་རེ། ཡེས་ར་ཨེལ་པ་རྣམས་ཕེ་ལེ་ཤེད་པའི་མདུན་ནས་བྲོས་ཏེ་མི་ཤིན་ཏུ་མང་པོ་ཞིག་བསད་ནས། ཁྱོད་ཀྱི་བུ་ཧོ་ཕེ་ནིས་དང་ཕེ་ནེ་ཧཱ་གཉིས་ཀྱང་ཤི་སྟེ། དཀོན་མཆོག་གི་ཞལ་ཆད་ཀྱི་ཤུར་སྒམ་ནི་ཕེ་ལེ་ཤེད་པ་རྣམས་ཀྱིས་ཕྲོགས་སོང་ཞེས་ཞུས་སོ། །</a:t>
            </a:r>
            <a:endParaRPr lang="en-ZA" dirty="0"/>
          </a:p>
        </p:txBody>
      </p:sp>
      <p:pic>
        <p:nvPicPr>
          <p:cNvPr id="7" name="Audio 6">
            <a:hlinkClick r:id="" action="ppaction://media"/>
            <a:extLst>
              <a:ext uri="{FF2B5EF4-FFF2-40B4-BE49-F238E27FC236}">
                <a16:creationId xmlns:a16="http://schemas.microsoft.com/office/drawing/2014/main" id="{1F6C7E11-B064-6EEE-ABDF-DCAC05E751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4484751"/>
      </p:ext>
    </p:extLst>
  </p:cSld>
  <p:clrMapOvr>
    <a:masterClrMapping/>
  </p:clrMapOvr>
  <mc:AlternateContent xmlns:mc="http://schemas.openxmlformats.org/markup-compatibility/2006" xmlns:p14="http://schemas.microsoft.com/office/powerpoint/2010/main">
    <mc:Choice Requires="p14">
      <p:transition spd="slow" p14:dur="2000" advTm="16414"/>
    </mc:Choice>
    <mc:Fallback xmlns="">
      <p:transition spd="slow" advTm="1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49F8D-FA2B-42EC-9E2D-729F3E97FB06}"/>
              </a:ext>
            </a:extLst>
          </p:cNvPr>
          <p:cNvPicPr>
            <a:picLocks noChangeAspect="1"/>
          </p:cNvPicPr>
          <p:nvPr/>
        </p:nvPicPr>
        <p:blipFill>
          <a:blip r:embed="rId2"/>
          <a:stretch>
            <a:fillRect/>
          </a:stretch>
        </p:blipFill>
        <p:spPr>
          <a:xfrm>
            <a:off x="-220717" y="-62089"/>
            <a:ext cx="12412717" cy="6920090"/>
          </a:xfrm>
          <a:prstGeom prst="rect">
            <a:avLst/>
          </a:prstGeom>
        </p:spPr>
      </p:pic>
      <p:sp>
        <p:nvSpPr>
          <p:cNvPr id="4" name="TextBox 3">
            <a:extLst>
              <a:ext uri="{FF2B5EF4-FFF2-40B4-BE49-F238E27FC236}">
                <a16:creationId xmlns:a16="http://schemas.microsoft.com/office/drawing/2014/main" id="{0A11D72D-ABA2-5904-9B77-53A49B73210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644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dirty="0">
                <a:solidFill>
                  <a:srgbClr val="121212"/>
                </a:solidFill>
                <a:latin typeface="ArialMT"/>
              </a:rPr>
              <a:t>18As soon as the ark of God was mentioned, Eli fell backward from his chair by the city gate, and being old and heavy, he broke his neck and died. And Eli had judged  Israel forty years.</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5600">
                <a:solidFill>
                  <a:srgbClr val="121212"/>
                </a:solidFill>
                <a:latin typeface="ArialMT"/>
              </a:rPr>
              <a:t>18མི་དེས་དཀོན་མཆོག་གི་ཞལ་ཆད་ཀྱི་ཤུར་སྒམ་ཕྲོགས་པའི་གཏམ་སྨྲས་པ་ཙམ་གྱིས། ཨེ་ལི་འདུག་སྟེགས་ནས་གན་རྐྱལ་དུ་སྒོ་འགྲམ་དུ་འགྲིལ་བས་སྐེ་ཚིགས་ལོག་ནས་ཤིའོ། །གང་ལ་ཞེ་ན། ཁོ་ལུས་ལྕི་ཞིང་ལོ་ན་རྒས་པས་སོ། །ཁོས་ཡེས་ར་ཨེལ་པ་རྣམས་ལ་ལོ་བཞི་བཅུའི་རིང་དུ་ཁྲིམས་དཔོན་བྱས་སོ། །</a:t>
            </a:r>
            <a:endParaRPr lang="en-ZA" dirty="0"/>
          </a:p>
        </p:txBody>
      </p:sp>
      <p:pic>
        <p:nvPicPr>
          <p:cNvPr id="11" name="Audio 10">
            <a:hlinkClick r:id="" action="ppaction://media"/>
            <a:extLst>
              <a:ext uri="{FF2B5EF4-FFF2-40B4-BE49-F238E27FC236}">
                <a16:creationId xmlns:a16="http://schemas.microsoft.com/office/drawing/2014/main" id="{24D09731-AED6-2506-6822-21DF5F1C5B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1412682"/>
      </p:ext>
    </p:extLst>
  </p:cSld>
  <p:clrMapOvr>
    <a:masterClrMapping/>
  </p:clrMapOvr>
  <mc:AlternateContent xmlns:mc="http://schemas.openxmlformats.org/markup-compatibility/2006" xmlns:p14="http://schemas.microsoft.com/office/powerpoint/2010/main">
    <mc:Choice Requires="p14">
      <p:transition spd="slow" p14:dur="2000" advTm="21579"/>
    </mc:Choice>
    <mc:Fallback xmlns="">
      <p:transition spd="slow" advTm="21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7410E-7BFB-46DC-A5D0-E3BBB862F1C5}"/>
              </a:ext>
            </a:extLst>
          </p:cNvPr>
          <p:cNvPicPr>
            <a:picLocks noChangeAspect="1"/>
          </p:cNvPicPr>
          <p:nvPr/>
        </p:nvPicPr>
        <p:blipFill>
          <a:blip r:embed="rId2"/>
          <a:stretch>
            <a:fillRect/>
          </a:stretch>
        </p:blipFill>
        <p:spPr>
          <a:xfrm>
            <a:off x="-1295746" y="1"/>
            <a:ext cx="13487746" cy="6858000"/>
          </a:xfrm>
          <a:prstGeom prst="rect">
            <a:avLst/>
          </a:prstGeom>
        </p:spPr>
      </p:pic>
      <p:sp>
        <p:nvSpPr>
          <p:cNvPr id="4" name="TextBox 3">
            <a:extLst>
              <a:ext uri="{FF2B5EF4-FFF2-40B4-BE49-F238E27FC236}">
                <a16:creationId xmlns:a16="http://schemas.microsoft.com/office/drawing/2014/main" id="{95627BB2-9D3C-3738-F591-FF8944501BCD}"/>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a:t>
            </a:r>
            <a:r>
              <a:rPr lang="bo-CN" sz="3200" b="1" cap="all">
                <a:solidFill>
                  <a:schemeClr val="bg1"/>
                </a:solidFill>
                <a:latin typeface="ArialMT"/>
              </a:rPr>
              <a:t>།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231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7200" dirty="0"/>
              <a:t>Death of Eli – 1 Samuel 4:1-18 </a:t>
            </a:r>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lstStyle/>
          <a:p>
            <a:pPr marL="0" indent="0">
              <a:buNone/>
            </a:pPr>
            <a:r>
              <a:rPr lang="bo-CN" sz="8000" b="1" cap="all" dirty="0">
                <a:solidFill>
                  <a:srgbClr val="121212"/>
                </a:solidFill>
                <a:latin typeface="ArialMT"/>
              </a:rPr>
              <a:t>ཤ་མུ་ཨེལ་དང་པོ། 4</a:t>
            </a:r>
            <a:endParaRPr lang="en-ZA" sz="8000" b="1" cap="all" dirty="0">
              <a:solidFill>
                <a:srgbClr val="121212"/>
              </a:solidFill>
              <a:latin typeface="ArialMT"/>
            </a:endParaRPr>
          </a:p>
          <a:p>
            <a:pPr marL="0" indent="0">
              <a:buNone/>
            </a:pPr>
            <a:r>
              <a:rPr lang="bo-CN" sz="8000" b="1" i="0" dirty="0">
                <a:solidFill>
                  <a:srgbClr val="121212"/>
                </a:solidFill>
                <a:effectLst/>
                <a:latin typeface="ArialMT"/>
              </a:rPr>
              <a:t>ཨེ་ལི་འཚི་བ།</a:t>
            </a:r>
            <a:endParaRPr lang="bo-CN" sz="8000" b="1" cap="all" dirty="0">
              <a:solidFill>
                <a:srgbClr val="121212"/>
              </a:solidFill>
              <a:latin typeface="ArialMT"/>
            </a:endParaRPr>
          </a:p>
          <a:p>
            <a:pPr marL="0" indent="0">
              <a:buNone/>
            </a:pPr>
            <a:endParaRPr lang="en-ZA" dirty="0"/>
          </a:p>
        </p:txBody>
      </p:sp>
      <p:pic>
        <p:nvPicPr>
          <p:cNvPr id="13" name="Audio 12">
            <a:hlinkClick r:id="" action="ppaction://media"/>
            <a:extLst>
              <a:ext uri="{FF2B5EF4-FFF2-40B4-BE49-F238E27FC236}">
                <a16:creationId xmlns:a16="http://schemas.microsoft.com/office/drawing/2014/main" id="{9EA60C14-9A3E-2E8B-E972-9EFF2D80E5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20012001"/>
      </p:ext>
    </p:extLst>
  </p:cSld>
  <p:clrMapOvr>
    <a:masterClrMapping/>
  </p:clrMapOvr>
  <mc:AlternateContent xmlns:mc="http://schemas.openxmlformats.org/markup-compatibility/2006" xmlns:p14="http://schemas.microsoft.com/office/powerpoint/2010/main">
    <mc:Choice Requires="p14">
      <p:transition spd="slow" p14:dur="2000" advTm="2427"/>
    </mc:Choice>
    <mc:Fallback xmlns="">
      <p:transition spd="slow" advTm="2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ED4DF2-EDA3-4E9B-A7D0-8C54382FF934}"/>
              </a:ext>
            </a:extLst>
          </p:cNvPr>
          <p:cNvPicPr>
            <a:picLocks noChangeAspect="1"/>
          </p:cNvPicPr>
          <p:nvPr/>
        </p:nvPicPr>
        <p:blipFill>
          <a:blip r:embed="rId2"/>
          <a:stretch>
            <a:fillRect/>
          </a:stretch>
        </p:blipFill>
        <p:spPr>
          <a:xfrm>
            <a:off x="0" y="-64245"/>
            <a:ext cx="12192000" cy="6922245"/>
          </a:xfrm>
          <a:prstGeom prst="rect">
            <a:avLst/>
          </a:prstGeom>
        </p:spPr>
      </p:pic>
      <p:sp>
        <p:nvSpPr>
          <p:cNvPr id="3" name="Content Placeholder 3">
            <a:extLst>
              <a:ext uri="{FF2B5EF4-FFF2-40B4-BE49-F238E27FC236}">
                <a16:creationId xmlns:a16="http://schemas.microsoft.com/office/drawing/2014/main" id="{4DB32D30-EE20-BF4B-68C5-3D1D927BABBA}"/>
              </a:ext>
            </a:extLst>
          </p:cNvPr>
          <p:cNvSpPr txBox="1">
            <a:spLocks/>
          </p:cNvSpPr>
          <p:nvPr/>
        </p:nvSpPr>
        <p:spPr>
          <a:xfrm>
            <a:off x="0" y="1482558"/>
            <a:ext cx="5834270" cy="65480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bo-CN" sz="8000" b="1" cap="all" dirty="0">
                <a:solidFill>
                  <a:schemeClr val="bg1"/>
                </a:solidFill>
                <a:latin typeface="ArialMT"/>
              </a:rPr>
              <a:t>ཤ་མུ་ཨེལ་དང་པོ། 4</a:t>
            </a:r>
            <a:endParaRPr lang="en-ZA" sz="8000" b="1" cap="all" dirty="0">
              <a:solidFill>
                <a:schemeClr val="bg1"/>
              </a:solidFill>
              <a:latin typeface="ArialMT"/>
            </a:endParaRPr>
          </a:p>
          <a:p>
            <a:pPr marL="0" indent="0">
              <a:buFont typeface="Arial" panose="020B0604020202020204" pitchFamily="34" charset="0"/>
              <a:buNone/>
            </a:pPr>
            <a:r>
              <a:rPr lang="bo-CN" sz="8000" b="1" dirty="0">
                <a:solidFill>
                  <a:schemeClr val="bg1"/>
                </a:solidFill>
                <a:latin typeface="ArialMT"/>
              </a:rPr>
              <a:t>ཨེ་ལི་འཚི་བ།</a:t>
            </a:r>
            <a:endParaRPr lang="bo-CN" sz="8000" b="1" cap="all" dirty="0">
              <a:solidFill>
                <a:schemeClr val="bg1"/>
              </a:solidFill>
              <a:latin typeface="ArialMT"/>
            </a:endParaRPr>
          </a:p>
          <a:p>
            <a:pPr marL="0" indent="0">
              <a:buFont typeface="Arial" panose="020B0604020202020204" pitchFamily="34" charset="0"/>
              <a:buNone/>
            </a:pPr>
            <a:endParaRPr lang="en-ZA" dirty="0"/>
          </a:p>
        </p:txBody>
      </p:sp>
      <p:sp>
        <p:nvSpPr>
          <p:cNvPr id="4" name="TextBox 2">
            <a:extLst>
              <a:ext uri="{FF2B5EF4-FFF2-40B4-BE49-F238E27FC236}">
                <a16:creationId xmlns:a16="http://schemas.microsoft.com/office/drawing/2014/main" id="{35F93A0C-4BFF-4E33-D3C5-D59CBA566930}"/>
              </a:ext>
            </a:extLst>
          </p:cNvPr>
          <p:cNvSpPr txBox="1"/>
          <p:nvPr/>
        </p:nvSpPr>
        <p:spPr>
          <a:xfrm>
            <a:off x="411592" y="596724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2407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a:bodyPr>
          <a:lstStyle/>
          <a:p>
            <a:pPr marL="0" indent="0">
              <a:buNone/>
            </a:pPr>
            <a:r>
              <a:rPr lang="en-US" sz="4400" dirty="0">
                <a:solidFill>
                  <a:srgbClr val="121212"/>
                </a:solidFill>
                <a:latin typeface="ArialMT"/>
              </a:rPr>
              <a:t>2The Philistines arrayed themselves against Israel, and as the battle spread, Israel was defeated by the Philistines, who struck down about four thousand men on the battlefield.</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fontScale="92500"/>
          </a:bodyPr>
          <a:lstStyle/>
          <a:p>
            <a:pPr marL="0" indent="0">
              <a:buNone/>
            </a:pPr>
            <a:r>
              <a:rPr lang="bo-CN" sz="6600" dirty="0">
                <a:solidFill>
                  <a:srgbClr val="121212"/>
                </a:solidFill>
                <a:latin typeface="ArialMT"/>
              </a:rPr>
              <a:t>2ཡང་དེ་དག་གིས་ཡེས་ར་ཨེལ་པ་རྣམས་ལ་དམག་རྒྱག་པའི་ཕྱིར་རུ་བསྒྲིགས་ནས་དམག་བརྒྱབ་པ་དང་། ཡེས་ར་ཨེལ་པ་རྣམས་ཕེ་ལེ་ཤེད་པའི་མདུན་དུ་ཕམ་ཞིང་། དེའི་དམག་དཔུང་ནས་མི་བཞི་སྟོང་ཙམ་གཡུལ་ས་རུ་བསད།</a:t>
            </a:r>
            <a:endParaRPr lang="en-ZA" dirty="0"/>
          </a:p>
        </p:txBody>
      </p:sp>
      <p:pic>
        <p:nvPicPr>
          <p:cNvPr id="11" name="Audio 10">
            <a:hlinkClick r:id="" action="ppaction://media"/>
            <a:extLst>
              <a:ext uri="{FF2B5EF4-FFF2-40B4-BE49-F238E27FC236}">
                <a16:creationId xmlns:a16="http://schemas.microsoft.com/office/drawing/2014/main" id="{86A36685-3020-4D06-7D6C-83A9FE351B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02907005"/>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325E1-DEE2-4D27-B9B0-8D643ED29BE0}"/>
              </a:ext>
            </a:extLst>
          </p:cNvPr>
          <p:cNvPicPr>
            <a:picLocks noChangeAspect="1"/>
          </p:cNvPicPr>
          <p:nvPr/>
        </p:nvPicPr>
        <p:blipFill>
          <a:blip r:embed="rId2"/>
          <a:stretch>
            <a:fillRect/>
          </a:stretch>
        </p:blipFill>
        <p:spPr>
          <a:xfrm>
            <a:off x="-2336787" y="0"/>
            <a:ext cx="15269766" cy="6858000"/>
          </a:xfrm>
          <a:prstGeom prst="rect">
            <a:avLst/>
          </a:prstGeom>
        </p:spPr>
      </p:pic>
      <p:sp>
        <p:nvSpPr>
          <p:cNvPr id="4" name="TextBox 3">
            <a:extLst>
              <a:ext uri="{FF2B5EF4-FFF2-40B4-BE49-F238E27FC236}">
                <a16:creationId xmlns:a16="http://schemas.microsoft.com/office/drawing/2014/main" id="{7F31F172-356E-6024-1E6A-F0C8616BBBF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51207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lnSpcReduction="10000"/>
          </a:bodyPr>
          <a:lstStyle/>
          <a:p>
            <a:pPr marL="0" indent="0">
              <a:buNone/>
            </a:pPr>
            <a:r>
              <a:rPr lang="en-US" sz="4000" dirty="0">
                <a:solidFill>
                  <a:srgbClr val="121212"/>
                </a:solidFill>
                <a:latin typeface="ArialMT"/>
              </a:rPr>
              <a:t>3When the troops returned to the camp, the elders of Israel asked, “Why has the Lord brought defeat on us before the Philistines today? Let us bring the ark of the covenant of the Lord from Shiloh, so that it may go  with us to save us from the hand of our enemies.”</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fontScale="92500" lnSpcReduction="10000"/>
          </a:bodyPr>
          <a:lstStyle/>
          <a:p>
            <a:pPr marL="0" indent="0">
              <a:buNone/>
            </a:pPr>
            <a:r>
              <a:rPr lang="bo-CN" sz="5200" dirty="0">
                <a:solidFill>
                  <a:srgbClr val="121212"/>
                </a:solidFill>
                <a:latin typeface="ArialMT"/>
              </a:rPr>
              <a:t>3དེ་ནས་འབངས་མི་ཐམས་ཅད་དམག་སྒར་ནང་དུ་སླེབས་ཙ་ན། ཡེས་ར་ཨེལ་པའི་རྒན་པོ་རྣམས་ན་རེ། དེ་རིང་དཀོན་མཆོག་ཡ་ཝཱེས་ངེད་རྣམས་ཕེ་ལེ་ཤེད་པའི་མདུན་དུ་ཅིའི་ཕྱིར་ཕམ་པར་མཛད་དམ། ཞི་ལོ་གྲོང་ཁྱེར་དུ་དཀོན་མཆོག་ཡ་ཝཱེའི་ཞལ་ཆད་ཀྱི་ཤུར་སྒམ་དེ་ལེན་དུ་སོང་ཞིག་དང་། ཁོང་ནི་ངེད་རྣམས་ཀྱི་ཁྲོད་དུ་བཞུགས་པ་ཡིན་ཚེ། ངེད་རྣམས་དགྲ་བོའི་ལག་ནས་ཐར་བར་འགྱུར་ཞེས་སྨྲས།</a:t>
            </a:r>
            <a:endParaRPr lang="en-ZA" dirty="0"/>
          </a:p>
        </p:txBody>
      </p:sp>
      <p:pic>
        <p:nvPicPr>
          <p:cNvPr id="6" name="Audio 5">
            <a:hlinkClick r:id="" action="ppaction://media"/>
            <a:extLst>
              <a:ext uri="{FF2B5EF4-FFF2-40B4-BE49-F238E27FC236}">
                <a16:creationId xmlns:a16="http://schemas.microsoft.com/office/drawing/2014/main" id="{96A34C61-C673-F686-6B78-5F3A8C0808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47414422"/>
      </p:ext>
    </p:extLst>
  </p:cSld>
  <p:clrMapOvr>
    <a:masterClrMapping/>
  </p:clrMapOvr>
  <mc:AlternateContent xmlns:mc="http://schemas.openxmlformats.org/markup-compatibility/2006" xmlns:p14="http://schemas.microsoft.com/office/powerpoint/2010/main">
    <mc:Choice Requires="p14">
      <p:transition spd="slow" p14:dur="2000" advTm="24382"/>
    </mc:Choice>
    <mc:Fallback xmlns="">
      <p:transition spd="slow" advTm="2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5EC848-218A-45AB-9705-9871ECC5BF08}"/>
              </a:ext>
            </a:extLst>
          </p:cNvPr>
          <p:cNvPicPr>
            <a:picLocks noChangeAspect="1"/>
          </p:cNvPicPr>
          <p:nvPr/>
        </p:nvPicPr>
        <p:blipFill>
          <a:blip r:embed="rId2"/>
          <a:stretch>
            <a:fillRect/>
          </a:stretch>
        </p:blipFill>
        <p:spPr>
          <a:xfrm>
            <a:off x="0" y="-70994"/>
            <a:ext cx="12192000" cy="6928994"/>
          </a:xfrm>
          <a:prstGeom prst="rect">
            <a:avLst/>
          </a:prstGeom>
        </p:spPr>
      </p:pic>
      <p:sp>
        <p:nvSpPr>
          <p:cNvPr id="3" name="TextBox 2">
            <a:extLst>
              <a:ext uri="{FF2B5EF4-FFF2-40B4-BE49-F238E27FC236}">
                <a16:creationId xmlns:a16="http://schemas.microsoft.com/office/drawing/2014/main" id="{7D905FFA-92AD-EDE7-350D-E5767AF1494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4688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lstStyle/>
          <a:p>
            <a:pPr marL="0" indent="0">
              <a:buNone/>
            </a:pPr>
            <a:r>
              <a:rPr lang="en-US" sz="4400" dirty="0">
                <a:solidFill>
                  <a:srgbClr val="121212"/>
                </a:solidFill>
                <a:latin typeface="ArialMT"/>
              </a:rPr>
              <a:t>5When the ark of the covenant of the Lord entered the camp, all the Israelites raised such a great shout that it shook the ground.</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lstStyle/>
          <a:p>
            <a:pPr marL="0" indent="0">
              <a:buNone/>
            </a:pPr>
            <a:r>
              <a:rPr lang="bo-CN" sz="7200" dirty="0">
                <a:solidFill>
                  <a:srgbClr val="121212"/>
                </a:solidFill>
                <a:latin typeface="ArialMT"/>
              </a:rPr>
              <a:t>5ཡང་དཀོན་མཆོག་ཡ་ཝཱེའི་ཞལ་ཆད་ཀྱི་ཤུར་སྒམ་དམག་སྒར་དུ་སླེབས་པ་ཙམ་གྱིས། ཡེས་ར་ཨེལ་གྱི་མི་ཐམས་ཅད་ཀྱིས་ས་གཞི་གཡོ་བའི་འབོད་སྒྲ་ཆེན་པོ་བསྒྲགས།</a:t>
            </a:r>
            <a:endParaRPr lang="en-ZA" dirty="0"/>
          </a:p>
        </p:txBody>
      </p:sp>
      <p:pic>
        <p:nvPicPr>
          <p:cNvPr id="7" name="Audio 6">
            <a:hlinkClick r:id="" action="ppaction://media"/>
            <a:extLst>
              <a:ext uri="{FF2B5EF4-FFF2-40B4-BE49-F238E27FC236}">
                <a16:creationId xmlns:a16="http://schemas.microsoft.com/office/drawing/2014/main" id="{B259568F-F672-AA65-F8CD-0A409B1ECC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06791437"/>
      </p:ext>
    </p:extLst>
  </p:cSld>
  <p:clrMapOvr>
    <a:masterClrMapping/>
  </p:clrMapOvr>
  <mc:AlternateContent xmlns:mc="http://schemas.openxmlformats.org/markup-compatibility/2006" xmlns:p14="http://schemas.microsoft.com/office/powerpoint/2010/main">
    <mc:Choice Requires="p14">
      <p:transition spd="slow" p14:dur="2000" advTm="7350"/>
    </mc:Choice>
    <mc:Fallback xmlns="">
      <p:transition spd="slow" advTm="7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1342</Words>
  <Application>Microsoft Office PowerPoint</Application>
  <PresentationFormat>Widescreen</PresentationFormat>
  <Paragraphs>55</Paragraphs>
  <Slides>26</Slides>
  <Notes>1</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Office Theme</vt:lpstr>
      <vt:lpstr>15-4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Alfred Smith</cp:lastModifiedBy>
  <cp:revision>5</cp:revision>
  <dcterms:created xsi:type="dcterms:W3CDTF">2022-03-13T05:16:24Z</dcterms:created>
  <dcterms:modified xsi:type="dcterms:W3CDTF">2025-04-02T05:50:05Z</dcterms:modified>
</cp:coreProperties>
</file>