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8" r:id="rId3"/>
    <p:sldId id="269" r:id="rId4"/>
    <p:sldId id="298" r:id="rId5"/>
    <p:sldId id="271" r:id="rId6"/>
    <p:sldId id="272" r:id="rId7"/>
    <p:sldId id="273" r:id="rId8"/>
    <p:sldId id="274" r:id="rId9"/>
    <p:sldId id="275" r:id="rId10"/>
    <p:sldId id="276" r:id="rId11"/>
    <p:sldId id="277" r:id="rId12"/>
    <p:sldId id="278" r:id="rId13"/>
    <p:sldId id="297" r:id="rId14"/>
    <p:sldId id="280" r:id="rId15"/>
    <p:sldId id="279" r:id="rId16"/>
    <p:sldId id="299" r:id="rId17"/>
    <p:sldId id="281" r:id="rId18"/>
    <p:sldId id="282" r:id="rId19"/>
    <p:sldId id="283" r:id="rId20"/>
    <p:sldId id="284" r:id="rId21"/>
    <p:sldId id="285" r:id="rId22"/>
    <p:sldId id="286" r:id="rId23"/>
    <p:sldId id="289" r:id="rId24"/>
    <p:sldId id="290" r:id="rId25"/>
    <p:sldId id="291"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959C6-959A-4818-8F62-F93230EC05AC}" v="2" dt="2024-07-08T08:06:06.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37" autoAdjust="0"/>
  </p:normalViewPr>
  <p:slideViewPr>
    <p:cSldViewPr snapToGrid="0">
      <p:cViewPr varScale="1">
        <p:scale>
          <a:sx n="117" d="100"/>
          <a:sy n="117" d="100"/>
        </p:scale>
        <p:origin x="3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4C959C6-959A-4818-8F62-F93230EC05AC}"/>
    <pc:docChg chg="undo custSel modSld">
      <pc:chgData name="Alfred Smith" userId="3c60a3631c0db8ad" providerId="LiveId" clId="{14C959C6-959A-4818-8F62-F93230EC05AC}" dt="2024-07-08T09:15:14.259" v="51" actId="27636"/>
      <pc:docMkLst>
        <pc:docMk/>
      </pc:docMkLst>
      <pc:sldChg chg="addSp delSp modSp mod modClrScheme chgLayout">
        <pc:chgData name="Alfred Smith" userId="3c60a3631c0db8ad" providerId="LiveId" clId="{14C959C6-959A-4818-8F62-F93230EC05AC}" dt="2024-07-08T08:04:20.695" v="2"/>
        <pc:sldMkLst>
          <pc:docMk/>
          <pc:sldMk cId="2465616548" sldId="256"/>
        </pc:sldMkLst>
        <pc:spChg chg="mod ord">
          <ac:chgData name="Alfred Smith" userId="3c60a3631c0db8ad" providerId="LiveId" clId="{14C959C6-959A-4818-8F62-F93230EC05AC}" dt="2024-07-08T08:04:15.058" v="0" actId="700"/>
          <ac:spMkLst>
            <pc:docMk/>
            <pc:sldMk cId="2465616548" sldId="256"/>
            <ac:spMk id="2" creationId="{E5718624-1080-4723-8A08-109A761C2B70}"/>
          </ac:spMkLst>
        </pc:spChg>
        <pc:spChg chg="del mod ord">
          <ac:chgData name="Alfred Smith" userId="3c60a3631c0db8ad" providerId="LiveId" clId="{14C959C6-959A-4818-8F62-F93230EC05AC}" dt="2024-07-08T08:04:15.058" v="0" actId="700"/>
          <ac:spMkLst>
            <pc:docMk/>
            <pc:sldMk cId="2465616548" sldId="256"/>
            <ac:spMk id="3" creationId="{F6C5B7FC-4A8C-4191-9B95-7BB278A47627}"/>
          </ac:spMkLst>
        </pc:spChg>
        <pc:spChg chg="add del mod ord">
          <ac:chgData name="Alfred Smith" userId="3c60a3631c0db8ad" providerId="LiveId" clId="{14C959C6-959A-4818-8F62-F93230EC05AC}" dt="2024-07-08T08:04:19.392" v="1" actId="478"/>
          <ac:spMkLst>
            <pc:docMk/>
            <pc:sldMk cId="2465616548" sldId="256"/>
            <ac:spMk id="4" creationId="{FE588249-A9D2-A2AB-EB49-C710DA298152}"/>
          </ac:spMkLst>
        </pc:spChg>
        <pc:spChg chg="add mod">
          <ac:chgData name="Alfred Smith" userId="3c60a3631c0db8ad" providerId="LiveId" clId="{14C959C6-959A-4818-8F62-F93230EC05AC}" dt="2024-07-08T08:04:20.695" v="2"/>
          <ac:spMkLst>
            <pc:docMk/>
            <pc:sldMk cId="2465616548" sldId="256"/>
            <ac:spMk id="5" creationId="{B8DB4FB8-CB67-7E4C-6494-893F4FE645D7}"/>
          </ac:spMkLst>
        </pc:spChg>
      </pc:sldChg>
      <pc:sldChg chg="modSp mod">
        <pc:chgData name="Alfred Smith" userId="3c60a3631c0db8ad" providerId="LiveId" clId="{14C959C6-959A-4818-8F62-F93230EC05AC}" dt="2024-07-08T09:11:58.903" v="24"/>
        <pc:sldMkLst>
          <pc:docMk/>
          <pc:sldMk cId="986578408" sldId="271"/>
        </pc:sldMkLst>
        <pc:spChg chg="mod">
          <ac:chgData name="Alfred Smith" userId="3c60a3631c0db8ad" providerId="LiveId" clId="{14C959C6-959A-4818-8F62-F93230EC05AC}" dt="2024-07-08T09:07:55.673" v="8"/>
          <ac:spMkLst>
            <pc:docMk/>
            <pc:sldMk cId="986578408" sldId="271"/>
            <ac:spMk id="3" creationId="{062C4388-14E4-4F13-B6C6-5C7212F5D5DD}"/>
          </ac:spMkLst>
        </pc:spChg>
        <pc:spChg chg="mod">
          <ac:chgData name="Alfred Smith" userId="3c60a3631c0db8ad" providerId="LiveId" clId="{14C959C6-959A-4818-8F62-F93230EC05AC}" dt="2024-07-08T09:11:58.903" v="24"/>
          <ac:spMkLst>
            <pc:docMk/>
            <pc:sldMk cId="986578408" sldId="271"/>
            <ac:spMk id="4" creationId="{48C687F6-C776-42CE-995B-C97E05881532}"/>
          </ac:spMkLst>
        </pc:spChg>
      </pc:sldChg>
      <pc:sldChg chg="modSp mod">
        <pc:chgData name="Alfred Smith" userId="3c60a3631c0db8ad" providerId="LiveId" clId="{14C959C6-959A-4818-8F62-F93230EC05AC}" dt="2024-07-08T09:12:11.434" v="27" actId="27636"/>
        <pc:sldMkLst>
          <pc:docMk/>
          <pc:sldMk cId="3804711455" sldId="273"/>
        </pc:sldMkLst>
        <pc:spChg chg="mod">
          <ac:chgData name="Alfred Smith" userId="3c60a3631c0db8ad" providerId="LiveId" clId="{14C959C6-959A-4818-8F62-F93230EC05AC}" dt="2024-07-08T09:12:11.432" v="26" actId="27636"/>
          <ac:spMkLst>
            <pc:docMk/>
            <pc:sldMk cId="3804711455" sldId="273"/>
            <ac:spMk id="3" creationId="{062C4388-14E4-4F13-B6C6-5C7212F5D5DD}"/>
          </ac:spMkLst>
        </pc:spChg>
        <pc:spChg chg="mod">
          <ac:chgData name="Alfred Smith" userId="3c60a3631c0db8ad" providerId="LiveId" clId="{14C959C6-959A-4818-8F62-F93230EC05AC}" dt="2024-07-08T09:12:11.434" v="27" actId="27636"/>
          <ac:spMkLst>
            <pc:docMk/>
            <pc:sldMk cId="3804711455" sldId="273"/>
            <ac:spMk id="4" creationId="{48C687F6-C776-42CE-995B-C97E05881532}"/>
          </ac:spMkLst>
        </pc:spChg>
      </pc:sldChg>
      <pc:sldChg chg="modSp mod">
        <pc:chgData name="Alfred Smith" userId="3c60a3631c0db8ad" providerId="LiveId" clId="{14C959C6-959A-4818-8F62-F93230EC05AC}" dt="2024-07-08T09:12:22.231" v="28"/>
        <pc:sldMkLst>
          <pc:docMk/>
          <pc:sldMk cId="3730060632" sldId="275"/>
        </pc:sldMkLst>
        <pc:spChg chg="mod">
          <ac:chgData name="Alfred Smith" userId="3c60a3631c0db8ad" providerId="LiveId" clId="{14C959C6-959A-4818-8F62-F93230EC05AC}" dt="2024-07-08T09:08:37.644" v="11"/>
          <ac:spMkLst>
            <pc:docMk/>
            <pc:sldMk cId="3730060632" sldId="275"/>
            <ac:spMk id="3" creationId="{062C4388-14E4-4F13-B6C6-5C7212F5D5DD}"/>
          </ac:spMkLst>
        </pc:spChg>
        <pc:spChg chg="mod">
          <ac:chgData name="Alfred Smith" userId="3c60a3631c0db8ad" providerId="LiveId" clId="{14C959C6-959A-4818-8F62-F93230EC05AC}" dt="2024-07-08T09:12:22.231" v="28"/>
          <ac:spMkLst>
            <pc:docMk/>
            <pc:sldMk cId="3730060632" sldId="275"/>
            <ac:spMk id="4" creationId="{48C687F6-C776-42CE-995B-C97E05881532}"/>
          </ac:spMkLst>
        </pc:spChg>
      </pc:sldChg>
      <pc:sldChg chg="modSp mod">
        <pc:chgData name="Alfred Smith" userId="3c60a3631c0db8ad" providerId="LiveId" clId="{14C959C6-959A-4818-8F62-F93230EC05AC}" dt="2024-07-08T09:13:36.115" v="37" actId="403"/>
        <pc:sldMkLst>
          <pc:docMk/>
          <pc:sldMk cId="2504515302" sldId="277"/>
        </pc:sldMkLst>
        <pc:spChg chg="mod">
          <ac:chgData name="Alfred Smith" userId="3c60a3631c0db8ad" providerId="LiveId" clId="{14C959C6-959A-4818-8F62-F93230EC05AC}" dt="2024-07-08T09:08:50.577" v="12"/>
          <ac:spMkLst>
            <pc:docMk/>
            <pc:sldMk cId="2504515302" sldId="277"/>
            <ac:spMk id="3" creationId="{062C4388-14E4-4F13-B6C6-5C7212F5D5DD}"/>
          </ac:spMkLst>
        </pc:spChg>
        <pc:spChg chg="mod">
          <ac:chgData name="Alfred Smith" userId="3c60a3631c0db8ad" providerId="LiveId" clId="{14C959C6-959A-4818-8F62-F93230EC05AC}" dt="2024-07-08T09:13:36.115" v="37" actId="403"/>
          <ac:spMkLst>
            <pc:docMk/>
            <pc:sldMk cId="2504515302" sldId="277"/>
            <ac:spMk id="4" creationId="{48C687F6-C776-42CE-995B-C97E05881532}"/>
          </ac:spMkLst>
        </pc:spChg>
      </pc:sldChg>
      <pc:sldChg chg="modSp mod">
        <pc:chgData name="Alfred Smith" userId="3c60a3631c0db8ad" providerId="LiveId" clId="{14C959C6-959A-4818-8F62-F93230EC05AC}" dt="2024-07-08T09:13:59.895" v="42"/>
        <pc:sldMkLst>
          <pc:docMk/>
          <pc:sldMk cId="3306547083" sldId="279"/>
        </pc:sldMkLst>
        <pc:spChg chg="mod">
          <ac:chgData name="Alfred Smith" userId="3c60a3631c0db8ad" providerId="LiveId" clId="{14C959C6-959A-4818-8F62-F93230EC05AC}" dt="2024-07-08T09:09:38.244" v="14"/>
          <ac:spMkLst>
            <pc:docMk/>
            <pc:sldMk cId="3306547083" sldId="279"/>
            <ac:spMk id="3" creationId="{062C4388-14E4-4F13-B6C6-5C7212F5D5DD}"/>
          </ac:spMkLst>
        </pc:spChg>
        <pc:spChg chg="mod">
          <ac:chgData name="Alfred Smith" userId="3c60a3631c0db8ad" providerId="LiveId" clId="{14C959C6-959A-4818-8F62-F93230EC05AC}" dt="2024-07-08T09:13:59.895" v="42"/>
          <ac:spMkLst>
            <pc:docMk/>
            <pc:sldMk cId="3306547083" sldId="279"/>
            <ac:spMk id="4" creationId="{48C687F6-C776-42CE-995B-C97E05881532}"/>
          </ac:spMkLst>
        </pc:spChg>
      </pc:sldChg>
      <pc:sldChg chg="modSp mod">
        <pc:chgData name="Alfred Smith" userId="3c60a3631c0db8ad" providerId="LiveId" clId="{14C959C6-959A-4818-8F62-F93230EC05AC}" dt="2024-07-08T09:14:16.911" v="43"/>
        <pc:sldMkLst>
          <pc:docMk/>
          <pc:sldMk cId="3925093573" sldId="281"/>
        </pc:sldMkLst>
        <pc:spChg chg="mod">
          <ac:chgData name="Alfred Smith" userId="3c60a3631c0db8ad" providerId="LiveId" clId="{14C959C6-959A-4818-8F62-F93230EC05AC}" dt="2024-07-08T09:10:05.391" v="16"/>
          <ac:spMkLst>
            <pc:docMk/>
            <pc:sldMk cId="3925093573" sldId="281"/>
            <ac:spMk id="3" creationId="{062C4388-14E4-4F13-B6C6-5C7212F5D5DD}"/>
          </ac:spMkLst>
        </pc:spChg>
        <pc:spChg chg="mod">
          <ac:chgData name="Alfred Smith" userId="3c60a3631c0db8ad" providerId="LiveId" clId="{14C959C6-959A-4818-8F62-F93230EC05AC}" dt="2024-07-08T09:14:16.911" v="43"/>
          <ac:spMkLst>
            <pc:docMk/>
            <pc:sldMk cId="3925093573" sldId="281"/>
            <ac:spMk id="4" creationId="{48C687F6-C776-42CE-995B-C97E05881532}"/>
          </ac:spMkLst>
        </pc:spChg>
      </pc:sldChg>
      <pc:sldChg chg="modSp mod">
        <pc:chgData name="Alfred Smith" userId="3c60a3631c0db8ad" providerId="LiveId" clId="{14C959C6-959A-4818-8F62-F93230EC05AC}" dt="2024-07-08T09:14:28.734" v="46" actId="27636"/>
        <pc:sldMkLst>
          <pc:docMk/>
          <pc:sldMk cId="2658755608" sldId="283"/>
        </pc:sldMkLst>
        <pc:spChg chg="mod">
          <ac:chgData name="Alfred Smith" userId="3c60a3631c0db8ad" providerId="LiveId" clId="{14C959C6-959A-4818-8F62-F93230EC05AC}" dt="2024-07-08T09:14:28.732" v="45" actId="27636"/>
          <ac:spMkLst>
            <pc:docMk/>
            <pc:sldMk cId="2658755608" sldId="283"/>
            <ac:spMk id="3" creationId="{062C4388-14E4-4F13-B6C6-5C7212F5D5DD}"/>
          </ac:spMkLst>
        </pc:spChg>
        <pc:spChg chg="mod">
          <ac:chgData name="Alfred Smith" userId="3c60a3631c0db8ad" providerId="LiveId" clId="{14C959C6-959A-4818-8F62-F93230EC05AC}" dt="2024-07-08T09:14:28.734" v="46" actId="27636"/>
          <ac:spMkLst>
            <pc:docMk/>
            <pc:sldMk cId="2658755608" sldId="283"/>
            <ac:spMk id="4" creationId="{48C687F6-C776-42CE-995B-C97E05881532}"/>
          </ac:spMkLst>
        </pc:spChg>
      </pc:sldChg>
      <pc:sldChg chg="modSp mod">
        <pc:chgData name="Alfred Smith" userId="3c60a3631c0db8ad" providerId="LiveId" clId="{14C959C6-959A-4818-8F62-F93230EC05AC}" dt="2024-07-08T09:14:40.285" v="47"/>
        <pc:sldMkLst>
          <pc:docMk/>
          <pc:sldMk cId="553374335" sldId="285"/>
        </pc:sldMkLst>
        <pc:spChg chg="mod">
          <ac:chgData name="Alfred Smith" userId="3c60a3631c0db8ad" providerId="LiveId" clId="{14C959C6-959A-4818-8F62-F93230EC05AC}" dt="2024-07-08T09:10:33.673" v="18"/>
          <ac:spMkLst>
            <pc:docMk/>
            <pc:sldMk cId="553374335" sldId="285"/>
            <ac:spMk id="3" creationId="{062C4388-14E4-4F13-B6C6-5C7212F5D5DD}"/>
          </ac:spMkLst>
        </pc:spChg>
        <pc:spChg chg="mod">
          <ac:chgData name="Alfred Smith" userId="3c60a3631c0db8ad" providerId="LiveId" clId="{14C959C6-959A-4818-8F62-F93230EC05AC}" dt="2024-07-08T09:14:40.285" v="47"/>
          <ac:spMkLst>
            <pc:docMk/>
            <pc:sldMk cId="553374335" sldId="285"/>
            <ac:spMk id="4" creationId="{48C687F6-C776-42CE-995B-C97E05881532}"/>
          </ac:spMkLst>
        </pc:spChg>
      </pc:sldChg>
      <pc:sldChg chg="modSp mod">
        <pc:chgData name="Alfred Smith" userId="3c60a3631c0db8ad" providerId="LiveId" clId="{14C959C6-959A-4818-8F62-F93230EC05AC}" dt="2024-07-08T09:14:57.814" v="48"/>
        <pc:sldMkLst>
          <pc:docMk/>
          <pc:sldMk cId="1870872580" sldId="289"/>
        </pc:sldMkLst>
        <pc:spChg chg="mod">
          <ac:chgData name="Alfred Smith" userId="3c60a3631c0db8ad" providerId="LiveId" clId="{14C959C6-959A-4818-8F62-F93230EC05AC}" dt="2024-07-08T09:10:59.311" v="21" actId="27636"/>
          <ac:spMkLst>
            <pc:docMk/>
            <pc:sldMk cId="1870872580" sldId="289"/>
            <ac:spMk id="3" creationId="{062C4388-14E4-4F13-B6C6-5C7212F5D5DD}"/>
          </ac:spMkLst>
        </pc:spChg>
        <pc:spChg chg="mod">
          <ac:chgData name="Alfred Smith" userId="3c60a3631c0db8ad" providerId="LiveId" clId="{14C959C6-959A-4818-8F62-F93230EC05AC}" dt="2024-07-08T09:14:57.814" v="48"/>
          <ac:spMkLst>
            <pc:docMk/>
            <pc:sldMk cId="1870872580" sldId="289"/>
            <ac:spMk id="4" creationId="{48C687F6-C776-42CE-995B-C97E05881532}"/>
          </ac:spMkLst>
        </pc:spChg>
      </pc:sldChg>
      <pc:sldChg chg="modSp mod">
        <pc:chgData name="Alfred Smith" userId="3c60a3631c0db8ad" providerId="LiveId" clId="{14C959C6-959A-4818-8F62-F93230EC05AC}" dt="2024-07-08T09:15:14.259" v="51" actId="27636"/>
        <pc:sldMkLst>
          <pc:docMk/>
          <pc:sldMk cId="3690253789" sldId="291"/>
        </pc:sldMkLst>
        <pc:spChg chg="mod">
          <ac:chgData name="Alfred Smith" userId="3c60a3631c0db8ad" providerId="LiveId" clId="{14C959C6-959A-4818-8F62-F93230EC05AC}" dt="2024-07-08T09:15:14.258" v="50" actId="27636"/>
          <ac:spMkLst>
            <pc:docMk/>
            <pc:sldMk cId="3690253789" sldId="291"/>
            <ac:spMk id="3" creationId="{062C4388-14E4-4F13-B6C6-5C7212F5D5DD}"/>
          </ac:spMkLst>
        </pc:spChg>
        <pc:spChg chg="mod">
          <ac:chgData name="Alfred Smith" userId="3c60a3631c0db8ad" providerId="LiveId" clId="{14C959C6-959A-4818-8F62-F93230EC05AC}" dt="2024-07-08T09:15:14.259" v="51" actId="27636"/>
          <ac:spMkLst>
            <pc:docMk/>
            <pc:sldMk cId="3690253789" sldId="291"/>
            <ac:spMk id="4" creationId="{48C687F6-C776-42CE-995B-C97E05881532}"/>
          </ac:spMkLst>
        </pc:spChg>
      </pc:sldChg>
      <pc:sldChg chg="modSp mod">
        <pc:chgData name="Alfred Smith" userId="3c60a3631c0db8ad" providerId="LiveId" clId="{14C959C6-959A-4818-8F62-F93230EC05AC}" dt="2024-07-08T09:13:45.871" v="41" actId="12"/>
        <pc:sldMkLst>
          <pc:docMk/>
          <pc:sldMk cId="3549349604" sldId="297"/>
        </pc:sldMkLst>
        <pc:spChg chg="mod">
          <ac:chgData name="Alfred Smith" userId="3c60a3631c0db8ad" providerId="LiveId" clId="{14C959C6-959A-4818-8F62-F93230EC05AC}" dt="2024-07-08T09:13:41.624" v="39" actId="27636"/>
          <ac:spMkLst>
            <pc:docMk/>
            <pc:sldMk cId="3549349604" sldId="297"/>
            <ac:spMk id="3" creationId="{062C4388-14E4-4F13-B6C6-5C7212F5D5DD}"/>
          </ac:spMkLst>
        </pc:spChg>
        <pc:spChg chg="mod">
          <ac:chgData name="Alfred Smith" userId="3c60a3631c0db8ad" providerId="LiveId" clId="{14C959C6-959A-4818-8F62-F93230EC05AC}" dt="2024-07-08T09:13:45.871" v="41" actId="12"/>
          <ac:spMkLst>
            <pc:docMk/>
            <pc:sldMk cId="3549349604" sldId="297"/>
            <ac:spMk id="4" creationId="{48C687F6-C776-42CE-995B-C97E05881532}"/>
          </ac:spMkLst>
        </pc:spChg>
      </pc:sldChg>
      <pc:sldChg chg="addSp modSp mod">
        <pc:chgData name="Alfred Smith" userId="3c60a3631c0db8ad" providerId="LiveId" clId="{14C959C6-959A-4818-8F62-F93230EC05AC}" dt="2024-07-08T08:06:22.266" v="7" actId="1076"/>
        <pc:sldMkLst>
          <pc:docMk/>
          <pc:sldMk cId="3599908736" sldId="298"/>
        </pc:sldMkLst>
        <pc:spChg chg="add mod">
          <ac:chgData name="Alfred Smith" userId="3c60a3631c0db8ad" providerId="LiveId" clId="{14C959C6-959A-4818-8F62-F93230EC05AC}" dt="2024-07-08T08:06:22.266" v="7" actId="1076"/>
          <ac:spMkLst>
            <pc:docMk/>
            <pc:sldMk cId="3599908736" sldId="298"/>
            <ac:spMk id="2" creationId="{407F020A-E80F-F4EE-F9A7-BFE7DE93B17A}"/>
          </ac:spMkLst>
        </pc:spChg>
        <pc:picChg chg="mod">
          <ac:chgData name="Alfred Smith" userId="3c60a3631c0db8ad" providerId="LiveId" clId="{14C959C6-959A-4818-8F62-F93230EC05AC}" dt="2024-07-08T08:06:18.139" v="6" actId="1076"/>
          <ac:picMkLst>
            <pc:docMk/>
            <pc:sldMk cId="3599908736" sldId="298"/>
            <ac:picMk id="5" creationId="{FF0692DC-D530-455A-B4AF-2DA36D20566E}"/>
          </ac:picMkLst>
        </pc:picChg>
      </pc:sldChg>
    </pc:docChg>
  </pc:docChgLst>
  <pc:docChgLst>
    <pc:chgData name="Leonie Smith" userId="fed1330f33f5650e" providerId="LiveId" clId="{7E2186DE-275F-4EA1-B067-9694692CD846}"/>
    <pc:docChg chg="custSel addSld delSld modSld sldOrd">
      <pc:chgData name="Leonie Smith" userId="fed1330f33f5650e" providerId="LiveId" clId="{7E2186DE-275F-4EA1-B067-9694692CD846}" dt="2022-05-10T13:35:05.567" v="79" actId="20577"/>
      <pc:docMkLst>
        <pc:docMk/>
      </pc:docMkLst>
      <pc:sldChg chg="addSp modSp mod">
        <pc:chgData name="Leonie Smith" userId="fed1330f33f5650e" providerId="LiveId" clId="{7E2186DE-275F-4EA1-B067-9694692CD846}" dt="2022-05-10T13:14:45.858" v="1" actId="207"/>
        <pc:sldMkLst>
          <pc:docMk/>
          <pc:sldMk cId="1158939828" sldId="268"/>
        </pc:sldMkLst>
        <pc:spChg chg="add mod">
          <ac:chgData name="Leonie Smith" userId="fed1330f33f5650e" providerId="LiveId" clId="{7E2186DE-275F-4EA1-B067-9694692CD846}" dt="2022-05-10T13:14:45.858" v="1" actId="207"/>
          <ac:spMkLst>
            <pc:docMk/>
            <pc:sldMk cId="1158939828" sldId="268"/>
            <ac:spMk id="6" creationId="{F4F9B414-537E-E37F-90A6-DC7D60860F1E}"/>
          </ac:spMkLst>
        </pc:spChg>
      </pc:sldChg>
      <pc:sldChg chg="del">
        <pc:chgData name="Leonie Smith" userId="fed1330f33f5650e" providerId="LiveId" clId="{7E2186DE-275F-4EA1-B067-9694692CD846}" dt="2022-05-10T13:17:11.288" v="3" actId="47"/>
        <pc:sldMkLst>
          <pc:docMk/>
          <pc:sldMk cId="1954661415" sldId="270"/>
        </pc:sldMkLst>
      </pc:sldChg>
      <pc:sldChg chg="addSp modSp mod">
        <pc:chgData name="Leonie Smith" userId="fed1330f33f5650e" providerId="LiveId" clId="{7E2186DE-275F-4EA1-B067-9694692CD846}" dt="2022-05-10T13:32:41.567" v="55" actId="20577"/>
        <pc:sldMkLst>
          <pc:docMk/>
          <pc:sldMk cId="4173664895" sldId="272"/>
        </pc:sldMkLst>
        <pc:spChg chg="add mod">
          <ac:chgData name="Leonie Smith" userId="fed1330f33f5650e" providerId="LiveId" clId="{7E2186DE-275F-4EA1-B067-9694692CD846}" dt="2022-05-10T13:32:41.567" v="55" actId="20577"/>
          <ac:spMkLst>
            <pc:docMk/>
            <pc:sldMk cId="4173664895" sldId="272"/>
            <ac:spMk id="6" creationId="{9164DD16-D01D-3619-3C71-A3B272797609}"/>
          </ac:spMkLst>
        </pc:spChg>
        <pc:picChg chg="add mod">
          <ac:chgData name="Leonie Smith" userId="fed1330f33f5650e" providerId="LiveId" clId="{7E2186DE-275F-4EA1-B067-9694692CD846}" dt="2022-05-10T13:18:44.004" v="6" actId="14100"/>
          <ac:picMkLst>
            <pc:docMk/>
            <pc:sldMk cId="4173664895" sldId="272"/>
            <ac:picMk id="5" creationId="{3013394D-3952-B4B3-F81D-2B527F16C328}"/>
          </ac:picMkLst>
        </pc:picChg>
      </pc:sldChg>
      <pc:sldChg chg="addSp modSp mod">
        <pc:chgData name="Leonie Smith" userId="fed1330f33f5650e" providerId="LiveId" clId="{7E2186DE-275F-4EA1-B067-9694692CD846}" dt="2022-05-10T13:33:40.566" v="67" actId="20577"/>
        <pc:sldMkLst>
          <pc:docMk/>
          <pc:sldMk cId="3599700654" sldId="274"/>
        </pc:sldMkLst>
        <pc:spChg chg="add mod">
          <ac:chgData name="Leonie Smith" userId="fed1330f33f5650e" providerId="LiveId" clId="{7E2186DE-275F-4EA1-B067-9694692CD846}" dt="2022-05-10T13:33:40.566" v="67" actId="20577"/>
          <ac:spMkLst>
            <pc:docMk/>
            <pc:sldMk cId="3599700654" sldId="274"/>
            <ac:spMk id="6" creationId="{6E8E65EE-C692-2376-E89A-6085586A8527}"/>
          </ac:spMkLst>
        </pc:spChg>
        <pc:picChg chg="add mod">
          <ac:chgData name="Leonie Smith" userId="fed1330f33f5650e" providerId="LiveId" clId="{7E2186DE-275F-4EA1-B067-9694692CD846}" dt="2022-05-10T13:20:25.276" v="9" actId="14100"/>
          <ac:picMkLst>
            <pc:docMk/>
            <pc:sldMk cId="3599700654" sldId="274"/>
            <ac:picMk id="5" creationId="{2A30C9A1-728C-4118-1939-17CB947B95FC}"/>
          </ac:picMkLst>
        </pc:picChg>
      </pc:sldChg>
      <pc:sldChg chg="addSp modSp mod">
        <pc:chgData name="Leonie Smith" userId="fed1330f33f5650e" providerId="LiveId" clId="{7E2186DE-275F-4EA1-B067-9694692CD846}" dt="2022-05-10T13:33:46.469" v="68" actId="20577"/>
        <pc:sldMkLst>
          <pc:docMk/>
          <pc:sldMk cId="1303325440" sldId="276"/>
        </pc:sldMkLst>
        <pc:spChg chg="add mod">
          <ac:chgData name="Leonie Smith" userId="fed1330f33f5650e" providerId="LiveId" clId="{7E2186DE-275F-4EA1-B067-9694692CD846}" dt="2022-05-10T13:33:46.469" v="68" actId="20577"/>
          <ac:spMkLst>
            <pc:docMk/>
            <pc:sldMk cId="1303325440" sldId="276"/>
            <ac:spMk id="6" creationId="{F49A3DE7-FAEB-D09B-E78D-454497C0D1BD}"/>
          </ac:spMkLst>
        </pc:spChg>
        <pc:picChg chg="add mod">
          <ac:chgData name="Leonie Smith" userId="fed1330f33f5650e" providerId="LiveId" clId="{7E2186DE-275F-4EA1-B067-9694692CD846}" dt="2022-05-10T13:21:15.441" v="13" actId="1076"/>
          <ac:picMkLst>
            <pc:docMk/>
            <pc:sldMk cId="1303325440" sldId="276"/>
            <ac:picMk id="5" creationId="{3142C962-AA0B-951A-856E-32D0ED9A7197}"/>
          </ac:picMkLst>
        </pc:picChg>
      </pc:sldChg>
      <pc:sldChg chg="addSp modSp mod ord">
        <pc:chgData name="Leonie Smith" userId="fed1330f33f5650e" providerId="LiveId" clId="{7E2186DE-275F-4EA1-B067-9694692CD846}" dt="2022-05-10T13:33:55.720" v="69" actId="20577"/>
        <pc:sldMkLst>
          <pc:docMk/>
          <pc:sldMk cId="3299126697" sldId="278"/>
        </pc:sldMkLst>
        <pc:spChg chg="add mod">
          <ac:chgData name="Leonie Smith" userId="fed1330f33f5650e" providerId="LiveId" clId="{7E2186DE-275F-4EA1-B067-9694692CD846}" dt="2022-05-10T13:33:55.720" v="69" actId="20577"/>
          <ac:spMkLst>
            <pc:docMk/>
            <pc:sldMk cId="3299126697" sldId="278"/>
            <ac:spMk id="6" creationId="{1255F5DB-A659-9637-043B-5AC24E90281E}"/>
          </ac:spMkLst>
        </pc:spChg>
        <pc:picChg chg="add mod">
          <ac:chgData name="Leonie Smith" userId="fed1330f33f5650e" providerId="LiveId" clId="{7E2186DE-275F-4EA1-B067-9694692CD846}" dt="2022-05-10T13:22:03.216" v="16" actId="14100"/>
          <ac:picMkLst>
            <pc:docMk/>
            <pc:sldMk cId="3299126697" sldId="278"/>
            <ac:picMk id="5" creationId="{E54671C5-EEF0-0E70-BB15-A17B145F2F0F}"/>
          </ac:picMkLst>
        </pc:picChg>
      </pc:sldChg>
      <pc:sldChg chg="addSp modSp mod ord">
        <pc:chgData name="Leonie Smith" userId="fed1330f33f5650e" providerId="LiveId" clId="{7E2186DE-275F-4EA1-B067-9694692CD846}" dt="2022-05-10T13:34:10.735" v="70" actId="20577"/>
        <pc:sldMkLst>
          <pc:docMk/>
          <pc:sldMk cId="954536129" sldId="280"/>
        </pc:sldMkLst>
        <pc:spChg chg="add mod">
          <ac:chgData name="Leonie Smith" userId="fed1330f33f5650e" providerId="LiveId" clId="{7E2186DE-275F-4EA1-B067-9694692CD846}" dt="2022-05-10T13:34:10.735" v="70" actId="20577"/>
          <ac:spMkLst>
            <pc:docMk/>
            <pc:sldMk cId="954536129" sldId="280"/>
            <ac:spMk id="6" creationId="{8126D963-B972-5276-704B-6665E7429380}"/>
          </ac:spMkLst>
        </pc:spChg>
        <pc:picChg chg="add mod">
          <ac:chgData name="Leonie Smith" userId="fed1330f33f5650e" providerId="LiveId" clId="{7E2186DE-275F-4EA1-B067-9694692CD846}" dt="2022-05-10T13:24:09.037" v="27" actId="14100"/>
          <ac:picMkLst>
            <pc:docMk/>
            <pc:sldMk cId="954536129" sldId="280"/>
            <ac:picMk id="5" creationId="{BDF78EF8-3B1D-92A8-6171-242840F6E340}"/>
          </ac:picMkLst>
        </pc:picChg>
      </pc:sldChg>
      <pc:sldChg chg="addSp modSp mod">
        <pc:chgData name="Leonie Smith" userId="fed1330f33f5650e" providerId="LiveId" clId="{7E2186DE-275F-4EA1-B067-9694692CD846}" dt="2022-05-10T13:34:27.125" v="72" actId="20577"/>
        <pc:sldMkLst>
          <pc:docMk/>
          <pc:sldMk cId="947036358" sldId="282"/>
        </pc:sldMkLst>
        <pc:spChg chg="add mod">
          <ac:chgData name="Leonie Smith" userId="fed1330f33f5650e" providerId="LiveId" clId="{7E2186DE-275F-4EA1-B067-9694692CD846}" dt="2022-05-10T13:34:27.125" v="72" actId="20577"/>
          <ac:spMkLst>
            <pc:docMk/>
            <pc:sldMk cId="947036358" sldId="282"/>
            <ac:spMk id="6" creationId="{D9816B8E-B9FA-4C26-FD2F-B385C78AAA4B}"/>
          </ac:spMkLst>
        </pc:spChg>
        <pc:picChg chg="add mod">
          <ac:chgData name="Leonie Smith" userId="fed1330f33f5650e" providerId="LiveId" clId="{7E2186DE-275F-4EA1-B067-9694692CD846}" dt="2022-05-10T13:24:51.273" v="30" actId="14100"/>
          <ac:picMkLst>
            <pc:docMk/>
            <pc:sldMk cId="947036358" sldId="282"/>
            <ac:picMk id="5" creationId="{730BB063-D03E-FC48-3A4E-A27F4998E272}"/>
          </ac:picMkLst>
        </pc:picChg>
      </pc:sldChg>
      <pc:sldChg chg="addSp modSp mod">
        <pc:chgData name="Leonie Smith" userId="fed1330f33f5650e" providerId="LiveId" clId="{7E2186DE-275F-4EA1-B067-9694692CD846}" dt="2022-05-10T13:34:34.613" v="73" actId="20577"/>
        <pc:sldMkLst>
          <pc:docMk/>
          <pc:sldMk cId="2512040389" sldId="284"/>
        </pc:sldMkLst>
        <pc:spChg chg="add mod">
          <ac:chgData name="Leonie Smith" userId="fed1330f33f5650e" providerId="LiveId" clId="{7E2186DE-275F-4EA1-B067-9694692CD846}" dt="2022-05-10T13:34:34.613" v="73" actId="20577"/>
          <ac:spMkLst>
            <pc:docMk/>
            <pc:sldMk cId="2512040389" sldId="284"/>
            <ac:spMk id="6" creationId="{B7FCC0B7-59C3-A108-72AF-66A4D6B7ADA5}"/>
          </ac:spMkLst>
        </pc:spChg>
        <pc:picChg chg="add mod">
          <ac:chgData name="Leonie Smith" userId="fed1330f33f5650e" providerId="LiveId" clId="{7E2186DE-275F-4EA1-B067-9694692CD846}" dt="2022-05-10T13:25:53.668" v="33" actId="14100"/>
          <ac:picMkLst>
            <pc:docMk/>
            <pc:sldMk cId="2512040389" sldId="284"/>
            <ac:picMk id="5" creationId="{29CECCD0-73BD-30AD-C041-1F6B5C5BF7CE}"/>
          </ac:picMkLst>
        </pc:picChg>
      </pc:sldChg>
      <pc:sldChg chg="addSp modSp mod">
        <pc:chgData name="Leonie Smith" userId="fed1330f33f5650e" providerId="LiveId" clId="{7E2186DE-275F-4EA1-B067-9694692CD846}" dt="2022-05-10T13:34:43.138" v="75" actId="20577"/>
        <pc:sldMkLst>
          <pc:docMk/>
          <pc:sldMk cId="164954039" sldId="286"/>
        </pc:sldMkLst>
        <pc:spChg chg="add mod">
          <ac:chgData name="Leonie Smith" userId="fed1330f33f5650e" providerId="LiveId" clId="{7E2186DE-275F-4EA1-B067-9694692CD846}" dt="2022-05-10T13:34:43.138" v="75" actId="20577"/>
          <ac:spMkLst>
            <pc:docMk/>
            <pc:sldMk cId="164954039" sldId="286"/>
            <ac:spMk id="6" creationId="{83259DB8-DCB2-950D-ACF8-D802DBDE8496}"/>
          </ac:spMkLst>
        </pc:spChg>
        <pc:picChg chg="add mod">
          <ac:chgData name="Leonie Smith" userId="fed1330f33f5650e" providerId="LiveId" clId="{7E2186DE-275F-4EA1-B067-9694692CD846}" dt="2022-05-10T13:29:52.164" v="36" actId="14100"/>
          <ac:picMkLst>
            <pc:docMk/>
            <pc:sldMk cId="164954039" sldId="286"/>
            <ac:picMk id="5" creationId="{35DB067D-3DF5-291B-0184-C5E752850D1E}"/>
          </ac:picMkLst>
        </pc:picChg>
      </pc:sldChg>
      <pc:sldChg chg="addSp modSp mod">
        <pc:chgData name="Leonie Smith" userId="fed1330f33f5650e" providerId="LiveId" clId="{7E2186DE-275F-4EA1-B067-9694692CD846}" dt="2022-05-10T13:34:53.093" v="77" actId="20577"/>
        <pc:sldMkLst>
          <pc:docMk/>
          <pc:sldMk cId="3584124822" sldId="290"/>
        </pc:sldMkLst>
        <pc:spChg chg="add mod">
          <ac:chgData name="Leonie Smith" userId="fed1330f33f5650e" providerId="LiveId" clId="{7E2186DE-275F-4EA1-B067-9694692CD846}" dt="2022-05-10T13:34:53.093" v="77" actId="20577"/>
          <ac:spMkLst>
            <pc:docMk/>
            <pc:sldMk cId="3584124822" sldId="290"/>
            <ac:spMk id="6" creationId="{82B6FC6C-BF23-DF21-7751-94099C6FF3A0}"/>
          </ac:spMkLst>
        </pc:spChg>
        <pc:picChg chg="add mod">
          <ac:chgData name="Leonie Smith" userId="fed1330f33f5650e" providerId="LiveId" clId="{7E2186DE-275F-4EA1-B067-9694692CD846}" dt="2022-05-10T13:30:31.998" v="39" actId="14100"/>
          <ac:picMkLst>
            <pc:docMk/>
            <pc:sldMk cId="3584124822" sldId="290"/>
            <ac:picMk id="5" creationId="{231CB1C6-552C-FEF1-7319-AD5800EE7251}"/>
          </ac:picMkLst>
        </pc:picChg>
      </pc:sldChg>
      <pc:sldChg chg="addSp delSp modSp mod">
        <pc:chgData name="Leonie Smith" userId="fed1330f33f5650e" providerId="LiveId" clId="{7E2186DE-275F-4EA1-B067-9694692CD846}" dt="2022-05-10T13:35:05.567" v="79" actId="20577"/>
        <pc:sldMkLst>
          <pc:docMk/>
          <pc:sldMk cId="1775953335" sldId="292"/>
        </pc:sldMkLst>
        <pc:spChg chg="add mod">
          <ac:chgData name="Leonie Smith" userId="fed1330f33f5650e" providerId="LiveId" clId="{7E2186DE-275F-4EA1-B067-9694692CD846}" dt="2022-05-10T13:35:05.567" v="79" actId="20577"/>
          <ac:spMkLst>
            <pc:docMk/>
            <pc:sldMk cId="1775953335" sldId="292"/>
            <ac:spMk id="8" creationId="{DCDB056F-F12B-003A-B6B2-0A698DFE9D47}"/>
          </ac:spMkLst>
        </pc:spChg>
        <pc:picChg chg="add del mod">
          <ac:chgData name="Leonie Smith" userId="fed1330f33f5650e" providerId="LiveId" clId="{7E2186DE-275F-4EA1-B067-9694692CD846}" dt="2022-05-10T13:31:22.169" v="42" actId="478"/>
          <ac:picMkLst>
            <pc:docMk/>
            <pc:sldMk cId="1775953335" sldId="292"/>
            <ac:picMk id="5" creationId="{CABD0146-8912-122E-D823-F29784D18B73}"/>
          </ac:picMkLst>
        </pc:picChg>
        <pc:picChg chg="add mod">
          <ac:chgData name="Leonie Smith" userId="fed1330f33f5650e" providerId="LiveId" clId="{7E2186DE-275F-4EA1-B067-9694692CD846}" dt="2022-05-10T13:31:43.109" v="45" actId="14100"/>
          <ac:picMkLst>
            <pc:docMk/>
            <pc:sldMk cId="1775953335" sldId="292"/>
            <ac:picMk id="7" creationId="{8C2CEF68-F85D-7315-870A-5A2569B86875}"/>
          </ac:picMkLst>
        </pc:picChg>
      </pc:sldChg>
      <pc:sldChg chg="del">
        <pc:chgData name="Leonie Smith" userId="fed1330f33f5650e" providerId="LiveId" clId="{7E2186DE-275F-4EA1-B067-9694692CD846}" dt="2022-05-10T13:31:49.347" v="46" actId="47"/>
        <pc:sldMkLst>
          <pc:docMk/>
          <pc:sldMk cId="3148474849" sldId="293"/>
        </pc:sldMkLst>
      </pc:sldChg>
      <pc:sldChg chg="del">
        <pc:chgData name="Leonie Smith" userId="fed1330f33f5650e" providerId="LiveId" clId="{7E2186DE-275F-4EA1-B067-9694692CD846}" dt="2022-05-10T13:31:49.756" v="47" actId="47"/>
        <pc:sldMkLst>
          <pc:docMk/>
          <pc:sldMk cId="2370702905" sldId="294"/>
        </pc:sldMkLst>
      </pc:sldChg>
      <pc:sldChg chg="del">
        <pc:chgData name="Leonie Smith" userId="fed1330f33f5650e" providerId="LiveId" clId="{7E2186DE-275F-4EA1-B067-9694692CD846}" dt="2022-05-10T13:31:50.357" v="48" actId="47"/>
        <pc:sldMkLst>
          <pc:docMk/>
          <pc:sldMk cId="1959917346" sldId="295"/>
        </pc:sldMkLst>
      </pc:sldChg>
      <pc:sldChg chg="del">
        <pc:chgData name="Leonie Smith" userId="fed1330f33f5650e" providerId="LiveId" clId="{7E2186DE-275F-4EA1-B067-9694692CD846}" dt="2022-05-10T13:31:50.922" v="49" actId="47"/>
        <pc:sldMkLst>
          <pc:docMk/>
          <pc:sldMk cId="517782927" sldId="296"/>
        </pc:sldMkLst>
      </pc:sldChg>
      <pc:sldChg chg="add">
        <pc:chgData name="Leonie Smith" userId="fed1330f33f5650e" providerId="LiveId" clId="{7E2186DE-275F-4EA1-B067-9694692CD846}" dt="2022-05-10T13:15:26.331" v="2"/>
        <pc:sldMkLst>
          <pc:docMk/>
          <pc:sldMk cId="3599908736" sldId="298"/>
        </pc:sldMkLst>
      </pc:sldChg>
      <pc:sldChg chg="addSp modSp add mod">
        <pc:chgData name="Leonie Smith" userId="fed1330f33f5650e" providerId="LiveId" clId="{7E2186DE-275F-4EA1-B067-9694692CD846}" dt="2022-05-10T13:34:19.649" v="71" actId="20577"/>
        <pc:sldMkLst>
          <pc:docMk/>
          <pc:sldMk cId="244880360" sldId="299"/>
        </pc:sldMkLst>
        <pc:spChg chg="add mod">
          <ac:chgData name="Leonie Smith" userId="fed1330f33f5650e" providerId="LiveId" clId="{7E2186DE-275F-4EA1-B067-9694692CD846}" dt="2022-05-10T13:34:19.649" v="71" actId="20577"/>
          <ac:spMkLst>
            <pc:docMk/>
            <pc:sldMk cId="244880360" sldId="299"/>
            <ac:spMk id="6" creationId="{7BE3401E-E9C2-7303-0133-20E93B1CA67B}"/>
          </ac:spMkLst>
        </pc:spChg>
        <pc:picChg chg="add mod">
          <ac:chgData name="Leonie Smith" userId="fed1330f33f5650e" providerId="LiveId" clId="{7E2186DE-275F-4EA1-B067-9694692CD846}" dt="2022-05-10T13:23:32.502" v="24" actId="14100"/>
          <ac:picMkLst>
            <pc:docMk/>
            <pc:sldMk cId="244880360" sldId="299"/>
            <ac:picMk id="5" creationId="{A52CCE5C-764F-4191-0107-D20BEEDD267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5AAC-9BAA-419D-8E2B-552A0E5E5181}"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1385E-2862-4B7D-B1CA-081BBAF5A6CB}" type="slidenum">
              <a:rPr lang="en-ZA" smtClean="0"/>
              <a:t>‹#›</a:t>
            </a:fld>
            <a:endParaRPr lang="en-ZA"/>
          </a:p>
        </p:txBody>
      </p:sp>
    </p:spTree>
    <p:extLst>
      <p:ext uri="{BB962C8B-B14F-4D97-AF65-F5344CB8AC3E}">
        <p14:creationId xmlns:p14="http://schemas.microsoft.com/office/powerpoint/2010/main" val="42560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ch</a:t>
            </a:r>
            <a:endParaRPr lang="en-ZA" dirty="0"/>
          </a:p>
        </p:txBody>
      </p:sp>
      <p:sp>
        <p:nvSpPr>
          <p:cNvPr id="4" name="Slide Number Placeholder 3"/>
          <p:cNvSpPr>
            <a:spLocks noGrp="1"/>
          </p:cNvSpPr>
          <p:nvPr>
            <p:ph type="sldNum" sz="quarter" idx="5"/>
          </p:nvPr>
        </p:nvSpPr>
        <p:spPr/>
        <p:txBody>
          <a:bodyPr/>
          <a:lstStyle/>
          <a:p>
            <a:fld id="{4CA1385E-2862-4B7D-B1CA-081BBAF5A6CB}" type="slidenum">
              <a:rPr lang="en-ZA" smtClean="0"/>
              <a:t>1</a:t>
            </a:fld>
            <a:endParaRPr lang="en-ZA"/>
          </a:p>
        </p:txBody>
      </p:sp>
    </p:spTree>
    <p:extLst>
      <p:ext uri="{BB962C8B-B14F-4D97-AF65-F5344CB8AC3E}">
        <p14:creationId xmlns:p14="http://schemas.microsoft.com/office/powerpoint/2010/main" val="406548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2024/07/08</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2024/07/08</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624-1080-4723-8A08-109A761C2B70}"/>
              </a:ext>
            </a:extLst>
          </p:cNvPr>
          <p:cNvSpPr>
            <a:spLocks noGrp="1"/>
          </p:cNvSpPr>
          <p:nvPr>
            <p:ph type="title"/>
          </p:nvPr>
        </p:nvSpPr>
        <p:spPr/>
        <p:txBody>
          <a:bodyPr/>
          <a:lstStyle/>
          <a:p>
            <a:r>
              <a:rPr lang="en-ZA" dirty="0"/>
              <a:t>15-6</a:t>
            </a:r>
          </a:p>
        </p:txBody>
      </p:sp>
      <p:pic>
        <p:nvPicPr>
          <p:cNvPr id="8" name="Audio 7">
            <a:hlinkClick r:id="" action="ppaction://media"/>
            <a:extLst>
              <a:ext uri="{FF2B5EF4-FFF2-40B4-BE49-F238E27FC236}">
                <a16:creationId xmlns:a16="http://schemas.microsoft.com/office/drawing/2014/main" id="{5985B4BD-99DA-8B3C-C046-47A569F949D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5" name="Content Placeholder 3">
            <a:extLst>
              <a:ext uri="{FF2B5EF4-FFF2-40B4-BE49-F238E27FC236}">
                <a16:creationId xmlns:a16="http://schemas.microsoft.com/office/drawing/2014/main" id="{B8DB4FB8-CB67-7E4C-6494-893F4FE645D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2663"/>
    </mc:Choice>
    <mc:Fallback xmlns="">
      <p:transition spd="slow" advTm="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142C962-AA0B-951A-856E-32D0ED9A7197}"/>
              </a:ext>
            </a:extLst>
          </p:cNvPr>
          <p:cNvPicPr>
            <a:picLocks noChangeAspect="1"/>
          </p:cNvPicPr>
          <p:nvPr/>
        </p:nvPicPr>
        <p:blipFill>
          <a:blip r:embed="rId2"/>
          <a:stretch>
            <a:fillRect/>
          </a:stretch>
        </p:blipFill>
        <p:spPr>
          <a:xfrm>
            <a:off x="0" y="-65315"/>
            <a:ext cx="12196010" cy="6988629"/>
          </a:xfrm>
          <a:prstGeom prst="rect">
            <a:avLst/>
          </a:prstGeom>
        </p:spPr>
      </p:pic>
      <p:sp>
        <p:nvSpPr>
          <p:cNvPr id="6" name="TextBox 5">
            <a:extLst>
              <a:ext uri="{FF2B5EF4-FFF2-40B4-BE49-F238E27FC236}">
                <a16:creationId xmlns:a16="http://schemas.microsoft.com/office/drawing/2014/main" id="{F49A3DE7-FAEB-D09B-E78D-454497C0D1BD}"/>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0332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dirty="0">
                <a:solidFill>
                  <a:srgbClr val="121212"/>
                </a:solidFill>
                <a:latin typeface="ArialMT"/>
              </a:rPr>
              <a:t>4“What guilt offering should we send back to Him?” asked the Philistines.</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5400" dirty="0">
                <a:solidFill>
                  <a:srgbClr val="121212"/>
                </a:solidFill>
                <a:latin typeface="ArialMT"/>
              </a:rPr>
              <a:t>4ཡང་ཕེ་ལེ་ཤེད་པ་དག་གིས། དགོངས་དག་གི་མཆོད་པ་དེ་ཅི་ཡིན་ནམ་ཞེས་དྲིས་པའི་ལན་དུ་མོ་པ་ཚོ་ན་རེ། ཕེ་ལེ་ཤེད་པའི་འགོ་དཔོན་རྣམས་ཀྱི་གྲངས་ཀ་བཞིན་དུ།</a:t>
            </a:r>
            <a:endParaRPr lang="en-ZA" sz="5400" dirty="0"/>
          </a:p>
        </p:txBody>
      </p:sp>
      <p:pic>
        <p:nvPicPr>
          <p:cNvPr id="12" name="Audio 11">
            <a:hlinkClick r:id="" action="ppaction://media"/>
            <a:extLst>
              <a:ext uri="{FF2B5EF4-FFF2-40B4-BE49-F238E27FC236}">
                <a16:creationId xmlns:a16="http://schemas.microsoft.com/office/drawing/2014/main" id="{BECA7E80-B397-F8E4-3926-0103E4ABF8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04515302"/>
      </p:ext>
    </p:extLst>
  </p:cSld>
  <p:clrMapOvr>
    <a:masterClrMapping/>
  </p:clrMapOvr>
  <mc:AlternateContent xmlns:mc="http://schemas.openxmlformats.org/markup-compatibility/2006" xmlns:p14="http://schemas.microsoft.com/office/powerpoint/2010/main">
    <mc:Choice Requires="p14">
      <p:transition spd="slow" p14:dur="2000" advTm="7341"/>
    </mc:Choice>
    <mc:Fallback xmlns="">
      <p:transition spd="slow" advTm="7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E54671C5-EEF0-0E70-BB15-A17B145F2F0F}"/>
              </a:ext>
            </a:extLst>
          </p:cNvPr>
          <p:cNvPicPr>
            <a:picLocks noChangeAspect="1"/>
          </p:cNvPicPr>
          <p:nvPr/>
        </p:nvPicPr>
        <p:blipFill>
          <a:blip r:embed="rId2"/>
          <a:stretch>
            <a:fillRect/>
          </a:stretch>
        </p:blipFill>
        <p:spPr>
          <a:xfrm>
            <a:off x="0" y="-335001"/>
            <a:ext cx="12192000" cy="7193002"/>
          </a:xfrm>
          <a:prstGeom prst="rect">
            <a:avLst/>
          </a:prstGeom>
        </p:spPr>
      </p:pic>
      <p:sp>
        <p:nvSpPr>
          <p:cNvPr id="6" name="TextBox 5">
            <a:extLst>
              <a:ext uri="{FF2B5EF4-FFF2-40B4-BE49-F238E27FC236}">
                <a16:creationId xmlns:a16="http://schemas.microsoft.com/office/drawing/2014/main" id="{1255F5DB-A659-9637-043B-5AC24E90281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912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dirty="0">
                <a:solidFill>
                  <a:srgbClr val="121212"/>
                </a:solidFill>
                <a:latin typeface="ArialMT"/>
              </a:rPr>
              <a:t>“Five gold tumors and five gold rats,” they said, “according to the number of rulers of the Philistines, since the same plague has struck both you and your rulers. </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6000" dirty="0">
                <a:solidFill>
                  <a:srgbClr val="121212"/>
                </a:solidFill>
                <a:latin typeface="ArialMT"/>
              </a:rPr>
              <a:t>གསེར་གྱི་གཞང་འབྲུམ་ལྔ་དང་། གསེར་ནས་བཟོས་པའི་བྱི་བ་ལྔ་ཕུལ་ཞིག གང་ལ་ཞེ་ན། ཁྱོད་རྣམས་དང་ཁྱོད་རྣམས་ཀྱི་འགོ་དཔོན་ལ་ནད་ཡམས་གཅིག་མཚུངས་ཕོག་པའི་ཕྱིར་རོ། །</a:t>
            </a:r>
            <a:endParaRPr lang="en-ZA" dirty="0"/>
          </a:p>
        </p:txBody>
      </p:sp>
      <p:pic>
        <p:nvPicPr>
          <p:cNvPr id="15" name="Audio 14">
            <a:hlinkClick r:id="" action="ppaction://media"/>
            <a:extLst>
              <a:ext uri="{FF2B5EF4-FFF2-40B4-BE49-F238E27FC236}">
                <a16:creationId xmlns:a16="http://schemas.microsoft.com/office/drawing/2014/main" id="{FBE84065-4E92-0931-B4C3-81B5F08317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49349604"/>
      </p:ext>
    </p:extLst>
  </p:cSld>
  <p:clrMapOvr>
    <a:masterClrMapping/>
  </p:clrMapOvr>
  <mc:AlternateContent xmlns:mc="http://schemas.openxmlformats.org/markup-compatibility/2006" xmlns:p14="http://schemas.microsoft.com/office/powerpoint/2010/main">
    <mc:Choice Requires="p14">
      <p:transition spd="slow" p14:dur="2000" advTm="17840"/>
    </mc:Choice>
    <mc:Fallback xmlns="">
      <p:transition spd="slow" advTm="17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BDF78EF8-3B1D-92A8-6171-242840F6E340}"/>
              </a:ext>
            </a:extLst>
          </p:cNvPr>
          <p:cNvPicPr>
            <a:picLocks noChangeAspect="1"/>
          </p:cNvPicPr>
          <p:nvPr/>
        </p:nvPicPr>
        <p:blipFill>
          <a:blip r:embed="rId2"/>
          <a:stretch>
            <a:fillRect/>
          </a:stretch>
        </p:blipFill>
        <p:spPr>
          <a:xfrm>
            <a:off x="0" y="-2530929"/>
            <a:ext cx="17085296" cy="9388929"/>
          </a:xfrm>
          <a:prstGeom prst="rect">
            <a:avLst/>
          </a:prstGeom>
        </p:spPr>
      </p:pic>
      <p:sp>
        <p:nvSpPr>
          <p:cNvPr id="6" name="TextBox 5">
            <a:extLst>
              <a:ext uri="{FF2B5EF4-FFF2-40B4-BE49-F238E27FC236}">
                <a16:creationId xmlns:a16="http://schemas.microsoft.com/office/drawing/2014/main" id="{8126D963-B972-5276-704B-6665E7429380}"/>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5453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dirty="0">
                <a:solidFill>
                  <a:srgbClr val="121212"/>
                </a:solidFill>
                <a:latin typeface="ArialMT"/>
              </a:rPr>
              <a:t>7Now, therefore, prepare one new cart with two milk cows that have never been yoked. Hitch the cows to the cart, but take their calves away and pen them up.</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6000" dirty="0">
                <a:solidFill>
                  <a:srgbClr val="121212"/>
                </a:solidFill>
                <a:latin typeface="ArialMT"/>
              </a:rPr>
              <a:t>7དེའི་ཕྱིར་ཁྱོད་རྣམས་ཀྱིས་ཤིང་རྟ་གསར་པ་ཞིག་བཟོས་ནས། གཉའ་ཤིང་གིས་ད་དུང་མ་མནན་པའི་བ་མོ་འོ་མ་ཅན་གཉིས་ལ་ཤིང་རྟ་བརྒྱབ་ནས། བ་ཕྲུག་རྣམས་ཕྱིར་ཡུལ་དུ་ཁྲིད་ཅིག</a:t>
            </a:r>
            <a:endParaRPr lang="en-ZA" dirty="0"/>
          </a:p>
        </p:txBody>
      </p:sp>
      <p:pic>
        <p:nvPicPr>
          <p:cNvPr id="11" name="Audio 10">
            <a:hlinkClick r:id="" action="ppaction://media"/>
            <a:extLst>
              <a:ext uri="{FF2B5EF4-FFF2-40B4-BE49-F238E27FC236}">
                <a16:creationId xmlns:a16="http://schemas.microsoft.com/office/drawing/2014/main" id="{2B7F3E05-1A7E-79D9-5E7C-AED271F7F4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06547083"/>
      </p:ext>
    </p:extLst>
  </p:cSld>
  <p:clrMapOvr>
    <a:masterClrMapping/>
  </p:clrMapOvr>
  <mc:AlternateContent xmlns:mc="http://schemas.openxmlformats.org/markup-compatibility/2006" xmlns:p14="http://schemas.microsoft.com/office/powerpoint/2010/main">
    <mc:Choice Requires="p14">
      <p:transition spd="slow" p14:dur="2000" advTm="11567"/>
    </mc:Choice>
    <mc:Fallback xmlns="">
      <p:transition spd="slow" advTm="1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A52CCE5C-764F-4191-0107-D20BEEDD2679}"/>
              </a:ext>
            </a:extLst>
          </p:cNvPr>
          <p:cNvPicPr>
            <a:picLocks noChangeAspect="1"/>
          </p:cNvPicPr>
          <p:nvPr/>
        </p:nvPicPr>
        <p:blipFill>
          <a:blip r:embed="rId2"/>
          <a:stretch>
            <a:fillRect/>
          </a:stretch>
        </p:blipFill>
        <p:spPr>
          <a:xfrm>
            <a:off x="0" y="-36375"/>
            <a:ext cx="12192000" cy="6894375"/>
          </a:xfrm>
          <a:prstGeom prst="rect">
            <a:avLst/>
          </a:prstGeom>
        </p:spPr>
      </p:pic>
      <p:sp>
        <p:nvSpPr>
          <p:cNvPr id="6" name="TextBox 5">
            <a:extLst>
              <a:ext uri="{FF2B5EF4-FFF2-40B4-BE49-F238E27FC236}">
                <a16:creationId xmlns:a16="http://schemas.microsoft.com/office/drawing/2014/main" id="{7BE3401E-E9C2-7303-0133-20E93B1CA67B}"/>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880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8Take the ark of the Lord, set it on the cart, and in a chest beside it put the gold objects you are sending Him as a guilt offering.</a:t>
            </a:r>
          </a:p>
          <a:p>
            <a:pPr marL="0" indent="0">
              <a:buNone/>
            </a:pPr>
            <a:r>
              <a:rPr lang="en-US" sz="4800" dirty="0">
                <a:solidFill>
                  <a:srgbClr val="121212"/>
                </a:solidFill>
                <a:latin typeface="ArialMT"/>
              </a:rPr>
              <a:t>Then send the ark on its way,</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4800" dirty="0">
                <a:solidFill>
                  <a:srgbClr val="121212"/>
                </a:solidFill>
                <a:latin typeface="ArialMT"/>
              </a:rPr>
              <a:t>8དཀོན་མཆོག་ཡ་ཝཱེའི་ཞལ་ཆད་ཀྱི་ཤུར་སྒམ་བླངས་ཏེ་ཤིང་རྟ་དེའི་སྟེང་འཇོག་དགོས་པ་དང་། དགོངས་དག་གི་མཆོད་པར་འབུལ་འོས་པའི་གསེར་གྱི་རིན་པོ་ཆེ་རྣམས་ནི་ཟ་མ་ཏོག་ཅིག་གི་ནང་དུ་བསྡུས་ཏེ་ཞལ་ཆད་ཀྱི་ཤུར་སྒམ་གམ་དུ་ཞོག་ལ་འགྲོ་བར་བཅུག་ནས།</a:t>
            </a:r>
            <a:endParaRPr lang="en-ZA" dirty="0"/>
          </a:p>
        </p:txBody>
      </p:sp>
      <p:pic>
        <p:nvPicPr>
          <p:cNvPr id="11" name="Audio 10">
            <a:hlinkClick r:id="" action="ppaction://media"/>
            <a:extLst>
              <a:ext uri="{FF2B5EF4-FFF2-40B4-BE49-F238E27FC236}">
                <a16:creationId xmlns:a16="http://schemas.microsoft.com/office/drawing/2014/main" id="{B33C7040-FB39-CB19-7993-5A89E500EB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25093573"/>
      </p:ext>
    </p:extLst>
  </p:cSld>
  <p:clrMapOvr>
    <a:masterClrMapping/>
  </p:clrMapOvr>
  <mc:AlternateContent xmlns:mc="http://schemas.openxmlformats.org/markup-compatibility/2006" xmlns:p14="http://schemas.microsoft.com/office/powerpoint/2010/main">
    <mc:Choice Requires="p14">
      <p:transition spd="slow" p14:dur="2000" advTm="22309"/>
    </mc:Choice>
    <mc:Fallback xmlns="">
      <p:transition spd="slow" advTm="22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730BB063-D03E-FC48-3A4E-A27F4998E272}"/>
              </a:ext>
            </a:extLst>
          </p:cNvPr>
          <p:cNvPicPr>
            <a:picLocks noChangeAspect="1"/>
          </p:cNvPicPr>
          <p:nvPr/>
        </p:nvPicPr>
        <p:blipFill>
          <a:blip r:embed="rId2"/>
          <a:stretch>
            <a:fillRect/>
          </a:stretch>
        </p:blipFill>
        <p:spPr>
          <a:xfrm>
            <a:off x="-1" y="0"/>
            <a:ext cx="12677409" cy="6858000"/>
          </a:xfrm>
          <a:prstGeom prst="rect">
            <a:avLst/>
          </a:prstGeom>
        </p:spPr>
      </p:pic>
      <p:sp>
        <p:nvSpPr>
          <p:cNvPr id="6" name="TextBox 5">
            <a:extLst>
              <a:ext uri="{FF2B5EF4-FFF2-40B4-BE49-F238E27FC236}">
                <a16:creationId xmlns:a16="http://schemas.microsoft.com/office/drawing/2014/main" id="{D9816B8E-B9FA-4C26-FD2F-B385C78AAA4B}"/>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7036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a:bodyPr>
          <a:lstStyle/>
          <a:p>
            <a:pPr marL="0" indent="0">
              <a:buNone/>
            </a:pPr>
            <a:r>
              <a:rPr lang="en-US" sz="4000" dirty="0">
                <a:solidFill>
                  <a:srgbClr val="121212"/>
                </a:solidFill>
                <a:latin typeface="ArialMT"/>
              </a:rPr>
              <a:t>9but keep watching it. If it goes up the road to its homeland, toward Beth-</a:t>
            </a:r>
            <a:r>
              <a:rPr lang="en-US" sz="4000" dirty="0" err="1">
                <a:solidFill>
                  <a:srgbClr val="121212"/>
                </a:solidFill>
                <a:latin typeface="ArialMT"/>
              </a:rPr>
              <a:t>shemesh</a:t>
            </a:r>
            <a:r>
              <a:rPr lang="en-US" sz="4000" dirty="0">
                <a:solidFill>
                  <a:srgbClr val="121212"/>
                </a:solidFill>
                <a:latin typeface="ArialMT"/>
              </a:rPr>
              <a:t>, it is the Lord who has brought on us this great disaster. But if it does not, then we will know that it was not His hand that punished us and that it happened by chance.”</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fontScale="92500"/>
          </a:bodyPr>
          <a:lstStyle/>
          <a:p>
            <a:pPr marL="0" indent="0">
              <a:buNone/>
            </a:pPr>
            <a:r>
              <a:rPr lang="bo-CN" sz="5400" dirty="0">
                <a:solidFill>
                  <a:srgbClr val="121212"/>
                </a:solidFill>
                <a:latin typeface="ArialMT"/>
              </a:rPr>
              <a:t>9དེ་ལ་ལྟོས་ཤིག ཤིང་རྟ་དེ་ཡེས་ར་ཨེལ་གྱི་ས་མཚམས་བརྒྱུད་དེ་པེད་ཤེ་མེ་སིའི་ཕྱོགས་སུ་འགྲོ་ན། དཀོན་མཆོག་གིས་ངེད་རྣམས་ལ་གོད་ཆག་ཆེན་པོ་འདི་བྱུང་དུ་བཅུག་པ་ཤེས་དགོས་ཤིང་། གལ་ཏེ་མི་འགྲོ་ན། ཁོང་གི་ཕྱག་གིས་ངེད་རྣམས་ལ་རྡུང་བ་མིན་པར། ངེད་རྣམས་ལ་སྟེས་དབང་གིས་བྱུང་བ་ཞིག་ཡིན་པ་ཅིས་ཀྱང་ངེས་དགོས་ཞེས་སྨྲས་སོ། །</a:t>
            </a:r>
            <a:endParaRPr lang="en-ZA" dirty="0"/>
          </a:p>
        </p:txBody>
      </p:sp>
      <p:pic>
        <p:nvPicPr>
          <p:cNvPr id="15" name="Audio 14">
            <a:hlinkClick r:id="" action="ppaction://media"/>
            <a:extLst>
              <a:ext uri="{FF2B5EF4-FFF2-40B4-BE49-F238E27FC236}">
                <a16:creationId xmlns:a16="http://schemas.microsoft.com/office/drawing/2014/main" id="{BF654B68-4803-AE8C-7B28-E406AEB91D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58755608"/>
      </p:ext>
    </p:extLst>
  </p:cSld>
  <p:clrMapOvr>
    <a:masterClrMapping/>
  </p:clrMapOvr>
  <mc:AlternateContent xmlns:mc="http://schemas.openxmlformats.org/markup-compatibility/2006" xmlns:p14="http://schemas.microsoft.com/office/powerpoint/2010/main">
    <mc:Choice Requires="p14">
      <p:transition spd="slow" p14:dur="2000" advTm="26113"/>
    </mc:Choice>
    <mc:Fallback xmlns="">
      <p:transition spd="slow" advTm="26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FF0692DC-D530-455A-B4AF-2DA36D20566E}"/>
              </a:ext>
            </a:extLst>
          </p:cNvPr>
          <p:cNvPicPr>
            <a:picLocks noChangeAspect="1"/>
          </p:cNvPicPr>
          <p:nvPr/>
        </p:nvPicPr>
        <p:blipFill>
          <a:blip r:embed="rId2"/>
          <a:stretch>
            <a:fillRect/>
          </a:stretch>
        </p:blipFill>
        <p:spPr>
          <a:xfrm>
            <a:off x="-9997440" y="-6385035"/>
            <a:ext cx="22189440" cy="13243035"/>
          </a:xfrm>
          <a:prstGeom prst="rect">
            <a:avLst/>
          </a:prstGeom>
        </p:spPr>
      </p:pic>
      <p:sp>
        <p:nvSpPr>
          <p:cNvPr id="6" name="Content Placeholder 3">
            <a:extLst>
              <a:ext uri="{FF2B5EF4-FFF2-40B4-BE49-F238E27FC236}">
                <a16:creationId xmlns:a16="http://schemas.microsoft.com/office/drawing/2014/main" id="{F4F9B414-537E-E37F-90A6-DC7D60860F1E}"/>
              </a:ext>
            </a:extLst>
          </p:cNvPr>
          <p:cNvSpPr txBox="1">
            <a:spLocks/>
          </p:cNvSpPr>
          <p:nvPr/>
        </p:nvSpPr>
        <p:spPr>
          <a:xfrm>
            <a:off x="6324600" y="271670"/>
            <a:ext cx="5834270" cy="6548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o-CN" sz="8000" b="1" cap="all" dirty="0">
                <a:solidFill>
                  <a:schemeClr val="bg1"/>
                </a:solidFill>
                <a:latin typeface="ArialMT"/>
              </a:rPr>
              <a:t>ཤ་མུ་ཨེལ་དང་པོ། 6</a:t>
            </a:r>
          </a:p>
          <a:p>
            <a:pPr marL="0" indent="0">
              <a:buFont typeface="Arial" panose="020B0604020202020204" pitchFamily="34" charset="0"/>
              <a:buNone/>
            </a:pPr>
            <a:r>
              <a:rPr lang="bo-CN" sz="8000" b="1" dirty="0">
                <a:solidFill>
                  <a:schemeClr val="bg1"/>
                </a:solidFill>
                <a:latin typeface="ArialMT"/>
              </a:rPr>
              <a:t>དམ་བཅའི་སྒྲོམ་དེ་ཕྱིར་ལོག་བྱེད་པ།</a:t>
            </a:r>
          </a:p>
          <a:p>
            <a:pPr marL="0" indent="0">
              <a:buFont typeface="Arial" panose="020B0604020202020204" pitchFamily="34" charset="0"/>
              <a:buNone/>
            </a:pPr>
            <a:br>
              <a:rPr lang="bo-CN" sz="6000" dirty="0"/>
            </a:br>
            <a:endParaRPr lang="en-ZA" dirty="0"/>
          </a:p>
        </p:txBody>
      </p:sp>
    </p:spTree>
    <p:extLst>
      <p:ext uri="{BB962C8B-B14F-4D97-AF65-F5344CB8AC3E}">
        <p14:creationId xmlns:p14="http://schemas.microsoft.com/office/powerpoint/2010/main" val="115893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9CECCD0-73BD-30AD-C041-1F6B5C5BF7CE}"/>
              </a:ext>
            </a:extLst>
          </p:cNvPr>
          <p:cNvPicPr>
            <a:picLocks noChangeAspect="1"/>
          </p:cNvPicPr>
          <p:nvPr/>
        </p:nvPicPr>
        <p:blipFill>
          <a:blip r:embed="rId2"/>
          <a:stretch>
            <a:fillRect/>
          </a:stretch>
        </p:blipFill>
        <p:spPr>
          <a:xfrm>
            <a:off x="1" y="0"/>
            <a:ext cx="12192000" cy="7599398"/>
          </a:xfrm>
          <a:prstGeom prst="rect">
            <a:avLst/>
          </a:prstGeom>
        </p:spPr>
      </p:pic>
      <p:sp>
        <p:nvSpPr>
          <p:cNvPr id="6" name="TextBox 5">
            <a:extLst>
              <a:ext uri="{FF2B5EF4-FFF2-40B4-BE49-F238E27FC236}">
                <a16:creationId xmlns:a16="http://schemas.microsoft.com/office/drawing/2014/main" id="{B7FCC0B7-59C3-A108-72AF-66A4D6B7ADA5}"/>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2040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10So the men did as instructed. They took two milk cows, hitched them to the cart, and penned up their calves. </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6000" dirty="0">
                <a:solidFill>
                  <a:srgbClr val="121212"/>
                </a:solidFill>
                <a:latin typeface="ArialMT"/>
              </a:rPr>
              <a:t>10དེ་ནས་མི་རྣམས་ཀྱིས་དེ་ལྟར་བྱས་ཏེ། བ་མོ་གཉིས་ཁྲིད་ནས་ཤིང་རྟ་བརྒྱབ་སྟེ་བ་ཕྲུག་རྣམས་ཁྱིམ་དུ་བཀག་པ་དང་།</a:t>
            </a:r>
            <a:endParaRPr lang="en-ZA" dirty="0"/>
          </a:p>
        </p:txBody>
      </p:sp>
      <p:pic>
        <p:nvPicPr>
          <p:cNvPr id="11" name="Audio 10">
            <a:hlinkClick r:id="" action="ppaction://media"/>
            <a:extLst>
              <a:ext uri="{FF2B5EF4-FFF2-40B4-BE49-F238E27FC236}">
                <a16:creationId xmlns:a16="http://schemas.microsoft.com/office/drawing/2014/main" id="{25892100-A950-1B5B-18AA-E4E8D60A32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53374335"/>
      </p:ext>
    </p:extLst>
  </p:cSld>
  <p:clrMapOvr>
    <a:masterClrMapping/>
  </p:clrMapOvr>
  <mc:AlternateContent xmlns:mc="http://schemas.openxmlformats.org/markup-compatibility/2006" xmlns:p14="http://schemas.microsoft.com/office/powerpoint/2010/main">
    <mc:Choice Requires="p14">
      <p:transition spd="slow" p14:dur="2000" advTm="9096"/>
    </mc:Choice>
    <mc:Fallback xmlns="">
      <p:transition spd="slow" advTm="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5DB067D-3DF5-291B-0184-C5E752850D1E}"/>
              </a:ext>
            </a:extLst>
          </p:cNvPr>
          <p:cNvPicPr>
            <a:picLocks noChangeAspect="1"/>
          </p:cNvPicPr>
          <p:nvPr/>
        </p:nvPicPr>
        <p:blipFill>
          <a:blip r:embed="rId2"/>
          <a:stretch>
            <a:fillRect/>
          </a:stretch>
        </p:blipFill>
        <p:spPr>
          <a:xfrm>
            <a:off x="-987520" y="1"/>
            <a:ext cx="13179520" cy="6858000"/>
          </a:xfrm>
          <a:prstGeom prst="rect">
            <a:avLst/>
          </a:prstGeom>
        </p:spPr>
      </p:pic>
      <p:sp>
        <p:nvSpPr>
          <p:cNvPr id="6" name="TextBox 5">
            <a:extLst>
              <a:ext uri="{FF2B5EF4-FFF2-40B4-BE49-F238E27FC236}">
                <a16:creationId xmlns:a16="http://schemas.microsoft.com/office/drawing/2014/main" id="{83259DB8-DCB2-950D-ACF8-D802DBDE849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954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lnSpcReduction="20000"/>
          </a:bodyPr>
          <a:lstStyle/>
          <a:p>
            <a:pPr marL="0" indent="0">
              <a:buNone/>
            </a:pPr>
            <a:r>
              <a:rPr lang="en-US" sz="4800" dirty="0">
                <a:solidFill>
                  <a:srgbClr val="121212"/>
                </a:solidFill>
                <a:latin typeface="ArialMT"/>
              </a:rPr>
              <a:t>12And the cows headed straight up the road toward Beth-</a:t>
            </a:r>
            <a:r>
              <a:rPr lang="en-US" sz="4800" dirty="0" err="1">
                <a:solidFill>
                  <a:srgbClr val="121212"/>
                </a:solidFill>
                <a:latin typeface="ArialMT"/>
              </a:rPr>
              <a:t>shemesh</a:t>
            </a:r>
            <a:r>
              <a:rPr lang="en-US" sz="4800" dirty="0">
                <a:solidFill>
                  <a:srgbClr val="121212"/>
                </a:solidFill>
                <a:latin typeface="ArialMT"/>
              </a:rPr>
              <a:t>, staying on that one highway and lowing as they went, never straying to the right or to the left. The rulers of the Philistines followed behind them to the border of Beth-</a:t>
            </a:r>
            <a:r>
              <a:rPr lang="en-US" sz="4800" dirty="0" err="1">
                <a:solidFill>
                  <a:srgbClr val="121212"/>
                </a:solidFill>
                <a:latin typeface="ArialMT"/>
              </a:rPr>
              <a:t>shemesh</a:t>
            </a:r>
            <a:r>
              <a:rPr lang="en-US" sz="4800" dirty="0">
                <a:solidFill>
                  <a:srgbClr val="121212"/>
                </a:solidFill>
                <a:latin typeface="ArialMT"/>
              </a:rPr>
              <a:t>.</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fontScale="92500" lnSpcReduction="20000"/>
          </a:bodyPr>
          <a:lstStyle/>
          <a:p>
            <a:pPr marL="0" indent="0">
              <a:buNone/>
            </a:pPr>
            <a:r>
              <a:rPr lang="bo-CN" sz="6600" dirty="0">
                <a:solidFill>
                  <a:srgbClr val="121212"/>
                </a:solidFill>
                <a:latin typeface="ArialMT"/>
              </a:rPr>
              <a:t>12བ་མོ་དེ་གཉིས་ནི་དྲང་པོར་པེད་ཤེ་མེ་སིའི་ལམ་དུ་ཞུགས་ཤིང་། ངུར་བཞིན་རྒྱ་ལམ་གྱི་ཁར་འགྲུལ་ཏེ་གཡས་གཡོན་གང་དུ་ཡང་མ་འཆོལ་ལོ། །ཕེ་ལེ་ཤེད་པའི་འགོ་དཔོན་རྣམས་བེད་ཤེ་མེ་སི་ཡུལ་གྱི་ས་མཚམས་བར་རྗེས་སུ་ཕྱིན་ཏོ། །</a:t>
            </a:r>
            <a:endParaRPr lang="en-ZA" dirty="0"/>
          </a:p>
        </p:txBody>
      </p:sp>
      <p:pic>
        <p:nvPicPr>
          <p:cNvPr id="11" name="Audio 10">
            <a:hlinkClick r:id="" action="ppaction://media"/>
            <a:extLst>
              <a:ext uri="{FF2B5EF4-FFF2-40B4-BE49-F238E27FC236}">
                <a16:creationId xmlns:a16="http://schemas.microsoft.com/office/drawing/2014/main" id="{0097ED3A-B242-514E-2D88-D1945C3F25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0872580"/>
      </p:ext>
    </p:extLst>
  </p:cSld>
  <p:clrMapOvr>
    <a:masterClrMapping/>
  </p:clrMapOvr>
  <mc:AlternateContent xmlns:mc="http://schemas.openxmlformats.org/markup-compatibility/2006" xmlns:p14="http://schemas.microsoft.com/office/powerpoint/2010/main">
    <mc:Choice Requires="p14">
      <p:transition spd="slow" p14:dur="2000" advTm="18119"/>
    </mc:Choice>
    <mc:Fallback xmlns="">
      <p:transition spd="slow" advTm="1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31CB1C6-552C-FEF1-7319-AD5800EE7251}"/>
              </a:ext>
            </a:extLst>
          </p:cNvPr>
          <p:cNvPicPr>
            <a:picLocks noChangeAspect="1"/>
          </p:cNvPicPr>
          <p:nvPr/>
        </p:nvPicPr>
        <p:blipFill>
          <a:blip r:embed="rId2"/>
          <a:stretch>
            <a:fillRect/>
          </a:stretch>
        </p:blipFill>
        <p:spPr>
          <a:xfrm>
            <a:off x="-839939" y="0"/>
            <a:ext cx="13031939" cy="6858000"/>
          </a:xfrm>
          <a:prstGeom prst="rect">
            <a:avLst/>
          </a:prstGeom>
        </p:spPr>
      </p:pic>
      <p:sp>
        <p:nvSpPr>
          <p:cNvPr id="6" name="TextBox 5">
            <a:extLst>
              <a:ext uri="{FF2B5EF4-FFF2-40B4-BE49-F238E27FC236}">
                <a16:creationId xmlns:a16="http://schemas.microsoft.com/office/drawing/2014/main" id="{82B6FC6C-BF23-DF21-7751-94099C6FF3A0}"/>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84124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13Now the people of Beth-</a:t>
            </a:r>
            <a:r>
              <a:rPr lang="en-US" sz="4800" dirty="0" err="1">
                <a:solidFill>
                  <a:srgbClr val="121212"/>
                </a:solidFill>
                <a:latin typeface="ArialMT"/>
              </a:rPr>
              <a:t>shemesh</a:t>
            </a:r>
            <a:r>
              <a:rPr lang="en-US" sz="4800" dirty="0">
                <a:solidFill>
                  <a:srgbClr val="121212"/>
                </a:solidFill>
                <a:latin typeface="ArialMT"/>
              </a:rPr>
              <a:t> were harvesting wheat in the valley, and when they looked up and saw the ark, they were overjoyed at the sight.</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7200" dirty="0">
                <a:solidFill>
                  <a:srgbClr val="121212"/>
                </a:solidFill>
                <a:latin typeface="ArialMT"/>
              </a:rPr>
              <a:t>13ཉིན་དེ་ལ་པེད་ཤེ་མེ་སིའི་མི་རྣམས་ཀྱིས་ཀླུང་ཐང་དུ་སྟོན་ཐོག་རྔ་བཞིན་ཡོད་ཅིང་། ཡར་བལྟས་པ་ན་ཞལ་ཆད་ཀྱི་ཤུར་སྒམ་མཐོང་བས་དགའ་བར་གྱུར།</a:t>
            </a:r>
            <a:endParaRPr lang="en-ZA" dirty="0"/>
          </a:p>
        </p:txBody>
      </p:sp>
      <p:pic>
        <p:nvPicPr>
          <p:cNvPr id="9" name="Audio 8">
            <a:hlinkClick r:id="" action="ppaction://media"/>
            <a:extLst>
              <a:ext uri="{FF2B5EF4-FFF2-40B4-BE49-F238E27FC236}">
                <a16:creationId xmlns:a16="http://schemas.microsoft.com/office/drawing/2014/main" id="{5F7BFE15-7A75-5836-A435-6D5B547F3B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0253789"/>
      </p:ext>
    </p:extLst>
  </p:cSld>
  <p:clrMapOvr>
    <a:masterClrMapping/>
  </p:clrMapOvr>
  <mc:AlternateContent xmlns:mc="http://schemas.openxmlformats.org/markup-compatibility/2006" xmlns:p14="http://schemas.microsoft.com/office/powerpoint/2010/main">
    <mc:Choice Requires="p14">
      <p:transition spd="slow" p14:dur="2000" advTm="12244"/>
    </mc:Choice>
    <mc:Fallback xmlns="">
      <p:transition spd="slow" advTm="1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7" name="Picture 6">
            <a:extLst>
              <a:ext uri="{FF2B5EF4-FFF2-40B4-BE49-F238E27FC236}">
                <a16:creationId xmlns:a16="http://schemas.microsoft.com/office/drawing/2014/main" id="{8C2CEF68-F85D-7315-870A-5A2569B86875}"/>
              </a:ext>
            </a:extLst>
          </p:cNvPr>
          <p:cNvPicPr>
            <a:picLocks noChangeAspect="1"/>
          </p:cNvPicPr>
          <p:nvPr/>
        </p:nvPicPr>
        <p:blipFill>
          <a:blip r:embed="rId2"/>
          <a:stretch>
            <a:fillRect/>
          </a:stretch>
        </p:blipFill>
        <p:spPr>
          <a:xfrm>
            <a:off x="-332841" y="-442"/>
            <a:ext cx="12524841" cy="6972741"/>
          </a:xfrm>
          <a:prstGeom prst="rect">
            <a:avLst/>
          </a:prstGeom>
        </p:spPr>
      </p:pic>
      <p:sp>
        <p:nvSpPr>
          <p:cNvPr id="8" name="TextBox 7">
            <a:extLst>
              <a:ext uri="{FF2B5EF4-FFF2-40B4-BE49-F238E27FC236}">
                <a16:creationId xmlns:a16="http://schemas.microsoft.com/office/drawing/2014/main" id="{DCDB056F-F12B-003A-B6B2-0A698DFE9D47}"/>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5953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dirty="0"/>
              <a:t> </a:t>
            </a:r>
            <a:r>
              <a:rPr lang="en-ZA" sz="6600" dirty="0"/>
              <a:t>Arc returned to Israel – 1 Samuel 6</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lgn="ctr">
              <a:buNone/>
            </a:pPr>
            <a:r>
              <a:rPr lang="bo-CN" sz="8000" b="1" cap="all" dirty="0">
                <a:solidFill>
                  <a:srgbClr val="121212"/>
                </a:solidFill>
                <a:latin typeface="ArialMT"/>
              </a:rPr>
              <a:t>ཤ་མུ་ཨེལ་དང་པོ། 6</a:t>
            </a:r>
          </a:p>
          <a:p>
            <a:pPr marL="0" indent="0">
              <a:buNone/>
            </a:pPr>
            <a:r>
              <a:rPr lang="bo-CN" sz="8000" b="1" dirty="0">
                <a:solidFill>
                  <a:srgbClr val="121212"/>
                </a:solidFill>
                <a:latin typeface="ArialMT"/>
              </a:rPr>
              <a:t>དམ་བཅའི་སྒྲོམ་དེ་ཕྱིར་ལོག་བྱེད་པ།</a:t>
            </a:r>
          </a:p>
          <a:p>
            <a:pPr marL="0" indent="0">
              <a:buNone/>
            </a:pPr>
            <a:br>
              <a:rPr lang="bo-CN" sz="6000" dirty="0"/>
            </a:br>
            <a:endParaRPr lang="en-ZA" dirty="0"/>
          </a:p>
        </p:txBody>
      </p:sp>
      <p:pic>
        <p:nvPicPr>
          <p:cNvPr id="7" name="Audio 6">
            <a:hlinkClick r:id="" action="ppaction://media"/>
            <a:extLst>
              <a:ext uri="{FF2B5EF4-FFF2-40B4-BE49-F238E27FC236}">
                <a16:creationId xmlns:a16="http://schemas.microsoft.com/office/drawing/2014/main" id="{C9F27732-4D31-BF81-12A5-2E1D4830E5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23740945"/>
      </p:ext>
    </p:extLst>
  </p:cSld>
  <p:clrMapOvr>
    <a:masterClrMapping/>
  </p:clrMapOvr>
  <mc:AlternateContent xmlns:mc="http://schemas.openxmlformats.org/markup-compatibility/2006" xmlns:p14="http://schemas.microsoft.com/office/powerpoint/2010/main">
    <mc:Choice Requires="p14">
      <p:transition spd="slow" p14:dur="2000" advTm="2667"/>
    </mc:Choice>
    <mc:Fallback xmlns="">
      <p:transition spd="slow" advTm="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FF0692DC-D530-455A-B4AF-2DA36D20566E}"/>
              </a:ext>
            </a:extLst>
          </p:cNvPr>
          <p:cNvPicPr>
            <a:picLocks noChangeAspect="1"/>
          </p:cNvPicPr>
          <p:nvPr/>
        </p:nvPicPr>
        <p:blipFill>
          <a:blip r:embed="rId2"/>
          <a:stretch>
            <a:fillRect/>
          </a:stretch>
        </p:blipFill>
        <p:spPr>
          <a:xfrm>
            <a:off x="-9997440" y="-6385035"/>
            <a:ext cx="22189440" cy="13243035"/>
          </a:xfrm>
          <a:prstGeom prst="rect">
            <a:avLst/>
          </a:prstGeom>
        </p:spPr>
      </p:pic>
      <p:sp>
        <p:nvSpPr>
          <p:cNvPr id="6" name="Content Placeholder 3">
            <a:extLst>
              <a:ext uri="{FF2B5EF4-FFF2-40B4-BE49-F238E27FC236}">
                <a16:creationId xmlns:a16="http://schemas.microsoft.com/office/drawing/2014/main" id="{F4F9B414-537E-E37F-90A6-DC7D60860F1E}"/>
              </a:ext>
            </a:extLst>
          </p:cNvPr>
          <p:cNvSpPr txBox="1">
            <a:spLocks/>
          </p:cNvSpPr>
          <p:nvPr/>
        </p:nvSpPr>
        <p:spPr>
          <a:xfrm>
            <a:off x="6324600" y="271670"/>
            <a:ext cx="5834270" cy="6548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bo-CN" sz="8000" b="1" cap="all" dirty="0">
                <a:solidFill>
                  <a:schemeClr val="bg1"/>
                </a:solidFill>
                <a:latin typeface="ArialMT"/>
              </a:rPr>
              <a:t>ཤ་མུ་ཨེལ་དང་པོ། 6</a:t>
            </a:r>
          </a:p>
          <a:p>
            <a:pPr marL="0" indent="0">
              <a:buFont typeface="Arial" panose="020B0604020202020204" pitchFamily="34" charset="0"/>
              <a:buNone/>
            </a:pPr>
            <a:r>
              <a:rPr lang="bo-CN" sz="8000" b="1" dirty="0">
                <a:solidFill>
                  <a:schemeClr val="bg1"/>
                </a:solidFill>
                <a:latin typeface="ArialMT"/>
              </a:rPr>
              <a:t>དམ་བཅའི་སྒྲོམ་དེ་ཕྱིར་ལོག་བྱེད་པ།</a:t>
            </a:r>
          </a:p>
          <a:p>
            <a:pPr marL="0" indent="0">
              <a:buFont typeface="Arial" panose="020B0604020202020204" pitchFamily="34" charset="0"/>
              <a:buNone/>
            </a:pPr>
            <a:br>
              <a:rPr lang="bo-CN" sz="6000" dirty="0"/>
            </a:br>
            <a:endParaRPr lang="en-ZA" dirty="0"/>
          </a:p>
        </p:txBody>
      </p:sp>
      <p:sp>
        <p:nvSpPr>
          <p:cNvPr id="2" name="TextBox 2">
            <a:extLst>
              <a:ext uri="{FF2B5EF4-FFF2-40B4-BE49-F238E27FC236}">
                <a16:creationId xmlns:a16="http://schemas.microsoft.com/office/drawing/2014/main" id="{407F020A-E80F-F4EE-F9A7-BFE7DE93B17A}"/>
              </a:ext>
            </a:extLst>
          </p:cNvPr>
          <p:cNvSpPr txBox="1"/>
          <p:nvPr/>
        </p:nvSpPr>
        <p:spPr>
          <a:xfrm>
            <a:off x="411592" y="596724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9990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800" dirty="0">
                <a:solidFill>
                  <a:srgbClr val="121212"/>
                </a:solidFill>
                <a:latin typeface="ArialMT"/>
              </a:rPr>
              <a:t>1When the ark of the Lord had been in the land of the Philistines seven months, </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8000" dirty="0">
                <a:solidFill>
                  <a:srgbClr val="121212"/>
                </a:solidFill>
                <a:latin typeface="ArialMT"/>
              </a:rPr>
              <a:t>1དེ་ཡང་དཀོན་མཆོག་ཡ་ཝཱེའི་ཞལ་ཆད་ཀྱི་ཤུར་སྒམ་ནི་ཟླ་བདུན་གྱི་རིང་ལ་ཕེ་ལེ་ཤེད་པའི་ཡུལ་དུ་ཡོད་པ་ཡིན། </a:t>
            </a:r>
            <a:endParaRPr lang="en-ZA" dirty="0"/>
          </a:p>
        </p:txBody>
      </p:sp>
      <p:pic>
        <p:nvPicPr>
          <p:cNvPr id="13" name="Audio 12">
            <a:hlinkClick r:id="" action="ppaction://media"/>
            <a:extLst>
              <a:ext uri="{FF2B5EF4-FFF2-40B4-BE49-F238E27FC236}">
                <a16:creationId xmlns:a16="http://schemas.microsoft.com/office/drawing/2014/main" id="{40F0A9E0-425C-76F4-E8DD-8ABDCD82B3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86578408"/>
      </p:ext>
    </p:extLst>
  </p:cSld>
  <p:clrMapOvr>
    <a:masterClrMapping/>
  </p:clrMapOvr>
  <mc:AlternateContent xmlns:mc="http://schemas.openxmlformats.org/markup-compatibility/2006" xmlns:p14="http://schemas.microsoft.com/office/powerpoint/2010/main">
    <mc:Choice Requires="p14">
      <p:transition spd="slow" p14:dur="2000" advTm="5961"/>
    </mc:Choice>
    <mc:Fallback xmlns="">
      <p:transition spd="slow" advTm="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013394D-3952-B4B3-F81D-2B527F16C328}"/>
              </a:ext>
            </a:extLst>
          </p:cNvPr>
          <p:cNvPicPr>
            <a:picLocks noChangeAspect="1"/>
          </p:cNvPicPr>
          <p:nvPr/>
        </p:nvPicPr>
        <p:blipFill>
          <a:blip r:embed="rId2"/>
          <a:stretch>
            <a:fillRect/>
          </a:stretch>
        </p:blipFill>
        <p:spPr>
          <a:xfrm>
            <a:off x="0" y="-321480"/>
            <a:ext cx="12192000" cy="7179480"/>
          </a:xfrm>
          <a:prstGeom prst="rect">
            <a:avLst/>
          </a:prstGeom>
        </p:spPr>
      </p:pic>
      <p:sp>
        <p:nvSpPr>
          <p:cNvPr id="6" name="TextBox 5">
            <a:extLst>
              <a:ext uri="{FF2B5EF4-FFF2-40B4-BE49-F238E27FC236}">
                <a16:creationId xmlns:a16="http://schemas.microsoft.com/office/drawing/2014/main" id="{9164DD16-D01D-3619-3C71-A3B27279760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3664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dirty="0">
                <a:solidFill>
                  <a:srgbClr val="121212"/>
                </a:solidFill>
                <a:latin typeface="ArialMT"/>
              </a:rPr>
              <a:t>2the Philistines summoned the priests and diviners, saying, “What shall we do with the ark of the Lord? Tell us how to send it back to its place.”</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5800" dirty="0">
                <a:solidFill>
                  <a:srgbClr val="121212"/>
                </a:solidFill>
                <a:latin typeface="ArialMT"/>
              </a:rPr>
              <a:t>2ཕེ་ལེ་ཤེད་པ་རྣམས་ཀྱིས་མཆོད་དཔོན་དང་མོ་པ་དག་བོས་ནས་ཁོ་ཚོ་ལ་དཀོན་མཆོག་ཡ་ཝཱེའི་ཞལ་ཆད་ཀྱི་ཤུར་སྒམ་ལ་ངེད་རྣམས་ཀྱིས་ཅི་ཞིག་བྱ། རང་གནས་སུ་ཇི་ལྟར་བསྐྱལ་བ་སྟོན་རོགས་ཞེས་སྨྲས། </a:t>
            </a:r>
            <a:endParaRPr lang="en-ZA" dirty="0"/>
          </a:p>
        </p:txBody>
      </p:sp>
      <p:pic>
        <p:nvPicPr>
          <p:cNvPr id="7" name="Audio 6">
            <a:hlinkClick r:id="" action="ppaction://media"/>
            <a:extLst>
              <a:ext uri="{FF2B5EF4-FFF2-40B4-BE49-F238E27FC236}">
                <a16:creationId xmlns:a16="http://schemas.microsoft.com/office/drawing/2014/main" id="{0A8A9E8D-8571-A965-8214-EAF11C981C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04711455"/>
      </p:ext>
    </p:extLst>
  </p:cSld>
  <p:clrMapOvr>
    <a:masterClrMapping/>
  </p:clrMapOvr>
  <mc:AlternateContent xmlns:mc="http://schemas.openxmlformats.org/markup-compatibility/2006" xmlns:p14="http://schemas.microsoft.com/office/powerpoint/2010/main">
    <mc:Choice Requires="p14">
      <p:transition spd="slow" p14:dur="2000" advTm="17743"/>
    </mc:Choice>
    <mc:Fallback xmlns="">
      <p:transition spd="slow" advTm="17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A30C9A1-728C-4118-1939-17CB947B95FC}"/>
              </a:ext>
            </a:extLst>
          </p:cNvPr>
          <p:cNvPicPr>
            <a:picLocks noChangeAspect="1"/>
          </p:cNvPicPr>
          <p:nvPr/>
        </p:nvPicPr>
        <p:blipFill>
          <a:blip r:embed="rId2"/>
          <a:stretch>
            <a:fillRect/>
          </a:stretch>
        </p:blipFill>
        <p:spPr>
          <a:xfrm>
            <a:off x="-158701" y="0"/>
            <a:ext cx="12350701" cy="6858000"/>
          </a:xfrm>
          <a:prstGeom prst="rect">
            <a:avLst/>
          </a:prstGeom>
        </p:spPr>
      </p:pic>
      <p:sp>
        <p:nvSpPr>
          <p:cNvPr id="6" name="TextBox 5">
            <a:extLst>
              <a:ext uri="{FF2B5EF4-FFF2-40B4-BE49-F238E27FC236}">
                <a16:creationId xmlns:a16="http://schemas.microsoft.com/office/drawing/2014/main" id="{6E8E65EE-C692-2376-E89A-6085586A8527}"/>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970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dirty="0">
                <a:solidFill>
                  <a:srgbClr val="121212"/>
                </a:solidFill>
                <a:latin typeface="ArialMT"/>
              </a:rPr>
              <a:t>3They replied, “If you return the ark of the God of Israel, do not send it away empty, but by all means return it to Him with a guilt offering. Then you will be healed, and you will understand why His hand has not been lifted from you.”</a:t>
            </a: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r>
              <a:rPr lang="bo-CN" sz="4300" dirty="0">
                <a:solidFill>
                  <a:srgbClr val="121212"/>
                </a:solidFill>
                <a:latin typeface="ArialMT"/>
              </a:rPr>
              <a:t>3ཡང་མཆོད་དཔོན་དང་མོ་པ་དག་གིས། ཁྱོད་རྣམས་ཀྱིས་ཡེས་ར་ཨེལ་གྱི་དཀོན་མཆོག་གི་ཞལ་ཆད་ཀྱི་ཤུར་སྒམ་བསྐྱལ་བའི་ཚེ། དེ་དང་ལྷན་དུ་དགོངས་དག་གི་མཆོད་པ་ཞིག་ཐོངས་ཤིག དེ་ནས་ཁྱོད་རྣམས་སོས་པར་འགྱུར་ཏེ། ཁོང་གི་ཕྱག་ནི་ཅིའི་ཕྱིར་ཁྱོད་ཅག་གི་སྟེང་ནས་མ་འཐེན་པའང་ཤེས་པར་འགྱུར་ཞེས་སྨྲས་སོ། །</a:t>
            </a:r>
            <a:endParaRPr lang="en-ZA" dirty="0"/>
          </a:p>
        </p:txBody>
      </p:sp>
      <p:pic>
        <p:nvPicPr>
          <p:cNvPr id="6" name="Audio 5">
            <a:hlinkClick r:id="" action="ppaction://media"/>
            <a:extLst>
              <a:ext uri="{FF2B5EF4-FFF2-40B4-BE49-F238E27FC236}">
                <a16:creationId xmlns:a16="http://schemas.microsoft.com/office/drawing/2014/main" id="{8FC6F8B6-3AE3-41E5-8C6A-DAC38B40F8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30060632"/>
      </p:ext>
    </p:extLst>
  </p:cSld>
  <p:clrMapOvr>
    <a:masterClrMapping/>
  </p:clrMapOvr>
  <mc:AlternateContent xmlns:mc="http://schemas.openxmlformats.org/markup-compatibility/2006" xmlns:p14="http://schemas.microsoft.com/office/powerpoint/2010/main">
    <mc:Choice Requires="p14">
      <p:transition spd="slow" p14:dur="2000" advTm="27366"/>
    </mc:Choice>
    <mc:Fallback xmlns="">
      <p:transition spd="slow" advTm="2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1456</TotalTime>
  <Words>1228</Words>
  <Application>Microsoft Office PowerPoint</Application>
  <PresentationFormat>Widescreen</PresentationFormat>
  <Paragraphs>57</Paragraphs>
  <Slides>26</Slides>
  <Notes>1</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Office Theme</vt:lpstr>
      <vt:lpstr>15-6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Alfred Smith</cp:lastModifiedBy>
  <cp:revision>4</cp:revision>
  <dcterms:created xsi:type="dcterms:W3CDTF">2022-03-13T05:16:24Z</dcterms:created>
  <dcterms:modified xsi:type="dcterms:W3CDTF">2024-07-08T09:15:19Z</dcterms:modified>
</cp:coreProperties>
</file>