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8" r:id="rId2"/>
    <p:sldId id="372" r:id="rId3"/>
    <p:sldId id="310" r:id="rId4"/>
    <p:sldId id="338" r:id="rId5"/>
    <p:sldId id="339" r:id="rId6"/>
    <p:sldId id="340" r:id="rId7"/>
    <p:sldId id="341" r:id="rId8"/>
    <p:sldId id="342" r:id="rId9"/>
    <p:sldId id="343" r:id="rId10"/>
    <p:sldId id="344" r:id="rId11"/>
    <p:sldId id="345" r:id="rId12"/>
    <p:sldId id="346" r:id="rId13"/>
    <p:sldId id="347" r:id="rId14"/>
    <p:sldId id="348" r:id="rId15"/>
    <p:sldId id="349" r:id="rId16"/>
    <p:sldId id="350" r:id="rId17"/>
    <p:sldId id="370" r:id="rId18"/>
    <p:sldId id="371" r:id="rId19"/>
    <p:sldId id="351" r:id="rId20"/>
    <p:sldId id="352" r:id="rId21"/>
    <p:sldId id="355" r:id="rId22"/>
    <p:sldId id="356" r:id="rId23"/>
    <p:sldId id="357" r:id="rId24"/>
    <p:sldId id="358" r:id="rId25"/>
    <p:sldId id="359" r:id="rId26"/>
    <p:sldId id="360" r:id="rId27"/>
    <p:sldId id="361" r:id="rId28"/>
    <p:sldId id="362" r:id="rId29"/>
    <p:sldId id="363" r:id="rId30"/>
    <p:sldId id="364" r:id="rId31"/>
    <p:sldId id="369" r:id="rId32"/>
    <p:sldId id="365" r:id="rId33"/>
    <p:sldId id="366" r:id="rId34"/>
    <p:sldId id="367" r:id="rId35"/>
    <p:sldId id="368" r:id="rId36"/>
    <p:sldId id="37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5E45B-7965-4F02-ADEE-F954BA169843}" v="1" dt="2025-04-02T06:22:43.4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5681" autoAdjust="0"/>
  </p:normalViewPr>
  <p:slideViewPr>
    <p:cSldViewPr snapToGrid="0">
      <p:cViewPr varScale="1">
        <p:scale>
          <a:sx n="57" d="100"/>
          <a:sy n="57" d="100"/>
        </p:scale>
        <p:origin x="72" y="7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E663657-3638-4A59-BE8E-61162103E4A9}"/>
    <pc:docChg chg="modSld">
      <pc:chgData name="Leonie Smith" userId="fed1330f33f5650e" providerId="LiveId" clId="{FE663657-3638-4A59-BE8E-61162103E4A9}" dt="2022-05-19T06:37:53.601" v="50" actId="20577"/>
      <pc:docMkLst>
        <pc:docMk/>
      </pc:docMkLst>
      <pc:sldChg chg="modNotesTx">
        <pc:chgData name="Leonie Smith" userId="fed1330f33f5650e" providerId="LiveId" clId="{FE663657-3638-4A59-BE8E-61162103E4A9}" dt="2022-05-05T05:54:04.319" v="1" actId="20577"/>
        <pc:sldMkLst>
          <pc:docMk/>
          <pc:sldMk cId="2869461528" sldId="308"/>
        </pc:sldMkLst>
      </pc:sldChg>
      <pc:sldChg chg="addSp modSp">
        <pc:chgData name="Leonie Smith" userId="fed1330f33f5650e" providerId="LiveId" clId="{FE663657-3638-4A59-BE8E-61162103E4A9}" dt="2022-05-19T06:33:57.644" v="5"/>
        <pc:sldMkLst>
          <pc:docMk/>
          <pc:sldMk cId="1772228426" sldId="338"/>
        </pc:sldMkLst>
      </pc:sldChg>
      <pc:sldChg chg="addSp modSp mod">
        <pc:chgData name="Leonie Smith" userId="fed1330f33f5650e" providerId="LiveId" clId="{FE663657-3638-4A59-BE8E-61162103E4A9}" dt="2022-05-19T06:35:46.624" v="25" actId="20577"/>
        <pc:sldMkLst>
          <pc:docMk/>
          <pc:sldMk cId="3051892576" sldId="340"/>
        </pc:sldMkLst>
      </pc:sldChg>
      <pc:sldChg chg="addSp modSp mod">
        <pc:chgData name="Leonie Smith" userId="fed1330f33f5650e" providerId="LiveId" clId="{FE663657-3638-4A59-BE8E-61162103E4A9}" dt="2022-05-19T06:35:53.503" v="26" actId="20577"/>
        <pc:sldMkLst>
          <pc:docMk/>
          <pc:sldMk cId="964780152" sldId="342"/>
        </pc:sldMkLst>
      </pc:sldChg>
      <pc:sldChg chg="addSp modSp mod">
        <pc:chgData name="Leonie Smith" userId="fed1330f33f5650e" providerId="LiveId" clId="{FE663657-3638-4A59-BE8E-61162103E4A9}" dt="2022-05-19T06:36:02.335" v="27" actId="20577"/>
        <pc:sldMkLst>
          <pc:docMk/>
          <pc:sldMk cId="2002723087" sldId="344"/>
        </pc:sldMkLst>
      </pc:sldChg>
      <pc:sldChg chg="addSp modSp mod">
        <pc:chgData name="Leonie Smith" userId="fed1330f33f5650e" providerId="LiveId" clId="{FE663657-3638-4A59-BE8E-61162103E4A9}" dt="2022-05-19T06:36:10.486" v="28" actId="20577"/>
        <pc:sldMkLst>
          <pc:docMk/>
          <pc:sldMk cId="689563327" sldId="346"/>
        </pc:sldMkLst>
      </pc:sldChg>
      <pc:sldChg chg="addSp modSp mod">
        <pc:chgData name="Leonie Smith" userId="fed1330f33f5650e" providerId="LiveId" clId="{FE663657-3638-4A59-BE8E-61162103E4A9}" dt="2022-05-19T06:36:15.767" v="29" actId="20577"/>
        <pc:sldMkLst>
          <pc:docMk/>
          <pc:sldMk cId="3976236224" sldId="348"/>
        </pc:sldMkLst>
      </pc:sldChg>
      <pc:sldChg chg="addSp modSp mod">
        <pc:chgData name="Leonie Smith" userId="fed1330f33f5650e" providerId="LiveId" clId="{FE663657-3638-4A59-BE8E-61162103E4A9}" dt="2022-05-19T06:36:22.438" v="30" actId="20577"/>
        <pc:sldMkLst>
          <pc:docMk/>
          <pc:sldMk cId="1291027071" sldId="350"/>
        </pc:sldMkLst>
      </pc:sldChg>
      <pc:sldChg chg="addSp modSp mod">
        <pc:chgData name="Leonie Smith" userId="fed1330f33f5650e" providerId="LiveId" clId="{FE663657-3638-4A59-BE8E-61162103E4A9}" dt="2022-05-19T06:36:40.794" v="34" actId="20577"/>
        <pc:sldMkLst>
          <pc:docMk/>
          <pc:sldMk cId="871066081" sldId="352"/>
        </pc:sldMkLst>
      </pc:sldChg>
      <pc:sldChg chg="addSp modSp mod">
        <pc:chgData name="Leonie Smith" userId="fed1330f33f5650e" providerId="LiveId" clId="{FE663657-3638-4A59-BE8E-61162103E4A9}" dt="2022-05-19T06:36:47.458" v="36" actId="20577"/>
        <pc:sldMkLst>
          <pc:docMk/>
          <pc:sldMk cId="2598464500" sldId="356"/>
        </pc:sldMkLst>
      </pc:sldChg>
      <pc:sldChg chg="addSp modSp mod">
        <pc:chgData name="Leonie Smith" userId="fed1330f33f5650e" providerId="LiveId" clId="{FE663657-3638-4A59-BE8E-61162103E4A9}" dt="2022-05-19T06:36:53.594" v="38" actId="20577"/>
        <pc:sldMkLst>
          <pc:docMk/>
          <pc:sldMk cId="1944923438" sldId="358"/>
        </pc:sldMkLst>
      </pc:sldChg>
      <pc:sldChg chg="addSp modSp mod">
        <pc:chgData name="Leonie Smith" userId="fed1330f33f5650e" providerId="LiveId" clId="{FE663657-3638-4A59-BE8E-61162103E4A9}" dt="2022-05-19T06:37:02.286" v="40" actId="20577"/>
        <pc:sldMkLst>
          <pc:docMk/>
          <pc:sldMk cId="4175269013" sldId="360"/>
        </pc:sldMkLst>
      </pc:sldChg>
      <pc:sldChg chg="addSp modSp mod">
        <pc:chgData name="Leonie Smith" userId="fed1330f33f5650e" providerId="LiveId" clId="{FE663657-3638-4A59-BE8E-61162103E4A9}" dt="2022-05-19T06:37:09.766" v="42" actId="20577"/>
        <pc:sldMkLst>
          <pc:docMk/>
          <pc:sldMk cId="1338403432" sldId="362"/>
        </pc:sldMkLst>
      </pc:sldChg>
      <pc:sldChg chg="addSp modSp mod">
        <pc:chgData name="Leonie Smith" userId="fed1330f33f5650e" providerId="LiveId" clId="{FE663657-3638-4A59-BE8E-61162103E4A9}" dt="2022-05-19T06:37:17.459" v="44" actId="20577"/>
        <pc:sldMkLst>
          <pc:docMk/>
          <pc:sldMk cId="1597028933" sldId="364"/>
        </pc:sldMkLst>
      </pc:sldChg>
      <pc:sldChg chg="addSp modSp mod">
        <pc:chgData name="Leonie Smith" userId="fed1330f33f5650e" providerId="LiveId" clId="{FE663657-3638-4A59-BE8E-61162103E4A9}" dt="2022-05-19T06:37:28.866" v="46" actId="20577"/>
        <pc:sldMkLst>
          <pc:docMk/>
          <pc:sldMk cId="948354195" sldId="365"/>
        </pc:sldMkLst>
      </pc:sldChg>
      <pc:sldChg chg="addSp modSp mod">
        <pc:chgData name="Leonie Smith" userId="fed1330f33f5650e" providerId="LiveId" clId="{FE663657-3638-4A59-BE8E-61162103E4A9}" dt="2022-05-19T06:37:46.136" v="48" actId="20577"/>
        <pc:sldMkLst>
          <pc:docMk/>
          <pc:sldMk cId="3085682555" sldId="367"/>
        </pc:sldMkLst>
      </pc:sldChg>
      <pc:sldChg chg="addSp modSp mod">
        <pc:chgData name="Leonie Smith" userId="fed1330f33f5650e" providerId="LiveId" clId="{FE663657-3638-4A59-BE8E-61162103E4A9}" dt="2022-05-19T06:36:35.005" v="32" actId="20577"/>
        <pc:sldMkLst>
          <pc:docMk/>
          <pc:sldMk cId="1072558695" sldId="371"/>
        </pc:sldMkLst>
      </pc:sldChg>
      <pc:sldChg chg="addSp modSp mod">
        <pc:chgData name="Leonie Smith" userId="fed1330f33f5650e" providerId="LiveId" clId="{FE663657-3638-4A59-BE8E-61162103E4A9}" dt="2022-05-19T06:33:50.867" v="4" actId="1076"/>
        <pc:sldMkLst>
          <pc:docMk/>
          <pc:sldMk cId="2991240906" sldId="372"/>
        </pc:sldMkLst>
      </pc:sldChg>
      <pc:sldChg chg="addSp modSp mod">
        <pc:chgData name="Leonie Smith" userId="fed1330f33f5650e" providerId="LiveId" clId="{FE663657-3638-4A59-BE8E-61162103E4A9}" dt="2022-05-19T06:37:53.601" v="50" actId="20577"/>
        <pc:sldMkLst>
          <pc:docMk/>
          <pc:sldMk cId="2830452350" sldId="374"/>
        </pc:sldMkLst>
      </pc:sldChg>
    </pc:docChg>
  </pc:docChgLst>
  <pc:docChgLst>
    <pc:chgData name="Alfred Smith" userId="3c60a3631c0db8ad" providerId="LiveId" clId="{01D5E45B-7965-4F02-ADEE-F954BA169843}"/>
    <pc:docChg chg="modSld">
      <pc:chgData name="Alfred Smith" userId="3c60a3631c0db8ad" providerId="LiveId" clId="{01D5E45B-7965-4F02-ADEE-F954BA169843}" dt="2025-04-02T06:22:43.414" v="0"/>
      <pc:docMkLst>
        <pc:docMk/>
      </pc:docMkLst>
      <pc:sldChg chg="addSp modSp">
        <pc:chgData name="Alfred Smith" userId="3c60a3631c0db8ad" providerId="LiveId" clId="{01D5E45B-7965-4F02-ADEE-F954BA169843}" dt="2025-04-02T06:22:43.414" v="0"/>
        <pc:sldMkLst>
          <pc:docMk/>
          <pc:sldMk cId="1772228426" sldId="338"/>
        </pc:sldMkLst>
        <pc:spChg chg="add mod">
          <ac:chgData name="Alfred Smith" userId="3c60a3631c0db8ad" providerId="LiveId" clId="{01D5E45B-7965-4F02-ADEE-F954BA169843}" dt="2025-04-02T06:22:43.414" v="0"/>
          <ac:spMkLst>
            <pc:docMk/>
            <pc:sldMk cId="1772228426" sldId="338"/>
            <ac:spMk id="2" creationId="{D2A00DEA-FF45-757C-8A1F-4AA54862446E}"/>
          </ac:spMkLst>
        </pc:spChg>
      </pc:sldChg>
    </pc:docChg>
  </pc:docChgLst>
  <pc:docChgLst>
    <pc:chgData name="Leonie Smith" userId="fed1330f33f5650e" providerId="LiveId" clId="{631D0F68-04D9-487B-9E9F-FA67A4B2EF37}"/>
    <pc:docChg chg="modSld">
      <pc:chgData name="Leonie Smith" userId="fed1330f33f5650e" providerId="LiveId" clId="{631D0F68-04D9-487B-9E9F-FA67A4B2EF37}" dt="2022-04-11T06:37:02.778" v="67"/>
      <pc:docMkLst>
        <pc:docMk/>
      </pc:docMkLst>
      <pc:sldChg chg="addSp delSp modSp modTransition modAnim">
        <pc:chgData name="Leonie Smith" userId="fed1330f33f5650e" providerId="LiveId" clId="{631D0F68-04D9-487B-9E9F-FA67A4B2EF37}" dt="2022-04-11T05:49:46.962" v="2"/>
        <pc:sldMkLst>
          <pc:docMk/>
          <pc:sldMk cId="2869461528" sldId="308"/>
        </pc:sldMkLst>
      </pc:sldChg>
      <pc:sldChg chg="addSp delSp modSp modTransition modAnim">
        <pc:chgData name="Leonie Smith" userId="fed1330f33f5650e" providerId="LiveId" clId="{631D0F68-04D9-487B-9E9F-FA67A4B2EF37}" dt="2022-04-11T05:52:20.373" v="7"/>
        <pc:sldMkLst>
          <pc:docMk/>
          <pc:sldMk cId="1237137471" sldId="310"/>
        </pc:sldMkLst>
      </pc:sldChg>
      <pc:sldChg chg="addSp delSp modSp modTransition modAnim">
        <pc:chgData name="Leonie Smith" userId="fed1330f33f5650e" providerId="LiveId" clId="{631D0F68-04D9-487B-9E9F-FA67A4B2EF37}" dt="2022-04-11T06:32:34.276" v="59"/>
        <pc:sldMkLst>
          <pc:docMk/>
          <pc:sldMk cId="1931337536" sldId="339"/>
        </pc:sldMkLst>
      </pc:sldChg>
      <pc:sldChg chg="addSp delSp modSp modTransition modAnim">
        <pc:chgData name="Leonie Smith" userId="fed1330f33f5650e" providerId="LiveId" clId="{631D0F68-04D9-487B-9E9F-FA67A4B2EF37}" dt="2022-04-11T05:56:17.288" v="15"/>
        <pc:sldMkLst>
          <pc:docMk/>
          <pc:sldMk cId="1983841694" sldId="341"/>
        </pc:sldMkLst>
      </pc:sldChg>
      <pc:sldChg chg="addSp modSp">
        <pc:chgData name="Leonie Smith" userId="fed1330f33f5650e" providerId="LiveId" clId="{631D0F68-04D9-487B-9E9F-FA67A4B2EF37}" dt="2022-04-11T05:57:05.997" v="16"/>
        <pc:sldMkLst>
          <pc:docMk/>
          <pc:sldMk cId="3055517435" sldId="343"/>
        </pc:sldMkLst>
      </pc:sldChg>
      <pc:sldChg chg="addSp delSp modSp modTransition modAnim">
        <pc:chgData name="Leonie Smith" userId="fed1330f33f5650e" providerId="LiveId" clId="{631D0F68-04D9-487B-9E9F-FA67A4B2EF37}" dt="2022-04-11T06:02:06.487" v="23"/>
        <pc:sldMkLst>
          <pc:docMk/>
          <pc:sldMk cId="3195630509" sldId="345"/>
        </pc:sldMkLst>
      </pc:sldChg>
      <pc:sldChg chg="addSp modSp">
        <pc:chgData name="Leonie Smith" userId="fed1330f33f5650e" providerId="LiveId" clId="{631D0F68-04D9-487B-9E9F-FA67A4B2EF37}" dt="2022-04-11T06:06:10.371" v="24"/>
        <pc:sldMkLst>
          <pc:docMk/>
          <pc:sldMk cId="3740339217" sldId="347"/>
        </pc:sldMkLst>
      </pc:sldChg>
      <pc:sldChg chg="addSp modSp">
        <pc:chgData name="Leonie Smith" userId="fed1330f33f5650e" providerId="LiveId" clId="{631D0F68-04D9-487B-9E9F-FA67A4B2EF37}" dt="2022-04-11T06:08:59.203" v="25"/>
        <pc:sldMkLst>
          <pc:docMk/>
          <pc:sldMk cId="1642667687" sldId="349"/>
        </pc:sldMkLst>
      </pc:sldChg>
      <pc:sldChg chg="addSp delSp modSp modTransition modAnim">
        <pc:chgData name="Leonie Smith" userId="fed1330f33f5650e" providerId="LiveId" clId="{631D0F68-04D9-487B-9E9F-FA67A4B2EF37}" dt="2022-04-11T06:12:16.392" v="31"/>
        <pc:sldMkLst>
          <pc:docMk/>
          <pc:sldMk cId="2522495975" sldId="351"/>
        </pc:sldMkLst>
      </pc:sldChg>
      <pc:sldChg chg="addSp modSp">
        <pc:chgData name="Leonie Smith" userId="fed1330f33f5650e" providerId="LiveId" clId="{631D0F68-04D9-487B-9E9F-FA67A4B2EF37}" dt="2022-04-11T06:14:47.321" v="32"/>
        <pc:sldMkLst>
          <pc:docMk/>
          <pc:sldMk cId="3354966384" sldId="355"/>
        </pc:sldMkLst>
      </pc:sldChg>
      <pc:sldChg chg="addSp delSp modSp modTransition modAnim">
        <pc:chgData name="Leonie Smith" userId="fed1330f33f5650e" providerId="LiveId" clId="{631D0F68-04D9-487B-9E9F-FA67A4B2EF37}" dt="2022-04-11T06:35:14.463" v="65"/>
        <pc:sldMkLst>
          <pc:docMk/>
          <pc:sldMk cId="859891306" sldId="357"/>
        </pc:sldMkLst>
      </pc:sldChg>
      <pc:sldChg chg="addSp delSp modSp modTransition modAnim">
        <pc:chgData name="Leonie Smith" userId="fed1330f33f5650e" providerId="LiveId" clId="{631D0F68-04D9-487B-9E9F-FA67A4B2EF37}" dt="2022-04-11T06:20:08.719" v="42"/>
        <pc:sldMkLst>
          <pc:docMk/>
          <pc:sldMk cId="1721351337" sldId="359"/>
        </pc:sldMkLst>
      </pc:sldChg>
      <pc:sldChg chg="addSp delSp modSp modTransition modAnim">
        <pc:chgData name="Leonie Smith" userId="fed1330f33f5650e" providerId="LiveId" clId="{631D0F68-04D9-487B-9E9F-FA67A4B2EF37}" dt="2022-04-11T06:25:06.956" v="47"/>
        <pc:sldMkLst>
          <pc:docMk/>
          <pc:sldMk cId="7206226" sldId="361"/>
        </pc:sldMkLst>
      </pc:sldChg>
      <pc:sldChg chg="addSp modSp">
        <pc:chgData name="Leonie Smith" userId="fed1330f33f5650e" providerId="LiveId" clId="{631D0F68-04D9-487B-9E9F-FA67A4B2EF37}" dt="2022-04-11T06:25:55.732" v="48"/>
        <pc:sldMkLst>
          <pc:docMk/>
          <pc:sldMk cId="1959011231" sldId="363"/>
        </pc:sldMkLst>
      </pc:sldChg>
      <pc:sldChg chg="addSp modSp">
        <pc:chgData name="Leonie Smith" userId="fed1330f33f5650e" providerId="LiveId" clId="{631D0F68-04D9-487B-9E9F-FA67A4B2EF37}" dt="2022-04-11T06:29:35.058" v="52"/>
        <pc:sldMkLst>
          <pc:docMk/>
          <pc:sldMk cId="287642116" sldId="366"/>
        </pc:sldMkLst>
      </pc:sldChg>
      <pc:sldChg chg="addSp delSp modSp modTransition modAnim">
        <pc:chgData name="Leonie Smith" userId="fed1330f33f5650e" providerId="LiveId" clId="{631D0F68-04D9-487B-9E9F-FA67A4B2EF37}" dt="2022-04-11T06:37:02.778" v="67"/>
        <pc:sldMkLst>
          <pc:docMk/>
          <pc:sldMk cId="3817889334" sldId="368"/>
        </pc:sldMkLst>
      </pc:sldChg>
      <pc:sldChg chg="addSp delSp modSp modTransition modAnim">
        <pc:chgData name="Leonie Smith" userId="fed1330f33f5650e" providerId="LiveId" clId="{631D0F68-04D9-487B-9E9F-FA67A4B2EF37}" dt="2022-04-11T06:28:50.144" v="51"/>
        <pc:sldMkLst>
          <pc:docMk/>
          <pc:sldMk cId="2155047296" sldId="369"/>
        </pc:sldMkLst>
      </pc:sldChg>
      <pc:sldChg chg="addSp delSp modSp modTransition modAnim">
        <pc:chgData name="Leonie Smith" userId="fed1330f33f5650e" providerId="LiveId" clId="{631D0F68-04D9-487B-9E9F-FA67A4B2EF37}" dt="2022-04-11T06:10:05.707" v="28"/>
        <pc:sldMkLst>
          <pc:docMk/>
          <pc:sldMk cId="1274732694" sldId="370"/>
        </pc:sldMkLst>
      </pc:sldChg>
    </pc:docChg>
  </pc:docChgLst>
  <pc:docChgLst>
    <pc:chgData name="Alfred Smith" userId="3c60a3631c0db8ad" providerId="LiveId" clId="{0A92B2EC-6948-48CF-AFAF-EB9737E90D3D}"/>
    <pc:docChg chg="undo custSel modSld">
      <pc:chgData name="Alfred Smith" userId="3c60a3631c0db8ad" providerId="LiveId" clId="{0A92B2EC-6948-48CF-AFAF-EB9737E90D3D}" dt="2024-07-08T09:33:50.928" v="66"/>
      <pc:docMkLst>
        <pc:docMk/>
      </pc:docMkLst>
      <pc:sldChg chg="modSp mod">
        <pc:chgData name="Alfred Smith" userId="3c60a3631c0db8ad" providerId="LiveId" clId="{0A92B2EC-6948-48CF-AFAF-EB9737E90D3D}" dt="2024-07-08T09:19:23.434" v="3" actId="12"/>
        <pc:sldMkLst>
          <pc:docMk/>
          <pc:sldMk cId="2869461528" sldId="308"/>
        </pc:sldMkLst>
      </pc:sldChg>
      <pc:sldChg chg="addSp delSp modSp mod">
        <pc:chgData name="Alfred Smith" userId="3c60a3631c0db8ad" providerId="LiveId" clId="{0A92B2EC-6948-48CF-AFAF-EB9737E90D3D}" dt="2024-07-08T09:23:54.933" v="6" actId="22"/>
        <pc:sldMkLst>
          <pc:docMk/>
          <pc:sldMk cId="1772228426" sldId="338"/>
        </pc:sldMkLst>
      </pc:sldChg>
      <pc:sldChg chg="modSp mod">
        <pc:chgData name="Alfred Smith" userId="3c60a3631c0db8ad" providerId="LiveId" clId="{0A92B2EC-6948-48CF-AFAF-EB9737E90D3D}" dt="2024-07-08T09:29:59.622" v="48"/>
        <pc:sldMkLst>
          <pc:docMk/>
          <pc:sldMk cId="1931337536" sldId="339"/>
        </pc:sldMkLst>
      </pc:sldChg>
      <pc:sldChg chg="modSp mod">
        <pc:chgData name="Alfred Smith" userId="3c60a3631c0db8ad" providerId="LiveId" clId="{0A92B2EC-6948-48CF-AFAF-EB9737E90D3D}" dt="2024-07-08T09:30:13.261" v="49"/>
        <pc:sldMkLst>
          <pc:docMk/>
          <pc:sldMk cId="1983841694" sldId="341"/>
        </pc:sldMkLst>
      </pc:sldChg>
      <pc:sldChg chg="modSp mod">
        <pc:chgData name="Alfred Smith" userId="3c60a3631c0db8ad" providerId="LiveId" clId="{0A92B2EC-6948-48CF-AFAF-EB9737E90D3D}" dt="2024-07-08T09:30:34.412" v="51" actId="404"/>
        <pc:sldMkLst>
          <pc:docMk/>
          <pc:sldMk cId="3055517435" sldId="343"/>
        </pc:sldMkLst>
      </pc:sldChg>
      <pc:sldChg chg="modSp mod">
        <pc:chgData name="Alfred Smith" userId="3c60a3631c0db8ad" providerId="LiveId" clId="{0A92B2EC-6948-48CF-AFAF-EB9737E90D3D}" dt="2024-07-08T09:30:51.970" v="53" actId="404"/>
        <pc:sldMkLst>
          <pc:docMk/>
          <pc:sldMk cId="3195630509" sldId="345"/>
        </pc:sldMkLst>
      </pc:sldChg>
      <pc:sldChg chg="modSp mod">
        <pc:chgData name="Alfred Smith" userId="3c60a3631c0db8ad" providerId="LiveId" clId="{0A92B2EC-6948-48CF-AFAF-EB9737E90D3D}" dt="2024-07-08T09:31:13.867" v="55"/>
        <pc:sldMkLst>
          <pc:docMk/>
          <pc:sldMk cId="3740339217" sldId="347"/>
        </pc:sldMkLst>
      </pc:sldChg>
      <pc:sldChg chg="modSp mod">
        <pc:chgData name="Alfred Smith" userId="3c60a3631c0db8ad" providerId="LiveId" clId="{0A92B2EC-6948-48CF-AFAF-EB9737E90D3D}" dt="2024-07-08T09:31:42.244" v="57"/>
        <pc:sldMkLst>
          <pc:docMk/>
          <pc:sldMk cId="1642667687" sldId="349"/>
        </pc:sldMkLst>
      </pc:sldChg>
      <pc:sldChg chg="modSp mod">
        <pc:chgData name="Alfred Smith" userId="3c60a3631c0db8ad" providerId="LiveId" clId="{0A92B2EC-6948-48CF-AFAF-EB9737E90D3D}" dt="2024-07-08T09:32:12.861" v="59"/>
        <pc:sldMkLst>
          <pc:docMk/>
          <pc:sldMk cId="2522495975" sldId="351"/>
        </pc:sldMkLst>
      </pc:sldChg>
      <pc:sldChg chg="modSp mod">
        <pc:chgData name="Alfred Smith" userId="3c60a3631c0db8ad" providerId="LiveId" clId="{0A92B2EC-6948-48CF-AFAF-EB9737E90D3D}" dt="2024-07-08T09:32:27.417" v="60"/>
        <pc:sldMkLst>
          <pc:docMk/>
          <pc:sldMk cId="3354966384" sldId="355"/>
        </pc:sldMkLst>
      </pc:sldChg>
      <pc:sldChg chg="modSp mod">
        <pc:chgData name="Alfred Smith" userId="3c60a3631c0db8ad" providerId="LiveId" clId="{0A92B2EC-6948-48CF-AFAF-EB9737E90D3D}" dt="2024-07-08T09:32:45.243" v="61"/>
        <pc:sldMkLst>
          <pc:docMk/>
          <pc:sldMk cId="859891306" sldId="357"/>
        </pc:sldMkLst>
      </pc:sldChg>
      <pc:sldChg chg="modSp mod">
        <pc:chgData name="Alfred Smith" userId="3c60a3631c0db8ad" providerId="LiveId" clId="{0A92B2EC-6948-48CF-AFAF-EB9737E90D3D}" dt="2024-07-08T09:32:59.076" v="62"/>
        <pc:sldMkLst>
          <pc:docMk/>
          <pc:sldMk cId="1721351337" sldId="359"/>
        </pc:sldMkLst>
      </pc:sldChg>
      <pc:sldChg chg="modSp mod">
        <pc:chgData name="Alfred Smith" userId="3c60a3631c0db8ad" providerId="LiveId" clId="{0A92B2EC-6948-48CF-AFAF-EB9737E90D3D}" dt="2024-07-08T09:33:11.830" v="63"/>
        <pc:sldMkLst>
          <pc:docMk/>
          <pc:sldMk cId="7206226" sldId="361"/>
        </pc:sldMkLst>
      </pc:sldChg>
      <pc:sldChg chg="modSp mod">
        <pc:chgData name="Alfred Smith" userId="3c60a3631c0db8ad" providerId="LiveId" clId="{0A92B2EC-6948-48CF-AFAF-EB9737E90D3D}" dt="2024-07-08T09:33:22.495" v="64"/>
        <pc:sldMkLst>
          <pc:docMk/>
          <pc:sldMk cId="1959011231" sldId="363"/>
        </pc:sldMkLst>
      </pc:sldChg>
      <pc:sldChg chg="modSp mod">
        <pc:chgData name="Alfred Smith" userId="3c60a3631c0db8ad" providerId="LiveId" clId="{0A92B2EC-6948-48CF-AFAF-EB9737E90D3D}" dt="2024-07-08T09:33:50.928" v="66"/>
        <pc:sldMkLst>
          <pc:docMk/>
          <pc:sldMk cId="287642116" sldId="366"/>
        </pc:sldMkLst>
      </pc:sldChg>
      <pc:sldChg chg="modSp mod">
        <pc:chgData name="Alfred Smith" userId="3c60a3631c0db8ad" providerId="LiveId" clId="{0A92B2EC-6948-48CF-AFAF-EB9737E90D3D}" dt="2024-07-08T09:29:38.339" v="47" actId="5793"/>
        <pc:sldMkLst>
          <pc:docMk/>
          <pc:sldMk cId="3817889334" sldId="368"/>
        </pc:sldMkLst>
      </pc:sldChg>
      <pc:sldChg chg="modSp mod">
        <pc:chgData name="Alfred Smith" userId="3c60a3631c0db8ad" providerId="LiveId" clId="{0A92B2EC-6948-48CF-AFAF-EB9737E90D3D}" dt="2024-07-08T09:33:35.888" v="65"/>
        <pc:sldMkLst>
          <pc:docMk/>
          <pc:sldMk cId="2155047296" sldId="369"/>
        </pc:sldMkLst>
      </pc:sldChg>
      <pc:sldChg chg="modSp mod">
        <pc:chgData name="Alfred Smith" userId="3c60a3631c0db8ad" providerId="LiveId" clId="{0A92B2EC-6948-48CF-AFAF-EB9737E90D3D}" dt="2024-07-08T09:31:55.473" v="58"/>
        <pc:sldMkLst>
          <pc:docMk/>
          <pc:sldMk cId="1274732694" sldId="3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a:t>
            </a:r>
            <a:r>
              <a:rPr lang="en-IN" dirty="0"/>
              <a:t>Kham</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210639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16-1</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8" name="Audio 7">
            <a:hlinkClick r:id="" action="ppaction://media"/>
            <a:extLst>
              <a:ext uri="{FF2B5EF4-FFF2-40B4-BE49-F238E27FC236}">
                <a16:creationId xmlns:a16="http://schemas.microsoft.com/office/drawing/2014/main" id="{49595DB4-0931-36F9-C052-E6CA0ADD645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835"/>
    </mc:Choice>
    <mc:Fallback xmlns="">
      <p:transition spd="slow" advTm="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3AB361E-2C55-4906-AA1A-13277FD447B4}"/>
              </a:ext>
            </a:extLst>
          </p:cNvPr>
          <p:cNvPicPr>
            <a:picLocks noChangeAspect="1"/>
          </p:cNvPicPr>
          <p:nvPr/>
        </p:nvPicPr>
        <p:blipFill>
          <a:blip r:embed="rId2"/>
          <a:stretch>
            <a:fillRect/>
          </a:stretch>
        </p:blipFill>
        <p:spPr>
          <a:xfrm>
            <a:off x="-19050" y="-69074"/>
            <a:ext cx="12634038" cy="6927074"/>
          </a:xfrm>
          <a:prstGeom prst="rect">
            <a:avLst/>
          </a:prstGeom>
        </p:spPr>
      </p:pic>
      <p:sp>
        <p:nvSpPr>
          <p:cNvPr id="5" name="TextBox 4">
            <a:extLst>
              <a:ext uri="{FF2B5EF4-FFF2-40B4-BE49-F238E27FC236}">
                <a16:creationId xmlns:a16="http://schemas.microsoft.com/office/drawing/2014/main" id="{1A6A7F21-1190-F514-9432-446CE7702E04}"/>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2723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7And the Lord said to Samuel, “Listen to the voice of the people in all that they say to you. For it is not you they have rejected, but they have rejected Me as their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7དེ་ནས་དཀོན་མཆོག་ཡ་ཝཱེས་སཱ་མུ་ཨེལ་ལ་འདི་སྐད་དུ། མི་རྣམས་ཀྱིས་ཁྱོད་ལ་ཇི་ལྟར་སྨྲས་པ་བཞིན་དུ་སྒྲུབས་ཤིག རྒྱུ་མཚན་ནི། དེ་དག་གིས་ཁྱོད་རང་གཡུགས་པ་མ་ཡིན་པར། ང་རང་རྒྱལ་པོའི་གོ་ས་དེར་མ་བཞག་པར་དོར་བ་ཡིན། </a:t>
            </a:r>
            <a:endParaRPr lang="en-ZA" sz="1600" dirty="0"/>
          </a:p>
        </p:txBody>
      </p:sp>
      <p:pic>
        <p:nvPicPr>
          <p:cNvPr id="5" name="Audio 4">
            <a:hlinkClick r:id="" action="ppaction://media"/>
            <a:extLst>
              <a:ext uri="{FF2B5EF4-FFF2-40B4-BE49-F238E27FC236}">
                <a16:creationId xmlns:a16="http://schemas.microsoft.com/office/drawing/2014/main" id="{E99ACEDB-AEA2-D9AE-0C80-671349BC21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630509"/>
      </p:ext>
    </p:extLst>
  </p:cSld>
  <p:clrMapOvr>
    <a:masterClrMapping/>
  </p:clrMapOvr>
  <mc:AlternateContent xmlns:mc="http://schemas.openxmlformats.org/markup-compatibility/2006" xmlns:p14="http://schemas.microsoft.com/office/powerpoint/2010/main">
    <mc:Choice Requires="p14">
      <p:transition spd="slow" p14:dur="2000" advTm="11644"/>
    </mc:Choice>
    <mc:Fallback xmlns="">
      <p:transition spd="slow" advTm="11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CF8DDE8-F652-46D4-A3BE-E619BA2943E8}"/>
              </a:ext>
            </a:extLst>
          </p:cNvPr>
          <p:cNvPicPr>
            <a:picLocks noChangeAspect="1"/>
          </p:cNvPicPr>
          <p:nvPr/>
        </p:nvPicPr>
        <p:blipFill>
          <a:blip r:embed="rId2"/>
          <a:stretch>
            <a:fillRect/>
          </a:stretch>
        </p:blipFill>
        <p:spPr>
          <a:xfrm>
            <a:off x="0" y="0"/>
            <a:ext cx="12608403" cy="6858000"/>
          </a:xfrm>
          <a:prstGeom prst="rect">
            <a:avLst/>
          </a:prstGeom>
        </p:spPr>
      </p:pic>
      <p:sp>
        <p:nvSpPr>
          <p:cNvPr id="5" name="TextBox 4">
            <a:extLst>
              <a:ext uri="{FF2B5EF4-FFF2-40B4-BE49-F238E27FC236}">
                <a16:creationId xmlns:a16="http://schemas.microsoft.com/office/drawing/2014/main" id="{BE88C416-9DA5-DD3A-DAA2-BF2E37FD3597}"/>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89563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8Just as they have done from the day I brought them up out of Egypt until this day, forsaking Me and serving other gods, so they are doing to you.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བདག་གིས་མི་འདི་རྣམས་ཨེ་ཅིབ་ཡུལ་ནས་ཕྱི་རུ་ཁྲིད་པ་ནས་དེ་རིང་གི་བར་དུ་དེ་དག་གིས་ང་རང་སྤངས་ཏེ་ལྷ་གཞན་རྣམས་བསྟེན་པ་ཡིན། བྱ་བ་དེ་ལྟ་བུ་དེ་དག་གིས་ཁྱོད་ལ་ཡང་བྱེད་ངེས། </a:t>
            </a:r>
            <a:endParaRPr lang="en-ZA" dirty="0"/>
          </a:p>
        </p:txBody>
      </p:sp>
      <p:pic>
        <p:nvPicPr>
          <p:cNvPr id="12" name="Audio 11">
            <a:hlinkClick r:id="" action="ppaction://media"/>
            <a:extLst>
              <a:ext uri="{FF2B5EF4-FFF2-40B4-BE49-F238E27FC236}">
                <a16:creationId xmlns:a16="http://schemas.microsoft.com/office/drawing/2014/main" id="{63210ED9-FD85-641F-CBFF-486E1D825C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40339217"/>
      </p:ext>
    </p:extLst>
  </p:cSld>
  <p:clrMapOvr>
    <a:masterClrMapping/>
  </p:clrMapOvr>
  <mc:AlternateContent xmlns:mc="http://schemas.openxmlformats.org/markup-compatibility/2006" xmlns:p14="http://schemas.microsoft.com/office/powerpoint/2010/main">
    <mc:Choice Requires="p14">
      <p:transition spd="slow" p14:dur="2000" advTm="13423"/>
    </mc:Choice>
    <mc:Fallback xmlns="">
      <p:transition spd="slow" advTm="13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9979609-47BA-4B65-8738-99ED9CF9F337}"/>
              </a:ext>
            </a:extLst>
          </p:cNvPr>
          <p:cNvPicPr>
            <a:picLocks noChangeAspect="1"/>
          </p:cNvPicPr>
          <p:nvPr/>
        </p:nvPicPr>
        <p:blipFill>
          <a:blip r:embed="rId2"/>
          <a:stretch>
            <a:fillRect/>
          </a:stretch>
        </p:blipFill>
        <p:spPr>
          <a:xfrm>
            <a:off x="-720812" y="0"/>
            <a:ext cx="12912811" cy="6858000"/>
          </a:xfrm>
          <a:prstGeom prst="rect">
            <a:avLst/>
          </a:prstGeom>
        </p:spPr>
      </p:pic>
      <p:sp>
        <p:nvSpPr>
          <p:cNvPr id="5" name="TextBox 4">
            <a:extLst>
              <a:ext uri="{FF2B5EF4-FFF2-40B4-BE49-F238E27FC236}">
                <a16:creationId xmlns:a16="http://schemas.microsoft.com/office/drawing/2014/main" id="{ED381883-8CE3-3031-6CC2-25065BD1EF8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623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9Now listen to them, but you must solemnly warn them and show them the manner of the king who will reign over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9དེའི་ཕྱིར་མི་རྣམས་ཀྱི་སྐད་ལ་ཉོན་ཅིག འོན་ཀྱང་མ་འོངས་པ་ན་དེ་དག་ལ་སྲིད་བྱེད་པའི་རྒྱལ་པོའི་བྱེད་སྟངས་ཐམས་ཅད་གསལ་པོར་འཆད་དགོས་ལ་ཉེན་བརྡ་ཡང་ཐོངས་ཤིག་ཅེས་གསུངས་སོ། །</a:t>
            </a:r>
            <a:endParaRPr lang="en-ZA" dirty="0"/>
          </a:p>
        </p:txBody>
      </p:sp>
      <p:pic>
        <p:nvPicPr>
          <p:cNvPr id="7" name="Audio 6">
            <a:hlinkClick r:id="" action="ppaction://media"/>
            <a:extLst>
              <a:ext uri="{FF2B5EF4-FFF2-40B4-BE49-F238E27FC236}">
                <a16:creationId xmlns:a16="http://schemas.microsoft.com/office/drawing/2014/main" id="{9B44BC74-22B4-6579-F6A1-49BF156294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42667687"/>
      </p:ext>
    </p:extLst>
  </p:cSld>
  <p:clrMapOvr>
    <a:masterClrMapping/>
  </p:clrMapOvr>
  <mc:AlternateContent xmlns:mc="http://schemas.openxmlformats.org/markup-compatibility/2006" xmlns:p14="http://schemas.microsoft.com/office/powerpoint/2010/main">
    <mc:Choice Requires="p14">
      <p:transition spd="slow" p14:dur="2000" advTm="13778"/>
    </mc:Choice>
    <mc:Fallback xmlns="">
      <p:transition spd="slow" advTm="13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2B3C7A-D5DA-4E75-A95F-F663D959D28F}"/>
              </a:ext>
            </a:extLst>
          </p:cNvPr>
          <p:cNvPicPr>
            <a:picLocks noChangeAspect="1"/>
          </p:cNvPicPr>
          <p:nvPr/>
        </p:nvPicPr>
        <p:blipFill>
          <a:blip r:embed="rId2"/>
          <a:stretch>
            <a:fillRect/>
          </a:stretch>
        </p:blipFill>
        <p:spPr>
          <a:xfrm>
            <a:off x="0" y="0"/>
            <a:ext cx="13870858" cy="6858000"/>
          </a:xfrm>
          <a:prstGeom prst="rect">
            <a:avLst/>
          </a:prstGeom>
        </p:spPr>
      </p:pic>
      <p:sp>
        <p:nvSpPr>
          <p:cNvPr id="5" name="TextBox 4">
            <a:extLst>
              <a:ext uri="{FF2B5EF4-FFF2-40B4-BE49-F238E27FC236}">
                <a16:creationId xmlns:a16="http://schemas.microsoft.com/office/drawing/2014/main" id="{AA66DDDB-0D76-804D-D3C7-C5A7ED4AE1B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1027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dirty="0">
                <a:solidFill>
                  <a:srgbClr val="121212"/>
                </a:solidFill>
                <a:latin typeface="ArialMT"/>
              </a:rPr>
              <a:t>10So Samuel spoke all the words of the Lord to the people who were asking him for a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10ཡང་སཱ་མུ་ཨེལ་གྱིས་དཀོན་མཆོག་ཡ་ཝཱེའི་གསུང་ཐམས་ཅད་ནི་རྒྱལ་པོ་དགོས་ཞུ་མཁན་གྱི་མི་རྣམས་ལ་འདི་ལྟར་སྨྲས་པ་སྟེ། </a:t>
            </a:r>
            <a:endParaRPr lang="en-ZA" dirty="0"/>
          </a:p>
        </p:txBody>
      </p:sp>
      <p:pic>
        <p:nvPicPr>
          <p:cNvPr id="7" name="Audio 6">
            <a:hlinkClick r:id="" action="ppaction://media"/>
            <a:extLst>
              <a:ext uri="{FF2B5EF4-FFF2-40B4-BE49-F238E27FC236}">
                <a16:creationId xmlns:a16="http://schemas.microsoft.com/office/drawing/2014/main" id="{8C9055B1-4D9D-98DD-C194-7555DF616E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74732694"/>
      </p:ext>
    </p:extLst>
  </p:cSld>
  <p:clrMapOvr>
    <a:masterClrMapping/>
  </p:clrMapOvr>
  <mc:AlternateContent xmlns:mc="http://schemas.openxmlformats.org/markup-compatibility/2006" xmlns:p14="http://schemas.microsoft.com/office/powerpoint/2010/main">
    <mc:Choice Requires="p14">
      <p:transition spd="slow" p14:dur="2000" advTm="7013"/>
    </mc:Choice>
    <mc:Fallback xmlns="">
      <p:transition spd="slow" advTm="7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5AAB2EF-135D-4211-A55D-39F8AEC980DD}"/>
              </a:ext>
            </a:extLst>
          </p:cNvPr>
          <p:cNvPicPr>
            <a:picLocks noChangeAspect="1"/>
          </p:cNvPicPr>
          <p:nvPr/>
        </p:nvPicPr>
        <p:blipFill>
          <a:blip r:embed="rId2"/>
          <a:stretch>
            <a:fillRect/>
          </a:stretch>
        </p:blipFill>
        <p:spPr>
          <a:xfrm>
            <a:off x="0" y="-636449"/>
            <a:ext cx="12192000" cy="7494449"/>
          </a:xfrm>
          <a:prstGeom prst="rect">
            <a:avLst/>
          </a:prstGeom>
        </p:spPr>
      </p:pic>
      <p:sp>
        <p:nvSpPr>
          <p:cNvPr id="5" name="TextBox 4">
            <a:extLst>
              <a:ext uri="{FF2B5EF4-FFF2-40B4-BE49-F238E27FC236}">
                <a16:creationId xmlns:a16="http://schemas.microsoft.com/office/drawing/2014/main" id="{64D443C3-B4CD-47BD-0772-F0949229B193}"/>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2558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11He said, “This will be the manner of the king who will reign over you: He will take your sons and appoint them to his own chariots and horses, to run in front of his chariots.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11ཁྱོད་རྣམས་ལ་སྲིད་བྱེད་པར་འགྱུར་བའི་རྒྱལ་པོ་དག་གི་བྱེད་སྟངས་ནི་འདི་ལྟར་ཡིན། ཁོང་གིས་ཁྱོད་ཅག་གི་བུ་རྣམས་བསྡུས་ནས་རང་གི་ཤིང་རྟ་འདེད་མཁན་ནམ་རྟ་པར་བསྐོས་ཏེ། རྒྱལ་པོའི་སྲོག་སྲུང་བའི་ཆེད་དུ་ཁོང་གི་ཤིང་རྟའི་མདུན་དུ་རྒྱུག་པར་འགྱུར། </a:t>
            </a:r>
            <a:endParaRPr lang="en-ZA" dirty="0"/>
          </a:p>
        </p:txBody>
      </p:sp>
      <p:pic>
        <p:nvPicPr>
          <p:cNvPr id="7" name="Audio 6">
            <a:hlinkClick r:id="" action="ppaction://media"/>
            <a:extLst>
              <a:ext uri="{FF2B5EF4-FFF2-40B4-BE49-F238E27FC236}">
                <a16:creationId xmlns:a16="http://schemas.microsoft.com/office/drawing/2014/main" id="{C0FA1969-0CD5-1064-321D-339F62DC56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22495975"/>
      </p:ext>
    </p:extLst>
  </p:cSld>
  <p:clrMapOvr>
    <a:masterClrMapping/>
  </p:clrMapOvr>
  <mc:AlternateContent xmlns:mc="http://schemas.openxmlformats.org/markup-compatibility/2006" xmlns:p14="http://schemas.microsoft.com/office/powerpoint/2010/main">
    <mc:Choice Requires="p14">
      <p:transition spd="slow" p14:dur="2000" advTm="16344"/>
    </mc:Choice>
    <mc:Fallback xmlns="">
      <p:transition spd="slow" advTm="1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47CAEB-1F8F-4510-A9F6-73DEE4ED6F55}"/>
              </a:ext>
            </a:extLst>
          </p:cNvPr>
          <p:cNvPicPr>
            <a:picLocks noChangeAspect="1"/>
          </p:cNvPicPr>
          <p:nvPr/>
        </p:nvPicPr>
        <p:blipFill>
          <a:blip r:embed="rId2"/>
          <a:stretch>
            <a:fillRect/>
          </a:stretch>
        </p:blipFill>
        <p:spPr>
          <a:xfrm>
            <a:off x="-2" y="-1"/>
            <a:ext cx="12284719" cy="6857999"/>
          </a:xfrm>
          <a:prstGeom prst="rect">
            <a:avLst/>
          </a:prstGeom>
        </p:spPr>
      </p:pic>
      <p:sp>
        <p:nvSpPr>
          <p:cNvPr id="5" name="TextBox 4">
            <a:extLst>
              <a:ext uri="{FF2B5EF4-FFF2-40B4-BE49-F238E27FC236}">
                <a16:creationId xmlns:a16="http://schemas.microsoft.com/office/drawing/2014/main" id="{432B892C-B15C-D058-419F-31B3A11D3BCB}"/>
              </a:ext>
            </a:extLst>
          </p:cNvPr>
          <p:cNvSpPr txBox="1"/>
          <p:nvPr/>
        </p:nvSpPr>
        <p:spPr>
          <a:xfrm>
            <a:off x="167228" y="0"/>
            <a:ext cx="5975129" cy="6858000"/>
          </a:xfrm>
          <a:prstGeom prst="rect">
            <a:avLst/>
          </a:prstGeom>
          <a:noFill/>
        </p:spPr>
        <p:txBody>
          <a:bodyPr wrap="square" rtlCol="0">
            <a:noAutofit/>
          </a:bodyPr>
          <a:lstStyle/>
          <a:p>
            <a:pPr algn="ctr"/>
            <a:r>
              <a:rPr lang="bo-CN" sz="8000" b="1" i="0" cap="all" dirty="0">
                <a:solidFill>
                  <a:schemeClr val="bg1"/>
                </a:solidFill>
                <a:effectLst/>
                <a:latin typeface="ArialMT"/>
              </a:rPr>
              <a:t>ཤ་མུ་ཨེལ་དང་པོ། 8</a:t>
            </a:r>
          </a:p>
          <a:p>
            <a:pPr algn="l"/>
            <a:r>
              <a:rPr lang="bo-CN" sz="8000" b="1" i="0" dirty="0">
                <a:solidFill>
                  <a:schemeClr val="bg1"/>
                </a:solidFill>
                <a:effectLst/>
                <a:latin typeface="ArialMT"/>
              </a:rPr>
              <a:t>མི་མང་ལ་རྒྱལ་པོ་ཞིག་དགོས་པ།</a:t>
            </a:r>
          </a:p>
        </p:txBody>
      </p:sp>
    </p:spTree>
    <p:extLst>
      <p:ext uri="{BB962C8B-B14F-4D97-AF65-F5344CB8AC3E}">
        <p14:creationId xmlns:p14="http://schemas.microsoft.com/office/powerpoint/2010/main" val="2991240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11FED1-F8B5-4E64-A6AB-DAF562486AE2}"/>
              </a:ext>
            </a:extLst>
          </p:cNvPr>
          <p:cNvPicPr>
            <a:picLocks noChangeAspect="1"/>
          </p:cNvPicPr>
          <p:nvPr/>
        </p:nvPicPr>
        <p:blipFill>
          <a:blip r:embed="rId2"/>
          <a:stretch>
            <a:fillRect/>
          </a:stretch>
        </p:blipFill>
        <p:spPr>
          <a:xfrm>
            <a:off x="0" y="-274947"/>
            <a:ext cx="12192000" cy="7132948"/>
          </a:xfrm>
          <a:prstGeom prst="rect">
            <a:avLst/>
          </a:prstGeom>
        </p:spPr>
      </p:pic>
      <p:sp>
        <p:nvSpPr>
          <p:cNvPr id="5" name="TextBox 4">
            <a:extLst>
              <a:ext uri="{FF2B5EF4-FFF2-40B4-BE49-F238E27FC236}">
                <a16:creationId xmlns:a16="http://schemas.microsoft.com/office/drawing/2014/main" id="{F0FF9DB8-B47E-0072-F5AA-546AD775149D}"/>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1066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13And he will take your daughters to be perfumers, cooks, and bakers.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13ཡང་ཁོང་གིས་ཁྱོད་ཅག་གི་བུ་མོ་རྣམས་ནི་སྤོས་ཆུ་བཟོ་མཁན་དང་། གསོལ་ཐབ་མཁན་དང་། བག་ལེབ་སྲེག་མཁན་བཅས་སུ་བྱེད་དོ། ། </a:t>
            </a:r>
            <a:endParaRPr lang="en-ZA" dirty="0"/>
          </a:p>
        </p:txBody>
      </p:sp>
      <p:pic>
        <p:nvPicPr>
          <p:cNvPr id="7" name="Audio 6">
            <a:hlinkClick r:id="" action="ppaction://media"/>
            <a:extLst>
              <a:ext uri="{FF2B5EF4-FFF2-40B4-BE49-F238E27FC236}">
                <a16:creationId xmlns:a16="http://schemas.microsoft.com/office/drawing/2014/main" id="{0C473736-3AF0-E6ED-4CF8-7282E0350F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4966384"/>
      </p:ext>
    </p:extLst>
  </p:cSld>
  <p:clrMapOvr>
    <a:masterClrMapping/>
  </p:clrMapOvr>
  <mc:AlternateContent xmlns:mc="http://schemas.openxmlformats.org/markup-compatibility/2006" xmlns:p14="http://schemas.microsoft.com/office/powerpoint/2010/main">
    <mc:Choice Requires="p14">
      <p:transition spd="slow" p14:dur="2000" advTm="11039"/>
    </mc:Choice>
    <mc:Fallback xmlns="">
      <p:transition spd="slow" advTm="1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FBBA956-3EC9-4504-915B-0490DA1014E3}"/>
              </a:ext>
            </a:extLst>
          </p:cNvPr>
          <p:cNvPicPr>
            <a:picLocks noChangeAspect="1"/>
          </p:cNvPicPr>
          <p:nvPr/>
        </p:nvPicPr>
        <p:blipFill>
          <a:blip r:embed="rId2"/>
          <a:stretch>
            <a:fillRect/>
          </a:stretch>
        </p:blipFill>
        <p:spPr>
          <a:xfrm>
            <a:off x="-1" y="-708991"/>
            <a:ext cx="12191999" cy="7566991"/>
          </a:xfrm>
          <a:prstGeom prst="rect">
            <a:avLst/>
          </a:prstGeom>
        </p:spPr>
      </p:pic>
      <p:sp>
        <p:nvSpPr>
          <p:cNvPr id="5" name="TextBox 4">
            <a:extLst>
              <a:ext uri="{FF2B5EF4-FFF2-40B4-BE49-F238E27FC236}">
                <a16:creationId xmlns:a16="http://schemas.microsoft.com/office/drawing/2014/main" id="{38508FAC-580C-D2E9-6886-FF04B6C0E9F5}"/>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98464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14He will take the best of your fields and vineyards and olive groves and give them to his servants.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14ད་དུང་ཁྱོད་རྣམས་ཀྱི་ཞིང་དང་རྒུན་འབྲུམ་ར་བ་དང་སྐྱུ་རུ་རའི་ཚལ་ཤིན་ཏུ་བཟང་པོ་རྣམས་ཕྲོགས་ནས། ཁོང་གི་བློན་པོ་རྣམས་ལ་གཏོང་བར་བྱེད།</a:t>
            </a:r>
            <a:endParaRPr lang="en-ZA" dirty="0"/>
          </a:p>
        </p:txBody>
      </p:sp>
      <p:pic>
        <p:nvPicPr>
          <p:cNvPr id="5" name="Audio 4">
            <a:hlinkClick r:id="" action="ppaction://media"/>
            <a:extLst>
              <a:ext uri="{FF2B5EF4-FFF2-40B4-BE49-F238E27FC236}">
                <a16:creationId xmlns:a16="http://schemas.microsoft.com/office/drawing/2014/main" id="{216A91D8-1332-5FD8-C775-E1E791378A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59891306"/>
      </p:ext>
    </p:extLst>
  </p:cSld>
  <p:clrMapOvr>
    <a:masterClrMapping/>
  </p:clrMapOvr>
  <mc:AlternateContent xmlns:mc="http://schemas.openxmlformats.org/markup-compatibility/2006" xmlns:p14="http://schemas.microsoft.com/office/powerpoint/2010/main">
    <mc:Choice Requires="p14">
      <p:transition spd="slow" p14:dur="2000" advTm="8879"/>
    </mc:Choice>
    <mc:Fallback xmlns="">
      <p:transition spd="slow" advTm="8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507AA7A-E13E-43E8-9672-E807C558ACD7}"/>
              </a:ext>
            </a:extLst>
          </p:cNvPr>
          <p:cNvPicPr>
            <a:picLocks noChangeAspect="1"/>
          </p:cNvPicPr>
          <p:nvPr/>
        </p:nvPicPr>
        <p:blipFill>
          <a:blip r:embed="rId2"/>
          <a:stretch>
            <a:fillRect/>
          </a:stretch>
        </p:blipFill>
        <p:spPr>
          <a:xfrm>
            <a:off x="-1" y="-64767"/>
            <a:ext cx="12391053" cy="6922767"/>
          </a:xfrm>
          <a:prstGeom prst="rect">
            <a:avLst/>
          </a:prstGeom>
        </p:spPr>
      </p:pic>
      <p:sp>
        <p:nvSpPr>
          <p:cNvPr id="5" name="TextBox 4">
            <a:extLst>
              <a:ext uri="{FF2B5EF4-FFF2-40B4-BE49-F238E27FC236}">
                <a16:creationId xmlns:a16="http://schemas.microsoft.com/office/drawing/2014/main" id="{FF2896F6-2B30-CDA7-4C86-4C70AD0057A3}"/>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44923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17He will take a tenth of your flocks, and you yourselves will become his slaves.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17ཡང་ཁོང་གིས་ཁྱོད་ཚོའི་ར་ལུག་གི་ཁྱུ་ལས་བཅུ་ཆའི་གཅིག་བླངས་ཏེ་ཁྱོད་རྣམས་ནི་ཁོང་གི་གཡོག་པོར་འགྱུར། </a:t>
            </a:r>
            <a:endParaRPr lang="en-ZA" dirty="0"/>
          </a:p>
        </p:txBody>
      </p:sp>
      <p:pic>
        <p:nvPicPr>
          <p:cNvPr id="5" name="Audio 4">
            <a:hlinkClick r:id="" action="ppaction://media"/>
            <a:extLst>
              <a:ext uri="{FF2B5EF4-FFF2-40B4-BE49-F238E27FC236}">
                <a16:creationId xmlns:a16="http://schemas.microsoft.com/office/drawing/2014/main" id="{989BA791-C5F6-6BE4-9474-A29E31B02D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21351337"/>
      </p:ext>
    </p:extLst>
  </p:cSld>
  <p:clrMapOvr>
    <a:masterClrMapping/>
  </p:clrMapOvr>
  <mc:AlternateContent xmlns:mc="http://schemas.openxmlformats.org/markup-compatibility/2006" xmlns:p14="http://schemas.microsoft.com/office/powerpoint/2010/main">
    <mc:Choice Requires="p14">
      <p:transition spd="slow" p14:dur="2000" advTm="6546"/>
    </mc:Choice>
    <mc:Fallback xmlns="">
      <p:transition spd="slow" advTm="6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DFFC708-FAB8-4FC1-85FC-0187A3C4E945}"/>
              </a:ext>
            </a:extLst>
          </p:cNvPr>
          <p:cNvPicPr>
            <a:picLocks noChangeAspect="1"/>
          </p:cNvPicPr>
          <p:nvPr/>
        </p:nvPicPr>
        <p:blipFill>
          <a:blip r:embed="rId2"/>
          <a:stretch>
            <a:fillRect/>
          </a:stretch>
        </p:blipFill>
        <p:spPr>
          <a:xfrm>
            <a:off x="0" y="0"/>
            <a:ext cx="12191999" cy="7727129"/>
          </a:xfrm>
          <a:prstGeom prst="rect">
            <a:avLst/>
          </a:prstGeom>
        </p:spPr>
      </p:pic>
      <p:sp>
        <p:nvSpPr>
          <p:cNvPr id="5" name="TextBox 4">
            <a:extLst>
              <a:ext uri="{FF2B5EF4-FFF2-40B4-BE49-F238E27FC236}">
                <a16:creationId xmlns:a16="http://schemas.microsoft.com/office/drawing/2014/main" id="{2ED4B993-AAFA-48BC-CF38-4D35E10E516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5269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18When that day comes, you will beg for relief from the king you have chosen, but the Lord will not answer you on that 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18ཉིན་དེ་ལ་ཁྱོད་རྣམས་ཀྱིས་རང་གིས་བསྐོས་པའི་རྒྱལ་པོའི་ཕྱིར་དུ་ངུ་འབོད་བྱེད་ཅིང་། དཀོན་མཆོག་ཡ་ཝཱེས་ཉིན་དེར་ཁྱོད་རྣམས་ལ་གསན་པར་མི་བྱའོ་ཞེས་སྨྲས་སོ། །</a:t>
            </a:r>
            <a:endParaRPr lang="en-ZA" dirty="0"/>
          </a:p>
        </p:txBody>
      </p:sp>
      <p:pic>
        <p:nvPicPr>
          <p:cNvPr id="11" name="Audio 10">
            <a:hlinkClick r:id="" action="ppaction://media"/>
            <a:extLst>
              <a:ext uri="{FF2B5EF4-FFF2-40B4-BE49-F238E27FC236}">
                <a16:creationId xmlns:a16="http://schemas.microsoft.com/office/drawing/2014/main" id="{31B07765-6713-F8AF-73F9-B0B7ACFBF5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206226"/>
      </p:ext>
    </p:extLst>
  </p:cSld>
  <p:clrMapOvr>
    <a:masterClrMapping/>
  </p:clrMapOvr>
  <mc:AlternateContent xmlns:mc="http://schemas.openxmlformats.org/markup-compatibility/2006" xmlns:p14="http://schemas.microsoft.com/office/powerpoint/2010/main">
    <mc:Choice Requires="p14">
      <p:transition spd="slow" p14:dur="2000" advTm="12773"/>
    </mc:Choice>
    <mc:Fallback xmlns="">
      <p:transition spd="slow" advTm="12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7A5C512-0C0D-4D06-AE3F-7750FA7E5FE8}"/>
              </a:ext>
            </a:extLst>
          </p:cNvPr>
          <p:cNvPicPr>
            <a:picLocks noChangeAspect="1"/>
          </p:cNvPicPr>
          <p:nvPr/>
        </p:nvPicPr>
        <p:blipFill>
          <a:blip r:embed="rId2"/>
          <a:stretch>
            <a:fillRect/>
          </a:stretch>
        </p:blipFill>
        <p:spPr>
          <a:xfrm>
            <a:off x="0" y="0"/>
            <a:ext cx="12191999" cy="6999866"/>
          </a:xfrm>
          <a:prstGeom prst="rect">
            <a:avLst/>
          </a:prstGeom>
        </p:spPr>
      </p:pic>
      <p:sp>
        <p:nvSpPr>
          <p:cNvPr id="5" name="TextBox 4">
            <a:extLst>
              <a:ext uri="{FF2B5EF4-FFF2-40B4-BE49-F238E27FC236}">
                <a16:creationId xmlns:a16="http://schemas.microsoft.com/office/drawing/2014/main" id="{D801F28E-2544-EC51-0E7B-9BFB3E624A9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38403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19Nevertheless, the people refused to listen to Samuel. “No!” they said. “We must have a king over us.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19སཱ་མུ་ཨེལ་གྱིས་དེ་ལྟར་སྨྲས་ཀྱང་མི་རྣམས་ཀྱིས་ཁོའི་སྐད་ཆ་ལ་མ་མཉན་པར་ན་རེ། ངེད་ཅག་གི་གོང་དུ་རྒྱལ་པོ་ཞིག་ཡོད་པར་དགའ། </a:t>
            </a:r>
            <a:endParaRPr lang="en-ZA" dirty="0"/>
          </a:p>
        </p:txBody>
      </p:sp>
      <p:pic>
        <p:nvPicPr>
          <p:cNvPr id="7" name="Audio 6">
            <a:hlinkClick r:id="" action="ppaction://media"/>
            <a:extLst>
              <a:ext uri="{FF2B5EF4-FFF2-40B4-BE49-F238E27FC236}">
                <a16:creationId xmlns:a16="http://schemas.microsoft.com/office/drawing/2014/main" id="{4B2F8C9E-698B-6CE7-5809-4D8ACFE743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59011231"/>
      </p:ext>
    </p:extLst>
  </p:cSld>
  <p:clrMapOvr>
    <a:masterClrMapping/>
  </p:clrMapOvr>
  <mc:AlternateContent xmlns:mc="http://schemas.openxmlformats.org/markup-compatibility/2006" xmlns:p14="http://schemas.microsoft.com/office/powerpoint/2010/main">
    <mc:Choice Requires="p14">
      <p:transition spd="slow" p14:dur="2000" advTm="8940"/>
    </mc:Choice>
    <mc:Fallback xmlns="">
      <p:transition spd="slow" advTm="8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7200" b="0" i="0" u="none" strike="noStrike" baseline="0">
                <a:latin typeface="TimesNewRomanPSMT"/>
              </a:rPr>
              <a:t>1. People demand a King - 1 Samuel 8:4-22 (Left Top)</a:t>
            </a:r>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ཤ་མུ་ཨེལ་དང་པོ། 8</a:t>
            </a:r>
          </a:p>
          <a:p>
            <a:pPr algn="l"/>
            <a:r>
              <a:rPr lang="bo-CN" sz="8000" b="1" i="0" dirty="0">
                <a:solidFill>
                  <a:srgbClr val="121212"/>
                </a:solidFill>
                <a:effectLst/>
                <a:latin typeface="ArialMT"/>
              </a:rPr>
              <a:t>མི་མང་ལ་རྒྱལ་པོ་ཞིག་དགོས་པ།</a:t>
            </a:r>
          </a:p>
        </p:txBody>
      </p:sp>
      <p:pic>
        <p:nvPicPr>
          <p:cNvPr id="13" name="Audio 12">
            <a:hlinkClick r:id="" action="ppaction://media"/>
            <a:extLst>
              <a:ext uri="{FF2B5EF4-FFF2-40B4-BE49-F238E27FC236}">
                <a16:creationId xmlns:a16="http://schemas.microsoft.com/office/drawing/2014/main" id="{0EE59171-2627-48F7-8AA6-A646FD07563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2608"/>
    </mc:Choice>
    <mc:Fallback xmlns="">
      <p:transition spd="slow" advTm="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93D9EFD-D967-4060-B40F-A6E84BA3942B}"/>
              </a:ext>
            </a:extLst>
          </p:cNvPr>
          <p:cNvPicPr>
            <a:picLocks noChangeAspect="1"/>
          </p:cNvPicPr>
          <p:nvPr/>
        </p:nvPicPr>
        <p:blipFill>
          <a:blip r:embed="rId2"/>
          <a:stretch>
            <a:fillRect/>
          </a:stretch>
        </p:blipFill>
        <p:spPr>
          <a:xfrm>
            <a:off x="-1" y="-485191"/>
            <a:ext cx="12889100" cy="7343192"/>
          </a:xfrm>
          <a:prstGeom prst="rect">
            <a:avLst/>
          </a:prstGeom>
        </p:spPr>
      </p:pic>
      <p:sp>
        <p:nvSpPr>
          <p:cNvPr id="5" name="TextBox 4">
            <a:extLst>
              <a:ext uri="{FF2B5EF4-FFF2-40B4-BE49-F238E27FC236}">
                <a16:creationId xmlns:a16="http://schemas.microsoft.com/office/drawing/2014/main" id="{F7311CF6-9EE5-EFD7-67B0-6660CA7BC26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97028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20Then we will be like all the other nations, with a king to judge us, to go out before us, and to fight our battles.”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20ངེད་ཅག་ནི་མི་རིགས་གཞན་ཐམས་ཅད་དང་འདྲ་བར་འགྱུར་ཞིང་ངེད་ཅག་ལ་རང་གི་རྒྱལ་པོས་སྲིད་སྐྱོང་བ་དང་། ཁོ་རང་ངེད་ཅག་གི་མདུན་དུ་འགྲོ་ཞིང་ང་ཚོའི་དོན་དུ་དམག་རྒྱག་པར་བྱའོ་ཞེས་སྨྲས། </a:t>
            </a:r>
            <a:endParaRPr lang="en-ZA" dirty="0"/>
          </a:p>
        </p:txBody>
      </p:sp>
      <p:pic>
        <p:nvPicPr>
          <p:cNvPr id="7" name="Audio 6">
            <a:hlinkClick r:id="" action="ppaction://media"/>
            <a:extLst>
              <a:ext uri="{FF2B5EF4-FFF2-40B4-BE49-F238E27FC236}">
                <a16:creationId xmlns:a16="http://schemas.microsoft.com/office/drawing/2014/main" id="{7A65D4A5-B635-DF71-5D43-FBD6117170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55047296"/>
      </p:ext>
    </p:extLst>
  </p:cSld>
  <p:clrMapOvr>
    <a:masterClrMapping/>
  </p:clrMapOvr>
  <mc:AlternateContent xmlns:mc="http://schemas.openxmlformats.org/markup-compatibility/2006" xmlns:p14="http://schemas.microsoft.com/office/powerpoint/2010/main">
    <mc:Choice Requires="p14">
      <p:transition spd="slow" p14:dur="2000" advTm="14247"/>
    </mc:Choice>
    <mc:Fallback xmlns="">
      <p:transition spd="slow" advTm="14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89668BD-7719-4284-8F79-4CD94DBF70E6}"/>
              </a:ext>
            </a:extLst>
          </p:cNvPr>
          <p:cNvPicPr>
            <a:picLocks noChangeAspect="1"/>
          </p:cNvPicPr>
          <p:nvPr/>
        </p:nvPicPr>
        <p:blipFill>
          <a:blip r:embed="rId2"/>
          <a:stretch>
            <a:fillRect/>
          </a:stretch>
        </p:blipFill>
        <p:spPr>
          <a:xfrm>
            <a:off x="0" y="0"/>
            <a:ext cx="12344400" cy="6858000"/>
          </a:xfrm>
          <a:prstGeom prst="rect">
            <a:avLst/>
          </a:prstGeom>
        </p:spPr>
      </p:pic>
      <p:sp>
        <p:nvSpPr>
          <p:cNvPr id="5" name="TextBox 4">
            <a:extLst>
              <a:ext uri="{FF2B5EF4-FFF2-40B4-BE49-F238E27FC236}">
                <a16:creationId xmlns:a16="http://schemas.microsoft.com/office/drawing/2014/main" id="{F00710B5-9ECE-9088-064B-140FBD0EE9BF}"/>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21Samuel listened to all the words of the people and repeated them in the hearing of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21ཡང་སཱ་མུ་ཨེལ་གྱིས་མི་རྣམས་ཀྱི་གཏམ་ཐམས་ཅད་ཐོས་ནས། དཀོན་མཆོག་ཡ་ཝཱེའི་སྙན་ལམ་དུ་ཡང་བསྐྱར་ཞུས་པ་དང་། </a:t>
            </a:r>
            <a:endParaRPr lang="en-ZA" dirty="0"/>
          </a:p>
        </p:txBody>
      </p:sp>
      <p:pic>
        <p:nvPicPr>
          <p:cNvPr id="7" name="Audio 6">
            <a:hlinkClick r:id="" action="ppaction://media"/>
            <a:extLst>
              <a:ext uri="{FF2B5EF4-FFF2-40B4-BE49-F238E27FC236}">
                <a16:creationId xmlns:a16="http://schemas.microsoft.com/office/drawing/2014/main" id="{3AA4422D-6119-B1FD-6E36-26F25B1C5B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642116"/>
      </p:ext>
    </p:extLst>
  </p:cSld>
  <p:clrMapOvr>
    <a:masterClrMapping/>
  </p:clrMapOvr>
  <mc:AlternateContent xmlns:mc="http://schemas.openxmlformats.org/markup-compatibility/2006" xmlns:p14="http://schemas.microsoft.com/office/powerpoint/2010/main">
    <mc:Choice Requires="p14">
      <p:transition spd="slow" p14:dur="2000" advTm="7193"/>
    </mc:Choice>
    <mc:Fallback xmlns="">
      <p:transition spd="slow" advTm="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595F7AE-43A9-45C5-97A9-582DC36030C7}"/>
              </a:ext>
            </a:extLst>
          </p:cNvPr>
          <p:cNvPicPr>
            <a:picLocks noChangeAspect="1"/>
          </p:cNvPicPr>
          <p:nvPr/>
        </p:nvPicPr>
        <p:blipFill>
          <a:blip r:embed="rId2"/>
          <a:stretch>
            <a:fillRect/>
          </a:stretch>
        </p:blipFill>
        <p:spPr>
          <a:xfrm>
            <a:off x="-1" y="-794891"/>
            <a:ext cx="12191999" cy="7652891"/>
          </a:xfrm>
          <a:prstGeom prst="rect">
            <a:avLst/>
          </a:prstGeom>
        </p:spPr>
      </p:pic>
      <p:sp>
        <p:nvSpPr>
          <p:cNvPr id="5" name="TextBox 4">
            <a:extLst>
              <a:ext uri="{FF2B5EF4-FFF2-40B4-BE49-F238E27FC236}">
                <a16:creationId xmlns:a16="http://schemas.microsoft.com/office/drawing/2014/main" id="{6F9127D1-AAA6-5CF2-075B-C194729B7EDC}"/>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85682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22“Listen to their voice,” the Lord said to Samuel. “Appoint a king for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22དཀོན་མཆོག་ཡ་ཝཱེས་སཱ་མུ་ཨེལ་ལ་འདི་སྐད་དུ། ཁོ་ཚོའི་སྐད་ཆར་མཉན་ནས་དེ་དག་ལ་རྒྱལ་པོ་ཞིག་སྐོས་ཤིག་ཅེས་གསུངས་པས། </a:t>
            </a:r>
            <a:r>
              <a:rPr lang="en-IN" sz="6000" dirty="0">
                <a:solidFill>
                  <a:srgbClr val="121212"/>
                </a:solidFill>
                <a:latin typeface="ArialMT"/>
              </a:rPr>
              <a:t>…</a:t>
            </a:r>
            <a:endParaRPr lang="en-ZA" dirty="0"/>
          </a:p>
        </p:txBody>
      </p:sp>
      <p:pic>
        <p:nvPicPr>
          <p:cNvPr id="7" name="Audio 6">
            <a:hlinkClick r:id="" action="ppaction://media"/>
            <a:extLst>
              <a:ext uri="{FF2B5EF4-FFF2-40B4-BE49-F238E27FC236}">
                <a16:creationId xmlns:a16="http://schemas.microsoft.com/office/drawing/2014/main" id="{B87963B6-7A47-587B-2426-31D06DD5BB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17889334"/>
      </p:ext>
    </p:extLst>
  </p:cSld>
  <p:clrMapOvr>
    <a:masterClrMapping/>
  </p:clrMapOvr>
  <mc:AlternateContent xmlns:mc="http://schemas.openxmlformats.org/markup-compatibility/2006" xmlns:p14="http://schemas.microsoft.com/office/powerpoint/2010/main">
    <mc:Choice Requires="p14">
      <p:transition spd="slow" p14:dur="2000" advTm="8434"/>
    </mc:Choice>
    <mc:Fallback xmlns="">
      <p:transition spd="slow" advTm="8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47CAEB-1F8F-4510-A9F6-73DEE4ED6F55}"/>
              </a:ext>
            </a:extLst>
          </p:cNvPr>
          <p:cNvPicPr>
            <a:picLocks noChangeAspect="1"/>
          </p:cNvPicPr>
          <p:nvPr/>
        </p:nvPicPr>
        <p:blipFill>
          <a:blip r:embed="rId2"/>
          <a:stretch>
            <a:fillRect/>
          </a:stretch>
        </p:blipFill>
        <p:spPr>
          <a:xfrm>
            <a:off x="-2" y="-1"/>
            <a:ext cx="12284719" cy="6857999"/>
          </a:xfrm>
          <a:prstGeom prst="rect">
            <a:avLst/>
          </a:prstGeom>
        </p:spPr>
      </p:pic>
      <p:sp>
        <p:nvSpPr>
          <p:cNvPr id="5" name="TextBox 4">
            <a:extLst>
              <a:ext uri="{FF2B5EF4-FFF2-40B4-BE49-F238E27FC236}">
                <a16:creationId xmlns:a16="http://schemas.microsoft.com/office/drawing/2014/main" id="{649B7220-094B-0CE2-E65B-228377F7F69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0452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47CAEB-1F8F-4510-A9F6-73DEE4ED6F55}"/>
              </a:ext>
            </a:extLst>
          </p:cNvPr>
          <p:cNvPicPr>
            <a:picLocks noChangeAspect="1"/>
          </p:cNvPicPr>
          <p:nvPr/>
        </p:nvPicPr>
        <p:blipFill>
          <a:blip r:embed="rId2"/>
          <a:stretch>
            <a:fillRect/>
          </a:stretch>
        </p:blipFill>
        <p:spPr>
          <a:xfrm>
            <a:off x="-2" y="-1"/>
            <a:ext cx="12284719" cy="6857999"/>
          </a:xfrm>
          <a:prstGeom prst="rect">
            <a:avLst/>
          </a:prstGeom>
        </p:spPr>
      </p:pic>
      <p:sp>
        <p:nvSpPr>
          <p:cNvPr id="5" name="TextBox 4">
            <a:extLst>
              <a:ext uri="{FF2B5EF4-FFF2-40B4-BE49-F238E27FC236}">
                <a16:creationId xmlns:a16="http://schemas.microsoft.com/office/drawing/2014/main" id="{417282C7-7999-0BF1-8D5E-8E11A4A4563A}"/>
              </a:ext>
            </a:extLst>
          </p:cNvPr>
          <p:cNvSpPr txBox="1"/>
          <p:nvPr/>
        </p:nvSpPr>
        <p:spPr>
          <a:xfrm>
            <a:off x="167228" y="0"/>
            <a:ext cx="5975129" cy="6858000"/>
          </a:xfrm>
          <a:prstGeom prst="rect">
            <a:avLst/>
          </a:prstGeom>
          <a:noFill/>
        </p:spPr>
        <p:txBody>
          <a:bodyPr wrap="square" rtlCol="0">
            <a:noAutofit/>
          </a:bodyPr>
          <a:lstStyle/>
          <a:p>
            <a:pPr algn="ctr"/>
            <a:r>
              <a:rPr lang="bo-CN" sz="8000" b="1" i="0" cap="all" dirty="0">
                <a:solidFill>
                  <a:schemeClr val="bg1"/>
                </a:solidFill>
                <a:effectLst/>
                <a:latin typeface="ArialMT"/>
              </a:rPr>
              <a:t>ཤ་མུ་ཨེལ་དང་པོ། 8</a:t>
            </a:r>
          </a:p>
          <a:p>
            <a:pPr algn="l"/>
            <a:r>
              <a:rPr lang="bo-CN" sz="8000" b="1" i="0" dirty="0">
                <a:solidFill>
                  <a:schemeClr val="bg1"/>
                </a:solidFill>
                <a:effectLst/>
                <a:latin typeface="ArialMT"/>
              </a:rPr>
              <a:t>མི་མང་ལ་རྒྱལ་པོ་ཞིག་དགོས་པ།</a:t>
            </a:r>
          </a:p>
        </p:txBody>
      </p:sp>
      <p:sp>
        <p:nvSpPr>
          <p:cNvPr id="2" name="TextBox 2">
            <a:extLst>
              <a:ext uri="{FF2B5EF4-FFF2-40B4-BE49-F238E27FC236}">
                <a16:creationId xmlns:a16="http://schemas.microsoft.com/office/drawing/2014/main" id="{D2A00DEA-FF45-757C-8A1F-4AA54862446E}"/>
              </a:ext>
            </a:extLst>
          </p:cNvPr>
          <p:cNvSpPr txBox="1"/>
          <p:nvPr/>
        </p:nvSpPr>
        <p:spPr>
          <a:xfrm>
            <a:off x="411592" y="596724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72228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4So all the elders of Israel gathered together and came to Samuel at Ramah.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4དེ་ནས་ཡེས་ར་ཨེལ་གྱི་རྒན་པོ་ཐམས་ཅད་འཛོམས་ནས་རཱ་མ་གྲོང་ཁྱེར་དུ་སཱ་མུ་ཨེལ་གྱི་དྲུང་དུ་སླེབས་ཏེ།</a:t>
            </a:r>
            <a:endParaRPr lang="en-ZA" dirty="0"/>
          </a:p>
        </p:txBody>
      </p:sp>
      <p:pic>
        <p:nvPicPr>
          <p:cNvPr id="15" name="Audio 14">
            <a:hlinkClick r:id="" action="ppaction://media"/>
            <a:extLst>
              <a:ext uri="{FF2B5EF4-FFF2-40B4-BE49-F238E27FC236}">
                <a16:creationId xmlns:a16="http://schemas.microsoft.com/office/drawing/2014/main" id="{45BF7860-6A85-8438-B21D-447CFB5678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31337536"/>
      </p:ext>
    </p:extLst>
  </p:cSld>
  <p:clrMapOvr>
    <a:masterClrMapping/>
  </p:clrMapOvr>
  <mc:AlternateContent xmlns:mc="http://schemas.openxmlformats.org/markup-compatibility/2006" xmlns:p14="http://schemas.microsoft.com/office/powerpoint/2010/main">
    <mc:Choice Requires="p14">
      <p:transition spd="slow" p14:dur="2000" advTm="6994"/>
    </mc:Choice>
    <mc:Fallback xmlns="">
      <p:transition spd="slow" advTm="6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D1F2443-74E9-48B6-876D-949AFCE1CEAE}"/>
              </a:ext>
            </a:extLst>
          </p:cNvPr>
          <p:cNvPicPr>
            <a:picLocks noChangeAspect="1"/>
          </p:cNvPicPr>
          <p:nvPr/>
        </p:nvPicPr>
        <p:blipFill>
          <a:blip r:embed="rId2"/>
          <a:stretch>
            <a:fillRect/>
          </a:stretch>
        </p:blipFill>
        <p:spPr>
          <a:xfrm>
            <a:off x="0" y="0"/>
            <a:ext cx="12192000" cy="6910673"/>
          </a:xfrm>
          <a:prstGeom prst="rect">
            <a:avLst/>
          </a:prstGeom>
        </p:spPr>
      </p:pic>
      <p:sp>
        <p:nvSpPr>
          <p:cNvPr id="5" name="TextBox 4">
            <a:extLst>
              <a:ext uri="{FF2B5EF4-FFF2-40B4-BE49-F238E27FC236}">
                <a16:creationId xmlns:a16="http://schemas.microsoft.com/office/drawing/2014/main" id="{59C01015-7688-B554-9BBD-9C056EE7AA1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1892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5“Look,” they said, “you are old, and your sons do not walk in your ways. Now appoint a king to judge us like all the other nations.”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5དེ་དག་གིས་ཁོ་ལ། ལྟོས་དང་། ཁྱེད་ནི་ལོ་ན་རྒས་ཤིང་ཁྱེད་ཀྱི་བུ་གཉིས་ནི་ཁྱེད་ཀྱི་ལམ་ལ་མི་འགྲོ་བས། ད་ནི་ངེད་ཅག་ལ་རྒྱལ་ཁབ་གཞན་ཐམས་ཅད་བཞིན་དུ་སྲིད་སྐྱོང་བའི་རྒྱལ་པོ་ཞིག་གནང་བར་མཛོད་ཅེས་ཞུས།</a:t>
            </a:r>
            <a:endParaRPr lang="en-ZA" dirty="0"/>
          </a:p>
        </p:txBody>
      </p:sp>
      <p:pic>
        <p:nvPicPr>
          <p:cNvPr id="5" name="Audio 4">
            <a:hlinkClick r:id="" action="ppaction://media"/>
            <a:extLst>
              <a:ext uri="{FF2B5EF4-FFF2-40B4-BE49-F238E27FC236}">
                <a16:creationId xmlns:a16="http://schemas.microsoft.com/office/drawing/2014/main" id="{542941AF-1A71-1438-A11D-272570E0B8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83841694"/>
      </p:ext>
    </p:extLst>
  </p:cSld>
  <p:clrMapOvr>
    <a:masterClrMapping/>
  </p:clrMapOvr>
  <mc:AlternateContent xmlns:mc="http://schemas.openxmlformats.org/markup-compatibility/2006" xmlns:p14="http://schemas.microsoft.com/office/powerpoint/2010/main">
    <mc:Choice Requires="p14">
      <p:transition spd="slow" p14:dur="2000" advTm="13899"/>
    </mc:Choice>
    <mc:Fallback xmlns="">
      <p:transition spd="slow" advTm="13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73F730D-0116-4DA8-B9F2-2240B98CEA68}"/>
              </a:ext>
            </a:extLst>
          </p:cNvPr>
          <p:cNvPicPr>
            <a:picLocks noChangeAspect="1"/>
          </p:cNvPicPr>
          <p:nvPr/>
        </p:nvPicPr>
        <p:blipFill>
          <a:blip r:embed="rId2"/>
          <a:stretch>
            <a:fillRect/>
          </a:stretch>
        </p:blipFill>
        <p:spPr>
          <a:xfrm>
            <a:off x="0" y="-732433"/>
            <a:ext cx="12191999" cy="7590433"/>
          </a:xfrm>
          <a:prstGeom prst="rect">
            <a:avLst/>
          </a:prstGeom>
        </p:spPr>
      </p:pic>
      <p:sp>
        <p:nvSpPr>
          <p:cNvPr id="5" name="TextBox 4">
            <a:extLst>
              <a:ext uri="{FF2B5EF4-FFF2-40B4-BE49-F238E27FC236}">
                <a16:creationId xmlns:a16="http://schemas.microsoft.com/office/drawing/2014/main" id="{FF0DCBA3-BDDA-27BA-1753-3F55D12CECD1}"/>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6478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6But when they said, “Give us a king to judge us,” their demand was displeasing in the sight of Samuel; so he prayed to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6དེ་དག་གིས་ངེད་ཅག་ལ་སྲིད་སྐྱོང་བའི་རྒྱལ་པོ་ཞིག་གནང་བར་མཛོད་ཅེས་ཞུས་པས། སཱ་མུ་ཨེལ་གཏམ་དེ་ལ་མི་དགའ་བར་གྱུར་ནས་དཀོན་མཆོག་ཡ་ཝཱེ་ལ་སྨོན་ལམ་བཏབ།</a:t>
            </a:r>
            <a:endParaRPr lang="en-ZA" sz="1600" dirty="0"/>
          </a:p>
        </p:txBody>
      </p:sp>
      <p:pic>
        <p:nvPicPr>
          <p:cNvPr id="7" name="Audio 6">
            <a:hlinkClick r:id="" action="ppaction://media"/>
            <a:extLst>
              <a:ext uri="{FF2B5EF4-FFF2-40B4-BE49-F238E27FC236}">
                <a16:creationId xmlns:a16="http://schemas.microsoft.com/office/drawing/2014/main" id="{35F4EA9E-32C5-E35C-4170-0DF1140604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5517435"/>
      </p:ext>
    </p:extLst>
  </p:cSld>
  <p:clrMapOvr>
    <a:masterClrMapping/>
  </p:clrMapOvr>
  <mc:AlternateContent xmlns:mc="http://schemas.openxmlformats.org/markup-compatibility/2006" xmlns:p14="http://schemas.microsoft.com/office/powerpoint/2010/main">
    <mc:Choice Requires="p14">
      <p:transition spd="slow" p14:dur="2000" advTm="8383"/>
    </mc:Choice>
    <mc:Fallback xmlns="">
      <p:transition spd="slow" advTm="8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1333</TotalTime>
  <Words>1478</Words>
  <Application>Microsoft Office PowerPoint</Application>
  <PresentationFormat>Widescreen</PresentationFormat>
  <Paragraphs>77</Paragraphs>
  <Slides>36</Slides>
  <Notes>2</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2025-04-02T06:22:52Z</dcterms:modified>
</cp:coreProperties>
</file>