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10" r:id="rId3"/>
    <p:sldId id="338" r:id="rId4"/>
    <p:sldId id="339" r:id="rId5"/>
    <p:sldId id="340" r:id="rId6"/>
    <p:sldId id="341" r:id="rId7"/>
    <p:sldId id="342" r:id="rId8"/>
    <p:sldId id="343" r:id="rId9"/>
    <p:sldId id="344" r:id="rId10"/>
    <p:sldId id="345" r:id="rId11"/>
    <p:sldId id="346" r:id="rId12"/>
    <p:sldId id="349" r:id="rId13"/>
    <p:sldId id="348" r:id="rId14"/>
    <p:sldId id="347" r:id="rId15"/>
    <p:sldId id="350" r:id="rId16"/>
    <p:sldId id="351" r:id="rId17"/>
    <p:sldId id="352" r:id="rId18"/>
    <p:sldId id="35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C1FA3-470B-4F3C-A0A5-1E9A1107BE04}" v="2" dt="2024-07-08T09:21:07.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3580" autoAdjust="0"/>
  </p:normalViewPr>
  <p:slideViewPr>
    <p:cSldViewPr snapToGrid="0">
      <p:cViewPr varScale="1">
        <p:scale>
          <a:sx n="109" d="100"/>
          <a:sy n="109" d="100"/>
        </p:scale>
        <p:origin x="37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DD55309-D18B-40DA-9A43-8199C17E10E9}"/>
    <pc:docChg chg="custSel modSld">
      <pc:chgData name="Leonie Smith" userId="fed1330f33f5650e" providerId="LiveId" clId="{EDD55309-D18B-40DA-9A43-8199C17E10E9}" dt="2022-04-12T05:39:12.538" v="40"/>
      <pc:docMkLst>
        <pc:docMk/>
      </pc:docMkLst>
      <pc:sldChg chg="addSp modSp">
        <pc:chgData name="Leonie Smith" userId="fed1330f33f5650e" providerId="LiveId" clId="{EDD55309-D18B-40DA-9A43-8199C17E10E9}" dt="2022-04-12T05:13:07.757" v="5"/>
        <pc:sldMkLst>
          <pc:docMk/>
          <pc:sldMk cId="2869461528" sldId="308"/>
        </pc:sldMkLst>
        <pc:picChg chg="add mod">
          <ac:chgData name="Leonie Smith" userId="fed1330f33f5650e" providerId="LiveId" clId="{EDD55309-D18B-40DA-9A43-8199C17E10E9}" dt="2022-04-12T05:13:07.757" v="5"/>
          <ac:picMkLst>
            <pc:docMk/>
            <pc:sldMk cId="2869461528" sldId="308"/>
            <ac:picMk id="4" creationId="{3BEBFE49-5FF9-4484-8502-D943D4480973}"/>
          </ac:picMkLst>
        </pc:picChg>
      </pc:sldChg>
      <pc:sldChg chg="addSp modSp">
        <pc:chgData name="Leonie Smith" userId="fed1330f33f5650e" providerId="LiveId" clId="{EDD55309-D18B-40DA-9A43-8199C17E10E9}" dt="2022-04-12T05:13:36.684" v="6"/>
        <pc:sldMkLst>
          <pc:docMk/>
          <pc:sldMk cId="1772228426" sldId="338"/>
        </pc:sldMkLst>
        <pc:picChg chg="add mod">
          <ac:chgData name="Leonie Smith" userId="fed1330f33f5650e" providerId="LiveId" clId="{EDD55309-D18B-40DA-9A43-8199C17E10E9}" dt="2022-04-12T05:13:36.684" v="6"/>
          <ac:picMkLst>
            <pc:docMk/>
            <pc:sldMk cId="1772228426" sldId="338"/>
            <ac:picMk id="2" creationId="{AD376CDB-6B96-4F11-AD95-46E5CBF469F9}"/>
          </ac:picMkLst>
        </pc:picChg>
      </pc:sldChg>
      <pc:sldChg chg="addSp delSp modSp modTransition modAnim">
        <pc:chgData name="Leonie Smith" userId="fed1330f33f5650e" providerId="LiveId" clId="{EDD55309-D18B-40DA-9A43-8199C17E10E9}" dt="2022-04-12T05:14:49.057" v="9"/>
        <pc:sldMkLst>
          <pc:docMk/>
          <pc:sldMk cId="3051892576" sldId="340"/>
        </pc:sldMkLst>
        <pc:picChg chg="add del mod">
          <ac:chgData name="Leonie Smith" userId="fed1330f33f5650e" providerId="LiveId" clId="{EDD55309-D18B-40DA-9A43-8199C17E10E9}" dt="2022-04-12T05:14:38.737" v="8"/>
          <ac:picMkLst>
            <pc:docMk/>
            <pc:sldMk cId="3051892576" sldId="340"/>
            <ac:picMk id="2" creationId="{5BB72109-3F7F-4839-8A57-B78F5BE5DDBD}"/>
          </ac:picMkLst>
        </pc:picChg>
        <pc:picChg chg="add mod">
          <ac:chgData name="Leonie Smith" userId="fed1330f33f5650e" providerId="LiveId" clId="{EDD55309-D18B-40DA-9A43-8199C17E10E9}" dt="2022-04-12T05:14:49.057" v="9"/>
          <ac:picMkLst>
            <pc:docMk/>
            <pc:sldMk cId="3051892576" sldId="340"/>
            <ac:picMk id="3" creationId="{AB433A26-D0B0-42D4-9774-49F557E15AE5}"/>
          </ac:picMkLst>
        </pc:picChg>
      </pc:sldChg>
      <pc:sldChg chg="addSp delSp modSp modTransition modAnim">
        <pc:chgData name="Leonie Smith" userId="fed1330f33f5650e" providerId="LiveId" clId="{EDD55309-D18B-40DA-9A43-8199C17E10E9}" dt="2022-04-12T05:18:18.083" v="14"/>
        <pc:sldMkLst>
          <pc:docMk/>
          <pc:sldMk cId="964780152" sldId="342"/>
        </pc:sldMkLst>
        <pc:picChg chg="add del mod">
          <ac:chgData name="Leonie Smith" userId="fed1330f33f5650e" providerId="LiveId" clId="{EDD55309-D18B-40DA-9A43-8199C17E10E9}" dt="2022-04-12T05:17:49.165" v="11"/>
          <ac:picMkLst>
            <pc:docMk/>
            <pc:sldMk cId="964780152" sldId="342"/>
            <ac:picMk id="2" creationId="{6E8ECD77-521F-40E8-B205-A720343AC1A4}"/>
          </ac:picMkLst>
        </pc:picChg>
        <pc:picChg chg="add del mod">
          <ac:chgData name="Leonie Smith" userId="fed1330f33f5650e" providerId="LiveId" clId="{EDD55309-D18B-40DA-9A43-8199C17E10E9}" dt="2022-04-12T05:17:57.238" v="13"/>
          <ac:picMkLst>
            <pc:docMk/>
            <pc:sldMk cId="964780152" sldId="342"/>
            <ac:picMk id="3" creationId="{B062ABB7-AB4A-40C0-BD77-A3F5A79298E0}"/>
          </ac:picMkLst>
        </pc:picChg>
        <pc:picChg chg="add mod">
          <ac:chgData name="Leonie Smith" userId="fed1330f33f5650e" providerId="LiveId" clId="{EDD55309-D18B-40DA-9A43-8199C17E10E9}" dt="2022-04-12T05:18:18.083" v="14"/>
          <ac:picMkLst>
            <pc:docMk/>
            <pc:sldMk cId="964780152" sldId="342"/>
            <ac:picMk id="5" creationId="{9AF7D877-9512-414D-AA53-7F89491708F8}"/>
          </ac:picMkLst>
        </pc:picChg>
      </pc:sldChg>
      <pc:sldChg chg="addSp delSp modSp modTransition modAnim">
        <pc:chgData name="Leonie Smith" userId="fed1330f33f5650e" providerId="LiveId" clId="{EDD55309-D18B-40DA-9A43-8199C17E10E9}" dt="2022-04-12T05:27:11.267" v="27"/>
        <pc:sldMkLst>
          <pc:docMk/>
          <pc:sldMk cId="2002723087" sldId="344"/>
        </pc:sldMkLst>
        <pc:picChg chg="add del mod">
          <ac:chgData name="Leonie Smith" userId="fed1330f33f5650e" providerId="LiveId" clId="{EDD55309-D18B-40DA-9A43-8199C17E10E9}" dt="2022-04-12T05:23:26.164" v="16"/>
          <ac:picMkLst>
            <pc:docMk/>
            <pc:sldMk cId="2002723087" sldId="344"/>
            <ac:picMk id="2" creationId="{D814E4CF-0624-4075-921D-2CCB3E957C3E}"/>
          </ac:picMkLst>
        </pc:picChg>
        <pc:picChg chg="add del mod">
          <ac:chgData name="Leonie Smith" userId="fed1330f33f5650e" providerId="LiveId" clId="{EDD55309-D18B-40DA-9A43-8199C17E10E9}" dt="2022-04-12T05:24:22.782" v="18"/>
          <ac:picMkLst>
            <pc:docMk/>
            <pc:sldMk cId="2002723087" sldId="344"/>
            <ac:picMk id="3" creationId="{5EEE97EC-47A1-4B9A-A326-220D2E51C0BD}"/>
          </ac:picMkLst>
        </pc:picChg>
        <pc:picChg chg="add del mod">
          <ac:chgData name="Leonie Smith" userId="fed1330f33f5650e" providerId="LiveId" clId="{EDD55309-D18B-40DA-9A43-8199C17E10E9}" dt="2022-04-12T05:24:56.589" v="20"/>
          <ac:picMkLst>
            <pc:docMk/>
            <pc:sldMk cId="2002723087" sldId="344"/>
            <ac:picMk id="5" creationId="{49CBFFFF-5979-420A-8714-8A36E9E59BD0}"/>
          </ac:picMkLst>
        </pc:picChg>
        <pc:picChg chg="add del mod">
          <ac:chgData name="Leonie Smith" userId="fed1330f33f5650e" providerId="LiveId" clId="{EDD55309-D18B-40DA-9A43-8199C17E10E9}" dt="2022-04-12T05:25:39.077" v="22"/>
          <ac:picMkLst>
            <pc:docMk/>
            <pc:sldMk cId="2002723087" sldId="344"/>
            <ac:picMk id="7" creationId="{53847264-B5B2-4722-8BCF-5B00F8F7EBDE}"/>
          </ac:picMkLst>
        </pc:picChg>
        <pc:picChg chg="add del mod">
          <ac:chgData name="Leonie Smith" userId="fed1330f33f5650e" providerId="LiveId" clId="{EDD55309-D18B-40DA-9A43-8199C17E10E9}" dt="2022-04-12T05:26:09.912" v="24"/>
          <ac:picMkLst>
            <pc:docMk/>
            <pc:sldMk cId="2002723087" sldId="344"/>
            <ac:picMk id="8" creationId="{9346B31D-3A25-49D0-8F25-29643FA67E0F}"/>
          </ac:picMkLst>
        </pc:picChg>
        <pc:picChg chg="add del mod">
          <ac:chgData name="Leonie Smith" userId="fed1330f33f5650e" providerId="LiveId" clId="{EDD55309-D18B-40DA-9A43-8199C17E10E9}" dt="2022-04-12T05:26:42.106" v="26"/>
          <ac:picMkLst>
            <pc:docMk/>
            <pc:sldMk cId="2002723087" sldId="344"/>
            <ac:picMk id="9" creationId="{EBC3D346-DA0D-4EFA-B021-E4CFBA833B64}"/>
          </ac:picMkLst>
        </pc:picChg>
        <pc:picChg chg="add mod">
          <ac:chgData name="Leonie Smith" userId="fed1330f33f5650e" providerId="LiveId" clId="{EDD55309-D18B-40DA-9A43-8199C17E10E9}" dt="2022-04-12T05:27:11.267" v="27"/>
          <ac:picMkLst>
            <pc:docMk/>
            <pc:sldMk cId="2002723087" sldId="344"/>
            <ac:picMk id="10" creationId="{02D5F704-B90B-47AD-B160-68180E1045A3}"/>
          </ac:picMkLst>
        </pc:picChg>
      </pc:sldChg>
      <pc:sldChg chg="addSp delSp modSp modTransition modAnim">
        <pc:chgData name="Leonie Smith" userId="fed1330f33f5650e" providerId="LiveId" clId="{EDD55309-D18B-40DA-9A43-8199C17E10E9}" dt="2022-04-12T05:30:56.653" v="30"/>
        <pc:sldMkLst>
          <pc:docMk/>
          <pc:sldMk cId="689563327" sldId="346"/>
        </pc:sldMkLst>
        <pc:picChg chg="add del mod">
          <ac:chgData name="Leonie Smith" userId="fed1330f33f5650e" providerId="LiveId" clId="{EDD55309-D18B-40DA-9A43-8199C17E10E9}" dt="2022-04-12T05:30:42.418" v="29"/>
          <ac:picMkLst>
            <pc:docMk/>
            <pc:sldMk cId="689563327" sldId="346"/>
            <ac:picMk id="2" creationId="{107C3CA1-148C-4D60-BB30-E91EF5BD966C}"/>
          </ac:picMkLst>
        </pc:picChg>
        <pc:picChg chg="add mod">
          <ac:chgData name="Leonie Smith" userId="fed1330f33f5650e" providerId="LiveId" clId="{EDD55309-D18B-40DA-9A43-8199C17E10E9}" dt="2022-04-12T05:30:56.653" v="30"/>
          <ac:picMkLst>
            <pc:docMk/>
            <pc:sldMk cId="689563327" sldId="346"/>
            <ac:picMk id="3" creationId="{B810CA20-7667-4882-995E-7131FC6BED45}"/>
          </ac:picMkLst>
        </pc:picChg>
      </pc:sldChg>
      <pc:sldChg chg="addSp delSp modSp mod">
        <pc:chgData name="Leonie Smith" userId="fed1330f33f5650e" providerId="LiveId" clId="{EDD55309-D18B-40DA-9A43-8199C17E10E9}" dt="2022-04-11T16:37:55.506" v="4" actId="14100"/>
        <pc:sldMkLst>
          <pc:docMk/>
          <pc:sldMk cId="3740339217" sldId="347"/>
        </pc:sldMkLst>
        <pc:picChg chg="del">
          <ac:chgData name="Leonie Smith" userId="fed1330f33f5650e" providerId="LiveId" clId="{EDD55309-D18B-40DA-9A43-8199C17E10E9}" dt="2022-04-11T16:37:47.810" v="2" actId="21"/>
          <ac:picMkLst>
            <pc:docMk/>
            <pc:sldMk cId="3740339217" sldId="347"/>
            <ac:picMk id="3" creationId="{1CE20EE0-7CD8-44CF-AEF9-0AB7D92EDCE3}"/>
          </ac:picMkLst>
        </pc:picChg>
        <pc:picChg chg="add mod">
          <ac:chgData name="Leonie Smith" userId="fed1330f33f5650e" providerId="LiveId" clId="{EDD55309-D18B-40DA-9A43-8199C17E10E9}" dt="2022-04-11T16:37:55.506" v="4" actId="14100"/>
          <ac:picMkLst>
            <pc:docMk/>
            <pc:sldMk cId="3740339217" sldId="347"/>
            <ac:picMk id="7" creationId="{2D7DF9EA-2984-4383-82A3-DAEB82105CD8}"/>
          </ac:picMkLst>
        </pc:picChg>
      </pc:sldChg>
      <pc:sldChg chg="addSp delSp modSp modTransition modAnim">
        <pc:chgData name="Leonie Smith" userId="fed1330f33f5650e" providerId="LiveId" clId="{EDD55309-D18B-40DA-9A43-8199C17E10E9}" dt="2022-04-12T05:34:41.614" v="37"/>
        <pc:sldMkLst>
          <pc:docMk/>
          <pc:sldMk cId="3976236224" sldId="348"/>
        </pc:sldMkLst>
        <pc:picChg chg="add del mod">
          <ac:chgData name="Leonie Smith" userId="fed1330f33f5650e" providerId="LiveId" clId="{EDD55309-D18B-40DA-9A43-8199C17E10E9}" dt="2022-04-12T05:32:30.437" v="32"/>
          <ac:picMkLst>
            <pc:docMk/>
            <pc:sldMk cId="3976236224" sldId="348"/>
            <ac:picMk id="2" creationId="{8FF36606-7BC5-48C0-919C-30A614C19B2C}"/>
          </ac:picMkLst>
        </pc:picChg>
        <pc:picChg chg="add del mod">
          <ac:chgData name="Leonie Smith" userId="fed1330f33f5650e" providerId="LiveId" clId="{EDD55309-D18B-40DA-9A43-8199C17E10E9}" dt="2022-04-12T05:33:52.746" v="34"/>
          <ac:picMkLst>
            <pc:docMk/>
            <pc:sldMk cId="3976236224" sldId="348"/>
            <ac:picMk id="3" creationId="{DC5FD418-7078-4899-AE98-8DDC56C574B9}"/>
          </ac:picMkLst>
        </pc:picChg>
        <pc:picChg chg="add del mod">
          <ac:chgData name="Leonie Smith" userId="fed1330f33f5650e" providerId="LiveId" clId="{EDD55309-D18B-40DA-9A43-8199C17E10E9}" dt="2022-04-12T05:34:18.555" v="36"/>
          <ac:picMkLst>
            <pc:docMk/>
            <pc:sldMk cId="3976236224" sldId="348"/>
            <ac:picMk id="5" creationId="{D9FDE169-5F62-42C9-947E-DB3A12FABC44}"/>
          </ac:picMkLst>
        </pc:picChg>
        <pc:picChg chg="add mod">
          <ac:chgData name="Leonie Smith" userId="fed1330f33f5650e" providerId="LiveId" clId="{EDD55309-D18B-40DA-9A43-8199C17E10E9}" dt="2022-04-12T05:34:41.614" v="37"/>
          <ac:picMkLst>
            <pc:docMk/>
            <pc:sldMk cId="3976236224" sldId="348"/>
            <ac:picMk id="7" creationId="{5A6A2FF2-5CF5-4336-A276-ACE85379677E}"/>
          </ac:picMkLst>
        </pc:picChg>
      </pc:sldChg>
      <pc:sldChg chg="addSp modSp">
        <pc:chgData name="Leonie Smith" userId="fed1330f33f5650e" providerId="LiveId" clId="{EDD55309-D18B-40DA-9A43-8199C17E10E9}" dt="2022-04-12T05:37:04.275" v="38"/>
        <pc:sldMkLst>
          <pc:docMk/>
          <pc:sldMk cId="1291027071" sldId="350"/>
        </pc:sldMkLst>
        <pc:picChg chg="add mod">
          <ac:chgData name="Leonie Smith" userId="fed1330f33f5650e" providerId="LiveId" clId="{EDD55309-D18B-40DA-9A43-8199C17E10E9}" dt="2022-04-12T05:37:04.275" v="38"/>
          <ac:picMkLst>
            <pc:docMk/>
            <pc:sldMk cId="1291027071" sldId="350"/>
            <ac:picMk id="2" creationId="{92F7249C-4F56-4086-ABDB-44470469D2EC}"/>
          </ac:picMkLst>
        </pc:picChg>
      </pc:sldChg>
      <pc:sldChg chg="addSp modSp">
        <pc:chgData name="Leonie Smith" userId="fed1330f33f5650e" providerId="LiveId" clId="{EDD55309-D18B-40DA-9A43-8199C17E10E9}" dt="2022-04-12T05:38:04.166" v="39"/>
        <pc:sldMkLst>
          <pc:docMk/>
          <pc:sldMk cId="871066081" sldId="352"/>
        </pc:sldMkLst>
        <pc:picChg chg="add mod">
          <ac:chgData name="Leonie Smith" userId="fed1330f33f5650e" providerId="LiveId" clId="{EDD55309-D18B-40DA-9A43-8199C17E10E9}" dt="2022-04-12T05:38:04.166" v="39"/>
          <ac:picMkLst>
            <pc:docMk/>
            <pc:sldMk cId="871066081" sldId="352"/>
            <ac:picMk id="2" creationId="{478698C7-AC72-4775-B373-EFD16FC7AE7D}"/>
          </ac:picMkLst>
        </pc:picChg>
      </pc:sldChg>
      <pc:sldChg chg="addSp modSp">
        <pc:chgData name="Leonie Smith" userId="fed1330f33f5650e" providerId="LiveId" clId="{EDD55309-D18B-40DA-9A43-8199C17E10E9}" dt="2022-04-12T05:39:12.538" v="40"/>
        <pc:sldMkLst>
          <pc:docMk/>
          <pc:sldMk cId="1998369883" sldId="354"/>
        </pc:sldMkLst>
        <pc:picChg chg="add mod">
          <ac:chgData name="Leonie Smith" userId="fed1330f33f5650e" providerId="LiveId" clId="{EDD55309-D18B-40DA-9A43-8199C17E10E9}" dt="2022-04-12T05:39:12.538" v="40"/>
          <ac:picMkLst>
            <pc:docMk/>
            <pc:sldMk cId="1998369883" sldId="354"/>
            <ac:picMk id="2" creationId="{259BA384-6446-4A47-93F4-B5361DBC74D8}"/>
          </ac:picMkLst>
        </pc:picChg>
      </pc:sldChg>
    </pc:docChg>
  </pc:docChgLst>
  <pc:docChgLst>
    <pc:chgData name="Leonie Smith" userId="fed1330f33f5650e" providerId="LiveId" clId="{30252769-58FF-45EB-B24A-0BC776DAF743}"/>
    <pc:docChg chg="modSld">
      <pc:chgData name="Leonie Smith" userId="fed1330f33f5650e" providerId="LiveId" clId="{30252769-58FF-45EB-B24A-0BC776DAF743}" dt="2022-05-19T10:07:40.087" v="35" actId="20577"/>
      <pc:docMkLst>
        <pc:docMk/>
      </pc:docMkLst>
      <pc:sldChg chg="modNotesTx">
        <pc:chgData name="Leonie Smith" userId="fed1330f33f5650e" providerId="LiveId" clId="{30252769-58FF-45EB-B24A-0BC776DAF743}" dt="2022-05-05T06:05:57.013" v="1" actId="20577"/>
        <pc:sldMkLst>
          <pc:docMk/>
          <pc:sldMk cId="2869461528" sldId="308"/>
        </pc:sldMkLst>
      </pc:sldChg>
      <pc:sldChg chg="addSp modSp mod">
        <pc:chgData name="Leonie Smith" userId="fed1330f33f5650e" providerId="LiveId" clId="{30252769-58FF-45EB-B24A-0BC776DAF743}" dt="2022-05-19T10:05:56.187" v="11" actId="1076"/>
        <pc:sldMkLst>
          <pc:docMk/>
          <pc:sldMk cId="1237137471" sldId="310"/>
        </pc:sldMkLst>
        <pc:spChg chg="add mod">
          <ac:chgData name="Leonie Smith" userId="fed1330f33f5650e" providerId="LiveId" clId="{30252769-58FF-45EB-B24A-0BC776DAF743}" dt="2022-05-19T10:05:56.187" v="11" actId="1076"/>
          <ac:spMkLst>
            <pc:docMk/>
            <pc:sldMk cId="1237137471" sldId="310"/>
            <ac:spMk id="5" creationId="{7A970736-9A17-BC29-EE96-FFEA50E1F938}"/>
          </ac:spMkLst>
        </pc:spChg>
      </pc:sldChg>
      <pc:sldChg chg="addSp modSp">
        <pc:chgData name="Leonie Smith" userId="fed1330f33f5650e" providerId="LiveId" clId="{30252769-58FF-45EB-B24A-0BC776DAF743}" dt="2022-05-19T10:06:05.389" v="12"/>
        <pc:sldMkLst>
          <pc:docMk/>
          <pc:sldMk cId="1931337536" sldId="339"/>
        </pc:sldMkLst>
        <pc:spChg chg="add mod">
          <ac:chgData name="Leonie Smith" userId="fed1330f33f5650e" providerId="LiveId" clId="{30252769-58FF-45EB-B24A-0BC776DAF743}" dt="2022-05-19T10:06:05.389" v="12"/>
          <ac:spMkLst>
            <pc:docMk/>
            <pc:sldMk cId="1931337536" sldId="339"/>
            <ac:spMk id="7" creationId="{1258DEFA-AD14-DDA8-6961-4E29C5F46F51}"/>
          </ac:spMkLst>
        </pc:spChg>
      </pc:sldChg>
      <pc:sldChg chg="addSp modSp mod">
        <pc:chgData name="Leonie Smith" userId="fed1330f33f5650e" providerId="LiveId" clId="{30252769-58FF-45EB-B24A-0BC776DAF743}" dt="2022-05-19T10:06:50.640" v="21" actId="20577"/>
        <pc:sldMkLst>
          <pc:docMk/>
          <pc:sldMk cId="1983841694" sldId="341"/>
        </pc:sldMkLst>
        <pc:spChg chg="add mod">
          <ac:chgData name="Leonie Smith" userId="fed1330f33f5650e" providerId="LiveId" clId="{30252769-58FF-45EB-B24A-0BC776DAF743}" dt="2022-05-19T10:06:50.640" v="21" actId="20577"/>
          <ac:spMkLst>
            <pc:docMk/>
            <pc:sldMk cId="1983841694" sldId="341"/>
            <ac:spMk id="5" creationId="{52E277D4-47EF-A784-8506-9957D4231932}"/>
          </ac:spMkLst>
        </pc:spChg>
      </pc:sldChg>
      <pc:sldChg chg="addSp modSp mod">
        <pc:chgData name="Leonie Smith" userId="fed1330f33f5650e" providerId="LiveId" clId="{30252769-58FF-45EB-B24A-0BC776DAF743}" dt="2022-05-19T10:07:00.325" v="23" actId="20577"/>
        <pc:sldMkLst>
          <pc:docMk/>
          <pc:sldMk cId="3055517435" sldId="343"/>
        </pc:sldMkLst>
        <pc:spChg chg="add mod">
          <ac:chgData name="Leonie Smith" userId="fed1330f33f5650e" providerId="LiveId" clId="{30252769-58FF-45EB-B24A-0BC776DAF743}" dt="2022-05-19T10:07:00.325" v="23" actId="20577"/>
          <ac:spMkLst>
            <pc:docMk/>
            <pc:sldMk cId="3055517435" sldId="343"/>
            <ac:spMk id="5" creationId="{3BF33FFC-BEAE-4612-2F6D-67013644D189}"/>
          </ac:spMkLst>
        </pc:spChg>
      </pc:sldChg>
      <pc:sldChg chg="addSp modSp mod">
        <pc:chgData name="Leonie Smith" userId="fed1330f33f5650e" providerId="LiveId" clId="{30252769-58FF-45EB-B24A-0BC776DAF743}" dt="2022-05-19T10:07:07.533" v="25" actId="20577"/>
        <pc:sldMkLst>
          <pc:docMk/>
          <pc:sldMk cId="3195630509" sldId="345"/>
        </pc:sldMkLst>
        <pc:spChg chg="add mod">
          <ac:chgData name="Leonie Smith" userId="fed1330f33f5650e" providerId="LiveId" clId="{30252769-58FF-45EB-B24A-0BC776DAF743}" dt="2022-05-19T10:07:07.533" v="25" actId="20577"/>
          <ac:spMkLst>
            <pc:docMk/>
            <pc:sldMk cId="3195630509" sldId="345"/>
            <ac:spMk id="5" creationId="{4330312E-B0FE-24E2-0745-FA9951BD6F63}"/>
          </ac:spMkLst>
        </pc:spChg>
      </pc:sldChg>
      <pc:sldChg chg="addSp modSp mod">
        <pc:chgData name="Leonie Smith" userId="fed1330f33f5650e" providerId="LiveId" clId="{30252769-58FF-45EB-B24A-0BC776DAF743}" dt="2022-05-19T10:07:19.827" v="29" actId="20577"/>
        <pc:sldMkLst>
          <pc:docMk/>
          <pc:sldMk cId="3740339217" sldId="347"/>
        </pc:sldMkLst>
        <pc:spChg chg="add mod">
          <ac:chgData name="Leonie Smith" userId="fed1330f33f5650e" providerId="LiveId" clId="{30252769-58FF-45EB-B24A-0BC776DAF743}" dt="2022-05-19T10:07:19.827" v="29" actId="20577"/>
          <ac:spMkLst>
            <pc:docMk/>
            <pc:sldMk cId="3740339217" sldId="347"/>
            <ac:spMk id="5" creationId="{A7CD0A32-4127-0CAE-3B11-516D04E717DE}"/>
          </ac:spMkLst>
        </pc:spChg>
      </pc:sldChg>
      <pc:sldChg chg="addSp modSp mod">
        <pc:chgData name="Leonie Smith" userId="fed1330f33f5650e" providerId="LiveId" clId="{30252769-58FF-45EB-B24A-0BC776DAF743}" dt="2022-05-19T10:07:14.290" v="27" actId="20577"/>
        <pc:sldMkLst>
          <pc:docMk/>
          <pc:sldMk cId="1642667687" sldId="349"/>
        </pc:sldMkLst>
        <pc:spChg chg="add mod">
          <ac:chgData name="Leonie Smith" userId="fed1330f33f5650e" providerId="LiveId" clId="{30252769-58FF-45EB-B24A-0BC776DAF743}" dt="2022-05-19T10:07:14.290" v="27" actId="20577"/>
          <ac:spMkLst>
            <pc:docMk/>
            <pc:sldMk cId="1642667687" sldId="349"/>
            <ac:spMk id="5" creationId="{9A23114C-CD9A-4826-2C43-00F0FAB7CC16}"/>
          </ac:spMkLst>
        </pc:spChg>
      </pc:sldChg>
      <pc:sldChg chg="addSp modSp mod">
        <pc:chgData name="Leonie Smith" userId="fed1330f33f5650e" providerId="LiveId" clId="{30252769-58FF-45EB-B24A-0BC776DAF743}" dt="2022-05-19T10:07:27.561" v="31" actId="20577"/>
        <pc:sldMkLst>
          <pc:docMk/>
          <pc:sldMk cId="2522495975" sldId="351"/>
        </pc:sldMkLst>
        <pc:spChg chg="add mod">
          <ac:chgData name="Leonie Smith" userId="fed1330f33f5650e" providerId="LiveId" clId="{30252769-58FF-45EB-B24A-0BC776DAF743}" dt="2022-05-19T10:07:27.561" v="31" actId="20577"/>
          <ac:spMkLst>
            <pc:docMk/>
            <pc:sldMk cId="2522495975" sldId="351"/>
            <ac:spMk id="5" creationId="{BC3EDF6B-2EE3-F371-0FE4-87FEA8303664}"/>
          </ac:spMkLst>
        </pc:spChg>
      </pc:sldChg>
      <pc:sldChg chg="addSp modSp mod">
        <pc:chgData name="Leonie Smith" userId="fed1330f33f5650e" providerId="LiveId" clId="{30252769-58FF-45EB-B24A-0BC776DAF743}" dt="2022-05-19T10:07:33.003" v="33" actId="20577"/>
        <pc:sldMkLst>
          <pc:docMk/>
          <pc:sldMk cId="370456131" sldId="353"/>
        </pc:sldMkLst>
        <pc:spChg chg="add mod">
          <ac:chgData name="Leonie Smith" userId="fed1330f33f5650e" providerId="LiveId" clId="{30252769-58FF-45EB-B24A-0BC776DAF743}" dt="2022-05-19T10:07:33.003" v="33" actId="20577"/>
          <ac:spMkLst>
            <pc:docMk/>
            <pc:sldMk cId="370456131" sldId="353"/>
            <ac:spMk id="5" creationId="{129A5CE1-6B11-FB9C-92C9-42FB569B8A4C}"/>
          </ac:spMkLst>
        </pc:spChg>
      </pc:sldChg>
      <pc:sldChg chg="addSp modSp mod">
        <pc:chgData name="Leonie Smith" userId="fed1330f33f5650e" providerId="LiveId" clId="{30252769-58FF-45EB-B24A-0BC776DAF743}" dt="2022-05-19T10:07:40.087" v="35" actId="20577"/>
        <pc:sldMkLst>
          <pc:docMk/>
          <pc:sldMk cId="3354966384" sldId="355"/>
        </pc:sldMkLst>
        <pc:spChg chg="add mod">
          <ac:chgData name="Leonie Smith" userId="fed1330f33f5650e" providerId="LiveId" clId="{30252769-58FF-45EB-B24A-0BC776DAF743}" dt="2022-05-19T10:07:40.087" v="35" actId="20577"/>
          <ac:spMkLst>
            <pc:docMk/>
            <pc:sldMk cId="3354966384" sldId="355"/>
            <ac:spMk id="7" creationId="{62F8F0F2-5222-AB31-0F41-8275A37015D8}"/>
          </ac:spMkLst>
        </pc:spChg>
      </pc:sldChg>
    </pc:docChg>
  </pc:docChgLst>
  <pc:docChgLst>
    <pc:chgData name="Alfred Smith" userId="3c60a3631c0db8ad" providerId="LiveId" clId="{C74C1FA3-470B-4F3C-A0A5-1E9A1107BE04}"/>
    <pc:docChg chg="custSel modSld">
      <pc:chgData name="Alfred Smith" userId="3c60a3631c0db8ad" providerId="LiveId" clId="{C74C1FA3-470B-4F3C-A0A5-1E9A1107BE04}" dt="2024-07-08T10:15:36.441" v="20"/>
      <pc:docMkLst>
        <pc:docMk/>
      </pc:docMkLst>
      <pc:sldChg chg="addSp delSp modSp mod">
        <pc:chgData name="Alfred Smith" userId="3c60a3631c0db8ad" providerId="LiveId" clId="{C74C1FA3-470B-4F3C-A0A5-1E9A1107BE04}" dt="2024-07-08T09:19:46.843" v="1"/>
        <pc:sldMkLst>
          <pc:docMk/>
          <pc:sldMk cId="2869461528" sldId="308"/>
        </pc:sldMkLst>
        <pc:spChg chg="del">
          <ac:chgData name="Alfred Smith" userId="3c60a3631c0db8ad" providerId="LiveId" clId="{C74C1FA3-470B-4F3C-A0A5-1E9A1107BE04}" dt="2024-07-08T09:19:46.067" v="0" actId="478"/>
          <ac:spMkLst>
            <pc:docMk/>
            <pc:sldMk cId="2869461528" sldId="308"/>
            <ac:spMk id="3" creationId="{77C8C5EB-7063-4EFF-9206-9F831A363AF1}"/>
          </ac:spMkLst>
        </pc:spChg>
        <pc:spChg chg="add mod">
          <ac:chgData name="Alfred Smith" userId="3c60a3631c0db8ad" providerId="LiveId" clId="{C74C1FA3-470B-4F3C-A0A5-1E9A1107BE04}" dt="2024-07-08T09:19:46.843" v="1"/>
          <ac:spMkLst>
            <pc:docMk/>
            <pc:sldMk cId="2869461528" sldId="308"/>
            <ac:spMk id="4" creationId="{E1919185-7157-2AE6-5950-77346383E6CB}"/>
          </ac:spMkLst>
        </pc:spChg>
      </pc:sldChg>
      <pc:sldChg chg="addSp modSp">
        <pc:chgData name="Alfred Smith" userId="3c60a3631c0db8ad" providerId="LiveId" clId="{C74C1FA3-470B-4F3C-A0A5-1E9A1107BE04}" dt="2024-07-08T09:21:07.463" v="2"/>
        <pc:sldMkLst>
          <pc:docMk/>
          <pc:sldMk cId="1931337536" sldId="339"/>
        </pc:sldMkLst>
        <pc:spChg chg="add mod">
          <ac:chgData name="Alfred Smith" userId="3c60a3631c0db8ad" providerId="LiveId" clId="{C74C1FA3-470B-4F3C-A0A5-1E9A1107BE04}" dt="2024-07-08T09:21:07.463" v="2"/>
          <ac:spMkLst>
            <pc:docMk/>
            <pc:sldMk cId="1931337536" sldId="339"/>
            <ac:spMk id="2" creationId="{23109D0C-D9AF-BBEE-EBF6-56EB4189388C}"/>
          </ac:spMkLst>
        </pc:spChg>
      </pc:sldChg>
      <pc:sldChg chg="modSp mod">
        <pc:chgData name="Alfred Smith" userId="3c60a3631c0db8ad" providerId="LiveId" clId="{C74C1FA3-470B-4F3C-A0A5-1E9A1107BE04}" dt="2024-07-08T10:13:51.950" v="11"/>
        <pc:sldMkLst>
          <pc:docMk/>
          <pc:sldMk cId="3051892576" sldId="340"/>
        </pc:sldMkLst>
        <pc:spChg chg="mod">
          <ac:chgData name="Alfred Smith" userId="3c60a3631c0db8ad" providerId="LiveId" clId="{C74C1FA3-470B-4F3C-A0A5-1E9A1107BE04}" dt="2024-07-08T10:11:37.564" v="3"/>
          <ac:spMkLst>
            <pc:docMk/>
            <pc:sldMk cId="3051892576" sldId="340"/>
            <ac:spMk id="4" creationId="{9A13E2D8-2F59-44C1-B1D2-79C300C26DD4}"/>
          </ac:spMkLst>
        </pc:spChg>
        <pc:spChg chg="mod">
          <ac:chgData name="Alfred Smith" userId="3c60a3631c0db8ad" providerId="LiveId" clId="{C74C1FA3-470B-4F3C-A0A5-1E9A1107BE04}" dt="2024-07-08T10:13:51.950" v="11"/>
          <ac:spMkLst>
            <pc:docMk/>
            <pc:sldMk cId="3051892576" sldId="340"/>
            <ac:spMk id="6" creationId="{416C064E-628E-47C0-A712-DB178FE9901E}"/>
          </ac:spMkLst>
        </pc:spChg>
      </pc:sldChg>
      <pc:sldChg chg="modSp mod">
        <pc:chgData name="Alfred Smith" userId="3c60a3631c0db8ad" providerId="LiveId" clId="{C74C1FA3-470B-4F3C-A0A5-1E9A1107BE04}" dt="2024-07-08T10:14:07.657" v="13" actId="404"/>
        <pc:sldMkLst>
          <pc:docMk/>
          <pc:sldMk cId="964780152" sldId="342"/>
        </pc:sldMkLst>
        <pc:spChg chg="mod">
          <ac:chgData name="Alfred Smith" userId="3c60a3631c0db8ad" providerId="LiveId" clId="{C74C1FA3-470B-4F3C-A0A5-1E9A1107BE04}" dt="2024-07-08T10:11:50.377" v="4"/>
          <ac:spMkLst>
            <pc:docMk/>
            <pc:sldMk cId="964780152" sldId="342"/>
            <ac:spMk id="4" creationId="{9A13E2D8-2F59-44C1-B1D2-79C300C26DD4}"/>
          </ac:spMkLst>
        </pc:spChg>
        <pc:spChg chg="mod">
          <ac:chgData name="Alfred Smith" userId="3c60a3631c0db8ad" providerId="LiveId" clId="{C74C1FA3-470B-4F3C-A0A5-1E9A1107BE04}" dt="2024-07-08T10:14:07.657" v="13" actId="404"/>
          <ac:spMkLst>
            <pc:docMk/>
            <pc:sldMk cId="964780152" sldId="342"/>
            <ac:spMk id="6" creationId="{416C064E-628E-47C0-A712-DB178FE9901E}"/>
          </ac:spMkLst>
        </pc:spChg>
      </pc:sldChg>
      <pc:sldChg chg="modSp mod">
        <pc:chgData name="Alfred Smith" userId="3c60a3631c0db8ad" providerId="LiveId" clId="{C74C1FA3-470B-4F3C-A0A5-1E9A1107BE04}" dt="2024-07-08T10:14:16.770" v="14"/>
        <pc:sldMkLst>
          <pc:docMk/>
          <pc:sldMk cId="2002723087" sldId="344"/>
        </pc:sldMkLst>
        <pc:spChg chg="mod">
          <ac:chgData name="Alfred Smith" userId="3c60a3631c0db8ad" providerId="LiveId" clId="{C74C1FA3-470B-4F3C-A0A5-1E9A1107BE04}" dt="2024-07-08T10:12:01.213" v="5"/>
          <ac:spMkLst>
            <pc:docMk/>
            <pc:sldMk cId="2002723087" sldId="344"/>
            <ac:spMk id="4" creationId="{9A13E2D8-2F59-44C1-B1D2-79C300C26DD4}"/>
          </ac:spMkLst>
        </pc:spChg>
        <pc:spChg chg="mod">
          <ac:chgData name="Alfred Smith" userId="3c60a3631c0db8ad" providerId="LiveId" clId="{C74C1FA3-470B-4F3C-A0A5-1E9A1107BE04}" dt="2024-07-08T10:14:16.770" v="14"/>
          <ac:spMkLst>
            <pc:docMk/>
            <pc:sldMk cId="2002723087" sldId="344"/>
            <ac:spMk id="6" creationId="{416C064E-628E-47C0-A712-DB178FE9901E}"/>
          </ac:spMkLst>
        </pc:spChg>
      </pc:sldChg>
      <pc:sldChg chg="modSp mod">
        <pc:chgData name="Alfred Smith" userId="3c60a3631c0db8ad" providerId="LiveId" clId="{C74C1FA3-470B-4F3C-A0A5-1E9A1107BE04}" dt="2024-07-08T10:14:30.092" v="15"/>
        <pc:sldMkLst>
          <pc:docMk/>
          <pc:sldMk cId="689563327" sldId="346"/>
        </pc:sldMkLst>
        <pc:spChg chg="mod">
          <ac:chgData name="Alfred Smith" userId="3c60a3631c0db8ad" providerId="LiveId" clId="{C74C1FA3-470B-4F3C-A0A5-1E9A1107BE04}" dt="2024-07-08T10:12:17.572" v="6"/>
          <ac:spMkLst>
            <pc:docMk/>
            <pc:sldMk cId="689563327" sldId="346"/>
            <ac:spMk id="4" creationId="{9A13E2D8-2F59-44C1-B1D2-79C300C26DD4}"/>
          </ac:spMkLst>
        </pc:spChg>
        <pc:spChg chg="mod">
          <ac:chgData name="Alfred Smith" userId="3c60a3631c0db8ad" providerId="LiveId" clId="{C74C1FA3-470B-4F3C-A0A5-1E9A1107BE04}" dt="2024-07-08T10:14:30.092" v="15"/>
          <ac:spMkLst>
            <pc:docMk/>
            <pc:sldMk cId="689563327" sldId="346"/>
            <ac:spMk id="6" creationId="{416C064E-628E-47C0-A712-DB178FE9901E}"/>
          </ac:spMkLst>
        </pc:spChg>
      </pc:sldChg>
      <pc:sldChg chg="modSp mod">
        <pc:chgData name="Alfred Smith" userId="3c60a3631c0db8ad" providerId="LiveId" clId="{C74C1FA3-470B-4F3C-A0A5-1E9A1107BE04}" dt="2024-07-08T10:14:49.213" v="16"/>
        <pc:sldMkLst>
          <pc:docMk/>
          <pc:sldMk cId="3976236224" sldId="348"/>
        </pc:sldMkLst>
        <pc:spChg chg="mod">
          <ac:chgData name="Alfred Smith" userId="3c60a3631c0db8ad" providerId="LiveId" clId="{C74C1FA3-470B-4F3C-A0A5-1E9A1107BE04}" dt="2024-07-08T10:12:32.035" v="7"/>
          <ac:spMkLst>
            <pc:docMk/>
            <pc:sldMk cId="3976236224" sldId="348"/>
            <ac:spMk id="4" creationId="{9A13E2D8-2F59-44C1-B1D2-79C300C26DD4}"/>
          </ac:spMkLst>
        </pc:spChg>
        <pc:spChg chg="mod">
          <ac:chgData name="Alfred Smith" userId="3c60a3631c0db8ad" providerId="LiveId" clId="{C74C1FA3-470B-4F3C-A0A5-1E9A1107BE04}" dt="2024-07-08T10:14:49.213" v="16"/>
          <ac:spMkLst>
            <pc:docMk/>
            <pc:sldMk cId="3976236224" sldId="348"/>
            <ac:spMk id="6" creationId="{416C064E-628E-47C0-A712-DB178FE9901E}"/>
          </ac:spMkLst>
        </pc:spChg>
      </pc:sldChg>
      <pc:sldChg chg="modSp mod">
        <pc:chgData name="Alfred Smith" userId="3c60a3631c0db8ad" providerId="LiveId" clId="{C74C1FA3-470B-4F3C-A0A5-1E9A1107BE04}" dt="2024-07-08T10:15:05.064" v="18" actId="20577"/>
        <pc:sldMkLst>
          <pc:docMk/>
          <pc:sldMk cId="1291027071" sldId="350"/>
        </pc:sldMkLst>
        <pc:spChg chg="mod">
          <ac:chgData name="Alfred Smith" userId="3c60a3631c0db8ad" providerId="LiveId" clId="{C74C1FA3-470B-4F3C-A0A5-1E9A1107BE04}" dt="2024-07-08T10:12:43.734" v="8"/>
          <ac:spMkLst>
            <pc:docMk/>
            <pc:sldMk cId="1291027071" sldId="350"/>
            <ac:spMk id="4" creationId="{9A13E2D8-2F59-44C1-B1D2-79C300C26DD4}"/>
          </ac:spMkLst>
        </pc:spChg>
        <pc:spChg chg="mod">
          <ac:chgData name="Alfred Smith" userId="3c60a3631c0db8ad" providerId="LiveId" clId="{C74C1FA3-470B-4F3C-A0A5-1E9A1107BE04}" dt="2024-07-08T10:15:05.064" v="18" actId="20577"/>
          <ac:spMkLst>
            <pc:docMk/>
            <pc:sldMk cId="1291027071" sldId="350"/>
            <ac:spMk id="6" creationId="{416C064E-628E-47C0-A712-DB178FE9901E}"/>
          </ac:spMkLst>
        </pc:spChg>
      </pc:sldChg>
      <pc:sldChg chg="modSp mod">
        <pc:chgData name="Alfred Smith" userId="3c60a3631c0db8ad" providerId="LiveId" clId="{C74C1FA3-470B-4F3C-A0A5-1E9A1107BE04}" dt="2024-07-08T10:15:25.296" v="19"/>
        <pc:sldMkLst>
          <pc:docMk/>
          <pc:sldMk cId="871066081" sldId="352"/>
        </pc:sldMkLst>
        <pc:spChg chg="mod">
          <ac:chgData name="Alfred Smith" userId="3c60a3631c0db8ad" providerId="LiveId" clId="{C74C1FA3-470B-4F3C-A0A5-1E9A1107BE04}" dt="2024-07-08T10:12:55.099" v="9"/>
          <ac:spMkLst>
            <pc:docMk/>
            <pc:sldMk cId="871066081" sldId="352"/>
            <ac:spMk id="4" creationId="{9A13E2D8-2F59-44C1-B1D2-79C300C26DD4}"/>
          </ac:spMkLst>
        </pc:spChg>
        <pc:spChg chg="mod">
          <ac:chgData name="Alfred Smith" userId="3c60a3631c0db8ad" providerId="LiveId" clId="{C74C1FA3-470B-4F3C-A0A5-1E9A1107BE04}" dt="2024-07-08T10:15:25.296" v="19"/>
          <ac:spMkLst>
            <pc:docMk/>
            <pc:sldMk cId="871066081" sldId="352"/>
            <ac:spMk id="6" creationId="{416C064E-628E-47C0-A712-DB178FE9901E}"/>
          </ac:spMkLst>
        </pc:spChg>
      </pc:sldChg>
      <pc:sldChg chg="modSp mod">
        <pc:chgData name="Alfred Smith" userId="3c60a3631c0db8ad" providerId="LiveId" clId="{C74C1FA3-470B-4F3C-A0A5-1E9A1107BE04}" dt="2024-07-08T10:15:36.441" v="20"/>
        <pc:sldMkLst>
          <pc:docMk/>
          <pc:sldMk cId="1998369883" sldId="354"/>
        </pc:sldMkLst>
        <pc:spChg chg="mod">
          <ac:chgData name="Alfred Smith" userId="3c60a3631c0db8ad" providerId="LiveId" clId="{C74C1FA3-470B-4F3C-A0A5-1E9A1107BE04}" dt="2024-07-08T10:13:09.294" v="10"/>
          <ac:spMkLst>
            <pc:docMk/>
            <pc:sldMk cId="1998369883" sldId="354"/>
            <ac:spMk id="4" creationId="{9A13E2D8-2F59-44C1-B1D2-79C300C26DD4}"/>
          </ac:spMkLst>
        </pc:spChg>
        <pc:spChg chg="mod">
          <ac:chgData name="Alfred Smith" userId="3c60a3631c0db8ad" providerId="LiveId" clId="{C74C1FA3-470B-4F3C-A0A5-1E9A1107BE04}" dt="2024-07-08T10:15:36.441" v="20"/>
          <ac:spMkLst>
            <pc:docMk/>
            <pc:sldMk cId="1998369883" sldId="354"/>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1193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16-3</a:t>
            </a:r>
            <a:endParaRPr lang="en-IN" dirty="0"/>
          </a:p>
        </p:txBody>
      </p:sp>
      <p:pic>
        <p:nvPicPr>
          <p:cNvPr id="8" name="Audio 7">
            <a:hlinkClick r:id="" action="ppaction://media"/>
            <a:extLst>
              <a:ext uri="{FF2B5EF4-FFF2-40B4-BE49-F238E27FC236}">
                <a16:creationId xmlns:a16="http://schemas.microsoft.com/office/drawing/2014/main" id="{B7E16BF8-9FD9-651B-A8CC-B14754B205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E1919185-7157-2AE6-5950-77346383E6C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671"/>
    </mc:Choice>
    <mc:Fallback xmlns="">
      <p:transition spd="slow" advTm="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971EEC-F699-4485-9D71-B4D03197FE0C}"/>
              </a:ext>
            </a:extLst>
          </p:cNvPr>
          <p:cNvPicPr>
            <a:picLocks noChangeAspect="1"/>
          </p:cNvPicPr>
          <p:nvPr/>
        </p:nvPicPr>
        <p:blipFill>
          <a:blip r:embed="rId2"/>
          <a:stretch>
            <a:fillRect/>
          </a:stretch>
        </p:blipFill>
        <p:spPr>
          <a:xfrm>
            <a:off x="-354563" y="-45790"/>
            <a:ext cx="12546563" cy="7048958"/>
          </a:xfrm>
          <a:prstGeom prst="rect">
            <a:avLst/>
          </a:prstGeom>
        </p:spPr>
      </p:pic>
      <p:sp>
        <p:nvSpPr>
          <p:cNvPr id="5" name="TextBox 4">
            <a:extLst>
              <a:ext uri="{FF2B5EF4-FFF2-40B4-BE49-F238E27FC236}">
                <a16:creationId xmlns:a16="http://schemas.microsoft.com/office/drawing/2014/main" id="{4330312E-B0FE-24E2-0745-FA9951BD6F6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20Thus Samuel had all the tribes of Israel come forward, and the tribe of Benjamin was selected.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20དེ་ནས་སཱ་མུ་ཨེལ་གྱིས་ཡེས་ར་ཨེལ་གྱི་ཚོ་པ་ཐམས་ཅད་ཉེ་བར་འཛོམས་སུ་བཅུག་ནས། པེན་ཡཱ་མེན་གྱི་ཚོ་པ་བདམས།</a:t>
            </a:r>
            <a:endParaRPr lang="en-ZA" dirty="0"/>
          </a:p>
        </p:txBody>
      </p:sp>
      <p:pic>
        <p:nvPicPr>
          <p:cNvPr id="7" name="Audio 6">
            <a:hlinkClick r:id="" action="ppaction://media"/>
            <a:extLst>
              <a:ext uri="{FF2B5EF4-FFF2-40B4-BE49-F238E27FC236}">
                <a16:creationId xmlns:a16="http://schemas.microsoft.com/office/drawing/2014/main" id="{34B5911E-5609-8D2A-CCF5-4EDE775D7E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8555"/>
    </mc:Choice>
    <mc:Fallback xmlns="">
      <p:transition spd="slow" advTm="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3D79C8-1D47-42DE-BEC6-A57DDFE11EF1}"/>
              </a:ext>
            </a:extLst>
          </p:cNvPr>
          <p:cNvPicPr>
            <a:picLocks noChangeAspect="1"/>
          </p:cNvPicPr>
          <p:nvPr/>
        </p:nvPicPr>
        <p:blipFill>
          <a:blip r:embed="rId2"/>
          <a:stretch>
            <a:fillRect/>
          </a:stretch>
        </p:blipFill>
        <p:spPr>
          <a:xfrm>
            <a:off x="-220946" y="0"/>
            <a:ext cx="12875632" cy="6858000"/>
          </a:xfrm>
          <a:prstGeom prst="rect">
            <a:avLst/>
          </a:prstGeom>
        </p:spPr>
      </p:pic>
      <p:sp>
        <p:nvSpPr>
          <p:cNvPr id="5" name="TextBox 4">
            <a:extLst>
              <a:ext uri="{FF2B5EF4-FFF2-40B4-BE49-F238E27FC236}">
                <a16:creationId xmlns:a16="http://schemas.microsoft.com/office/drawing/2014/main" id="{9A23114C-CD9A-4826-2C43-00F0FAB7CC1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21Then he had the tribe of Benjamin come forward by its clans, and the clan of Matri was selected. Finally, Saul son of Kish was selected. But when they looked for him, they could not find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21པེན་ཡཱ་མེན་གྱི་ཚོ་པ་ནི་དེའི་ཁྱིམ་རྒྱུད་བཞིན་དུ་འོང་བར་བཅུག་ནས། མུལ་ཐི་རུའི་ཁྱིམ་རྒྱུད་བསྐོས། དེ་ནས་ཁི་སིའི་བུ་སོ་ལོ་བསྐོས་ཀྱང་ཁོ་རང་བཙལ་ནས་མ་རྙེད།</a:t>
            </a:r>
            <a:endParaRPr lang="en-ZA" dirty="0"/>
          </a:p>
        </p:txBody>
      </p:sp>
      <p:pic>
        <p:nvPicPr>
          <p:cNvPr id="25" name="Audio 24">
            <a:hlinkClick r:id="" action="ppaction://media"/>
            <a:extLst>
              <a:ext uri="{FF2B5EF4-FFF2-40B4-BE49-F238E27FC236}">
                <a16:creationId xmlns:a16="http://schemas.microsoft.com/office/drawing/2014/main" id="{003D2AB7-A318-40C6-6537-07BFFFB272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7210"/>
    </mc:Choice>
    <mc:Fallback xmlns="">
      <p:transition spd="slow" advTm="1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7DF9EA-2984-4383-82A3-DAEB82105CD8}"/>
              </a:ext>
            </a:extLst>
          </p:cNvPr>
          <p:cNvPicPr>
            <a:picLocks noChangeAspect="1"/>
          </p:cNvPicPr>
          <p:nvPr/>
        </p:nvPicPr>
        <p:blipFill>
          <a:blip r:embed="rId2"/>
          <a:stretch>
            <a:fillRect/>
          </a:stretch>
        </p:blipFill>
        <p:spPr>
          <a:xfrm>
            <a:off x="0" y="0"/>
            <a:ext cx="13212476" cy="6858000"/>
          </a:xfrm>
          <a:prstGeom prst="rect">
            <a:avLst/>
          </a:prstGeom>
        </p:spPr>
      </p:pic>
      <p:sp>
        <p:nvSpPr>
          <p:cNvPr id="5" name="TextBox 4">
            <a:extLst>
              <a:ext uri="{FF2B5EF4-FFF2-40B4-BE49-F238E27FC236}">
                <a16:creationId xmlns:a16="http://schemas.microsoft.com/office/drawing/2014/main" id="{A7CD0A32-4127-0CAE-3B11-516D04E717D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22So again they inquired of the Lord, “Has the man come here yet?”</a:t>
            </a:r>
          </a:p>
          <a:p>
            <a:r>
              <a:rPr lang="en-US" sz="4400" dirty="0">
                <a:solidFill>
                  <a:srgbClr val="121212"/>
                </a:solidFill>
                <a:latin typeface="ArialMT"/>
              </a:rPr>
              <a:t>And the Lord replied, “Behold, he has hidden himself among the baggage.”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22ཡང་དེ་དག་གིས་དཀོན་མཆོག་ཡ་ཝཱེ་ལ། མི་དེ་འདི་རུ་ཡོད་དམ་ཞེས་ཞུས་པས། དཀོན་མཆོག་ཡ་ཝཱེས། ལྟོས་དང་། ཁོ་ནི་ཅ་ལག་རྣམས་ཀྱི་ཁྲོད་དུ་ཡིབ་འདུག་ཅེས་གསུངས། </a:t>
            </a:r>
            <a:endParaRPr lang="en-ZA" dirty="0"/>
          </a:p>
        </p:txBody>
      </p:sp>
      <p:pic>
        <p:nvPicPr>
          <p:cNvPr id="7" name="Audio 6">
            <a:hlinkClick r:id="" action="ppaction://media"/>
            <a:extLst>
              <a:ext uri="{FF2B5EF4-FFF2-40B4-BE49-F238E27FC236}">
                <a16:creationId xmlns:a16="http://schemas.microsoft.com/office/drawing/2014/main" id="{F2CFD703-C977-58AA-066F-6CFAFD1260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2784"/>
    </mc:Choice>
    <mc:Fallback xmlns="">
      <p:transition spd="slow" advTm="1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0B5E0B-5840-4E56-AEE7-08DA9C376310}"/>
              </a:ext>
            </a:extLst>
          </p:cNvPr>
          <p:cNvPicPr>
            <a:picLocks noChangeAspect="1"/>
          </p:cNvPicPr>
          <p:nvPr/>
        </p:nvPicPr>
        <p:blipFill>
          <a:blip r:embed="rId2"/>
          <a:stretch>
            <a:fillRect/>
          </a:stretch>
        </p:blipFill>
        <p:spPr>
          <a:xfrm>
            <a:off x="-1" y="1"/>
            <a:ext cx="12511630" cy="6858000"/>
          </a:xfrm>
          <a:prstGeom prst="rect">
            <a:avLst/>
          </a:prstGeom>
        </p:spPr>
      </p:pic>
      <p:sp>
        <p:nvSpPr>
          <p:cNvPr id="5" name="TextBox 4">
            <a:extLst>
              <a:ext uri="{FF2B5EF4-FFF2-40B4-BE49-F238E27FC236}">
                <a16:creationId xmlns:a16="http://schemas.microsoft.com/office/drawing/2014/main" id="{BC3EDF6B-2EE3-F371-0FE4-87FEA830366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23So they ran and brought Saul, and when he stood among the people, he was a head taller than any of the others.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23དེའི་ཕྱིར་མི་རྣམས་བརྒྱུགས་ནས་ཁོ་རང་ཁྲིད་འོངས་པ་དང་། ཁོ་མི་རྣམས་ཀྱི་ཁྲོད་དུ་ལངས་སྐབས་མི་ཐམས་ཅད་ལས་མགོ་གཅིག་གིས་མཐོ་བ་ཡིན།</a:t>
            </a:r>
            <a:endParaRPr lang="en-ZA" dirty="0"/>
          </a:p>
        </p:txBody>
      </p:sp>
      <p:pic>
        <p:nvPicPr>
          <p:cNvPr id="13" name="Audio 12">
            <a:hlinkClick r:id="" action="ppaction://media"/>
            <a:extLst>
              <a:ext uri="{FF2B5EF4-FFF2-40B4-BE49-F238E27FC236}">
                <a16:creationId xmlns:a16="http://schemas.microsoft.com/office/drawing/2014/main" id="{9D25BD71-6A1D-9B1F-592F-4840FD447F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9882"/>
    </mc:Choice>
    <mc:Fallback xmlns="">
      <p:transition spd="slow" advTm="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47BB3-93DA-465B-8ADE-9FF22709E992}"/>
              </a:ext>
            </a:extLst>
          </p:cNvPr>
          <p:cNvPicPr>
            <a:picLocks noChangeAspect="1"/>
          </p:cNvPicPr>
          <p:nvPr/>
        </p:nvPicPr>
        <p:blipFill>
          <a:blip r:embed="rId2"/>
          <a:stretch>
            <a:fillRect/>
          </a:stretch>
        </p:blipFill>
        <p:spPr>
          <a:xfrm>
            <a:off x="0" y="1"/>
            <a:ext cx="12610428" cy="6858000"/>
          </a:xfrm>
          <a:prstGeom prst="rect">
            <a:avLst/>
          </a:prstGeom>
        </p:spPr>
      </p:pic>
      <p:sp>
        <p:nvSpPr>
          <p:cNvPr id="5" name="TextBox 4">
            <a:extLst>
              <a:ext uri="{FF2B5EF4-FFF2-40B4-BE49-F238E27FC236}">
                <a16:creationId xmlns:a16="http://schemas.microsoft.com/office/drawing/2014/main" id="{129A5CE1-6B11-FB9C-92C9-42FB569B8A4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24Samuel said to all the people, “Do you see the one the Lord has chosen? There is no one like him among all the people.”</a:t>
            </a:r>
          </a:p>
          <a:p>
            <a:r>
              <a:rPr lang="en-US" sz="4000" dirty="0">
                <a:solidFill>
                  <a:srgbClr val="121212"/>
                </a:solidFill>
                <a:latin typeface="ArialMT"/>
              </a:rPr>
              <a:t>And all the people shouted, “Long live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24དེ་ནས་སཱ་མུ་ཨེལ་གྱིས་མི་ཐམས་ཅད་ལ། དཀོན་མཆོག་ཡ་ཝཱེས་བསྐོ་བར་མཛད་པ་དེ་ལ་ལྟོས་ཤིག དེ་དང་འདྲ་བ་མི་ཐམས་ཅད་ཀྱི་ཁྲོད་དུ་གཅིག་ཀྱང་མི་འདུག་ཅེས་སྨྲས་པས། མི་ཐམས་ཅད་ཀྱིས་སྐད་ཆེན་པོ་བརྒྱབ་ཅིང་། རྒྱལ་པོ་ཁྲི་ལོར་བརྟན་པར་ཤོག་ཅེས་འབོད་སྒྲ་བསྒྲགས་སོ། །</a:t>
            </a:r>
            <a:endParaRPr lang="en-ZA" dirty="0"/>
          </a:p>
        </p:txBody>
      </p:sp>
      <p:pic>
        <p:nvPicPr>
          <p:cNvPr id="7" name="Audio 6">
            <a:hlinkClick r:id="" action="ppaction://media"/>
            <a:extLst>
              <a:ext uri="{FF2B5EF4-FFF2-40B4-BE49-F238E27FC236}">
                <a16:creationId xmlns:a16="http://schemas.microsoft.com/office/drawing/2014/main" id="{CE788F6A-8CB1-06D6-9935-2F9BB8B197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648"/>
    </mc:Choice>
    <mc:Fallback xmlns="">
      <p:transition spd="slow" advTm="1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FE97A6-67BB-4CE4-8153-72E2E919DF0C}"/>
              </a:ext>
            </a:extLst>
          </p:cNvPr>
          <p:cNvPicPr>
            <a:picLocks noChangeAspect="1"/>
          </p:cNvPicPr>
          <p:nvPr/>
        </p:nvPicPr>
        <p:blipFill>
          <a:blip r:embed="rId3"/>
          <a:stretch>
            <a:fillRect/>
          </a:stretch>
        </p:blipFill>
        <p:spPr>
          <a:xfrm>
            <a:off x="-1" y="-352661"/>
            <a:ext cx="12191999" cy="7210661"/>
          </a:xfrm>
          <a:prstGeom prst="rect">
            <a:avLst/>
          </a:prstGeom>
        </p:spPr>
      </p:pic>
      <p:sp>
        <p:nvSpPr>
          <p:cNvPr id="5" name="TextBox 4">
            <a:extLst>
              <a:ext uri="{FF2B5EF4-FFF2-40B4-BE49-F238E27FC236}">
                <a16:creationId xmlns:a16="http://schemas.microsoft.com/office/drawing/2014/main" id="{7A970736-9A17-BC29-EE96-FFEA50E1F938}"/>
              </a:ext>
            </a:extLst>
          </p:cNvPr>
          <p:cNvSpPr txBox="1"/>
          <p:nvPr/>
        </p:nvSpPr>
        <p:spPr>
          <a:xfrm>
            <a:off x="357248" y="0"/>
            <a:ext cx="5975129" cy="6858000"/>
          </a:xfrm>
          <a:prstGeom prst="rect">
            <a:avLst/>
          </a:prstGeom>
          <a:noFill/>
        </p:spPr>
        <p:txBody>
          <a:bodyPr wrap="square" rtlCol="0">
            <a:noAutofit/>
          </a:bodyPr>
          <a:lstStyle/>
          <a:p>
            <a:r>
              <a:rPr lang="bo-CN" sz="8000" b="1" cap="all" dirty="0">
                <a:solidFill>
                  <a:schemeClr val="bg1"/>
                </a:solidFill>
                <a:latin typeface="ArialMT"/>
              </a:rPr>
              <a:t>ཤ་མུ་ཨེལ་དང་པོ། 10</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D5D0647-05A0-4CBA-8B9D-8DDBD4A1846C}"/>
              </a:ext>
            </a:extLst>
          </p:cNvPr>
          <p:cNvPicPr>
            <a:picLocks noChangeAspect="1"/>
          </p:cNvPicPr>
          <p:nvPr/>
        </p:nvPicPr>
        <p:blipFill>
          <a:blip r:embed="rId2"/>
          <a:stretch>
            <a:fillRect/>
          </a:stretch>
        </p:blipFill>
        <p:spPr>
          <a:xfrm>
            <a:off x="-1" y="-352661"/>
            <a:ext cx="12191999" cy="7210661"/>
          </a:xfrm>
          <a:prstGeom prst="rect">
            <a:avLst/>
          </a:prstGeom>
        </p:spPr>
      </p:pic>
      <p:sp>
        <p:nvSpPr>
          <p:cNvPr id="7" name="TextBox 6">
            <a:extLst>
              <a:ext uri="{FF2B5EF4-FFF2-40B4-BE49-F238E27FC236}">
                <a16:creationId xmlns:a16="http://schemas.microsoft.com/office/drawing/2014/main" id="{62F8F0F2-5222-AB31-0F41-8275A37015D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3. Election of Saul as King – 1 Samuel 10:17-27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10</a:t>
            </a:r>
            <a:endParaRPr lang="en-IN" sz="8000" b="1" cap="all" dirty="0">
              <a:solidFill>
                <a:srgbClr val="121212"/>
              </a:solidFill>
              <a:latin typeface="ArialMT"/>
            </a:endParaRPr>
          </a:p>
          <a:p>
            <a:r>
              <a:rPr lang="bo-CN" sz="8000" b="1" i="0" dirty="0">
                <a:solidFill>
                  <a:srgbClr val="121212"/>
                </a:solidFill>
                <a:effectLst/>
                <a:latin typeface="ArialMT"/>
              </a:rPr>
              <a:t>ས་ཨུལ་ལ་རྒྱལ་པོར་ངོས་ལེན་བྱས་པ།</a:t>
            </a:r>
            <a:endParaRPr lang="bo-CN" sz="8000" b="1" cap="all" dirty="0">
              <a:solidFill>
                <a:srgbClr val="121212"/>
              </a:solidFill>
              <a:latin typeface="ArialMT"/>
            </a:endParaRPr>
          </a:p>
          <a:p>
            <a:endParaRPr lang="en-ZA" dirty="0"/>
          </a:p>
        </p:txBody>
      </p:sp>
      <p:pic>
        <p:nvPicPr>
          <p:cNvPr id="19" name="Audio 18">
            <a:hlinkClick r:id="" action="ppaction://media"/>
            <a:extLst>
              <a:ext uri="{FF2B5EF4-FFF2-40B4-BE49-F238E27FC236}">
                <a16:creationId xmlns:a16="http://schemas.microsoft.com/office/drawing/2014/main" id="{AD4E9C5C-1B28-7AF3-23FE-A4AC490421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15D1B8A-8839-47CB-A615-00707558FE70}"/>
              </a:ext>
            </a:extLst>
          </p:cNvPr>
          <p:cNvPicPr>
            <a:picLocks noChangeAspect="1"/>
          </p:cNvPicPr>
          <p:nvPr/>
        </p:nvPicPr>
        <p:blipFill>
          <a:blip r:embed="rId2"/>
          <a:stretch>
            <a:fillRect/>
          </a:stretch>
        </p:blipFill>
        <p:spPr>
          <a:xfrm>
            <a:off x="-1" y="-352661"/>
            <a:ext cx="12191999" cy="7210661"/>
          </a:xfrm>
          <a:prstGeom prst="rect">
            <a:avLst/>
          </a:prstGeom>
        </p:spPr>
      </p:pic>
      <p:sp>
        <p:nvSpPr>
          <p:cNvPr id="7" name="TextBox 6">
            <a:extLst>
              <a:ext uri="{FF2B5EF4-FFF2-40B4-BE49-F238E27FC236}">
                <a16:creationId xmlns:a16="http://schemas.microsoft.com/office/drawing/2014/main" id="{1258DEFA-AD14-DDA8-6961-4E29C5F46F51}"/>
              </a:ext>
            </a:extLst>
          </p:cNvPr>
          <p:cNvSpPr txBox="1"/>
          <p:nvPr/>
        </p:nvSpPr>
        <p:spPr>
          <a:xfrm>
            <a:off x="357248" y="0"/>
            <a:ext cx="5975129" cy="6858000"/>
          </a:xfrm>
          <a:prstGeom prst="rect">
            <a:avLst/>
          </a:prstGeom>
          <a:noFill/>
        </p:spPr>
        <p:txBody>
          <a:bodyPr wrap="square" rtlCol="0">
            <a:noAutofit/>
          </a:bodyPr>
          <a:lstStyle/>
          <a:p>
            <a:r>
              <a:rPr lang="bo-CN" sz="8000" b="1" cap="all" dirty="0">
                <a:solidFill>
                  <a:schemeClr val="bg1"/>
                </a:solidFill>
                <a:latin typeface="ArialMT"/>
              </a:rPr>
              <a:t>ཤ་མུ་ཨེལ་དང་པོ། 10</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23109D0C-D9AF-BBEE-EBF6-56EB4189388C}"/>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17After this, Samuel summoned the people to the Lord at Mizpah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17དེའི་རྗེས་སུ་སཱ་མུ་ཨེལ་གྱིས་མི་རྣམས་མཱས་ཟི་ཕཱ་གྲོང་ཁྱེར་དུ་དཀོན་མཆོག་ཡ་ཝཱེའི་དྲུང་དུ་བོས་ནས།</a:t>
            </a:r>
            <a:endParaRPr lang="en-ZA" dirty="0"/>
          </a:p>
        </p:txBody>
      </p:sp>
      <p:pic>
        <p:nvPicPr>
          <p:cNvPr id="7" name="Audio 6">
            <a:hlinkClick r:id="" action="ppaction://media"/>
            <a:extLst>
              <a:ext uri="{FF2B5EF4-FFF2-40B4-BE49-F238E27FC236}">
                <a16:creationId xmlns:a16="http://schemas.microsoft.com/office/drawing/2014/main" id="{A4ECC1B3-3FCE-8FBF-F7F0-2FE48094BF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6762"/>
    </mc:Choice>
    <mc:Fallback xmlns="">
      <p:transition spd="slow" advTm="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C4E695-12D7-47A1-B5DB-66BFC5AA999B}"/>
              </a:ext>
            </a:extLst>
          </p:cNvPr>
          <p:cNvPicPr>
            <a:picLocks noChangeAspect="1"/>
          </p:cNvPicPr>
          <p:nvPr/>
        </p:nvPicPr>
        <p:blipFill>
          <a:blip r:embed="rId2"/>
          <a:stretch>
            <a:fillRect/>
          </a:stretch>
        </p:blipFill>
        <p:spPr>
          <a:xfrm>
            <a:off x="-160444" y="-321906"/>
            <a:ext cx="14050616" cy="7268547"/>
          </a:xfrm>
          <a:prstGeom prst="rect">
            <a:avLst/>
          </a:prstGeom>
        </p:spPr>
      </p:pic>
      <p:sp>
        <p:nvSpPr>
          <p:cNvPr id="5" name="TextBox 4">
            <a:extLst>
              <a:ext uri="{FF2B5EF4-FFF2-40B4-BE49-F238E27FC236}">
                <a16:creationId xmlns:a16="http://schemas.microsoft.com/office/drawing/2014/main" id="{52E277D4-47EF-A784-8506-9957D423193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18and said to the Israelites, “This is what the Lord, the God of Israel, says: ‘I brought Israel up out of Egypt, and I rescued you from the hands of the Egyptians and of all the kingdoms that oppressed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18ཡེས་ར་ཨེལ་པ་རྣམས་ལ་འདི་ལྟར། ཡེས་ར་ཨེལ་གྱི་དཀོན་མཆོག་ཡ་ཝཱེས་འདི་སྐད་གསུངས་ཏེ། ངས་ཡེས་ར་ཨེལ་པ་རྣམས་ཨེ་ཅིབ་ཡུལ་ནས་ཕྱི་རུ་ཁྲིད་དེ། ཨེ་ཅིབ་པ་དང་ཁྱོད་རྣམས་ལ་གཉའ་གནོན་བྱེད་པའི་རྒྱལ་ཁམས་ཐམས་ཅད་ལས་བསྒྲལ་ཟིན།</a:t>
            </a:r>
            <a:endParaRPr lang="en-ZA" sz="1600" dirty="0"/>
          </a:p>
        </p:txBody>
      </p:sp>
      <p:pic>
        <p:nvPicPr>
          <p:cNvPr id="7" name="Audio 6">
            <a:hlinkClick r:id="" action="ppaction://media"/>
            <a:extLst>
              <a:ext uri="{FF2B5EF4-FFF2-40B4-BE49-F238E27FC236}">
                <a16:creationId xmlns:a16="http://schemas.microsoft.com/office/drawing/2014/main" id="{D23C8559-BA9B-6B07-120B-35C984432B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C0E7D-087C-4FB3-9832-08C45FC1E6C6}"/>
              </a:ext>
            </a:extLst>
          </p:cNvPr>
          <p:cNvPicPr>
            <a:picLocks noChangeAspect="1"/>
          </p:cNvPicPr>
          <p:nvPr/>
        </p:nvPicPr>
        <p:blipFill>
          <a:blip r:embed="rId2"/>
          <a:stretch>
            <a:fillRect/>
          </a:stretch>
        </p:blipFill>
        <p:spPr>
          <a:xfrm>
            <a:off x="-2849105" y="1"/>
            <a:ext cx="15041105" cy="6858000"/>
          </a:xfrm>
          <a:prstGeom prst="rect">
            <a:avLst/>
          </a:prstGeom>
        </p:spPr>
      </p:pic>
      <p:sp>
        <p:nvSpPr>
          <p:cNvPr id="5" name="TextBox 4">
            <a:extLst>
              <a:ext uri="{FF2B5EF4-FFF2-40B4-BE49-F238E27FC236}">
                <a16:creationId xmlns:a16="http://schemas.microsoft.com/office/drawing/2014/main" id="{3BF33FFC-BEAE-4612-2F6D-67013644D18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19But today you have rejected your God, who saves you from all your troubles and afflictions, and you have said to Him, ‘No, set a king over us.’ Now therefore present yourselves before the Lord by your tribes and clans.”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19དེ་རིང་ཁྱོད་རྣམས་ཀྱིས་རང་ཉིད་ཀྱི་དཀོན་མཆོག་སྟེ། སྡུག་བསྔལ་དང་དཀའ་ཚེགས་ཐམས་ཅད་ནས་སྒྲོལ་བར་མཛད་མཁན་དེ་སྤངས་ནས་ཁོང་ལ་འདི་ལྟར་སྨྲས་པ། ངེད་རྣམས་ལ་རྒྱལ་པོ་ཞིག་བསྐོ་བར་མཛོད་ཅིག་ཅེས་པས། ད་ལྟ་ཁྱོད་རྣམས་ནི་ཚོ་པ་དང་ཁྱིམ་རྒྱུད་བཞིན་དུ་དཀོན་མཆོག་ཡ་ཝཱེའི་དྲུང་དུ་འཛོམ་པར་གྱིས་ཞེས་བཀའ་བསྩལ་ཏོ། །</a:t>
            </a:r>
            <a:endParaRPr lang="en-ZA" dirty="0"/>
          </a:p>
        </p:txBody>
      </p:sp>
      <p:pic>
        <p:nvPicPr>
          <p:cNvPr id="5" name="Audio 4">
            <a:hlinkClick r:id="" action="ppaction://media"/>
            <a:extLst>
              <a:ext uri="{FF2B5EF4-FFF2-40B4-BE49-F238E27FC236}">
                <a16:creationId xmlns:a16="http://schemas.microsoft.com/office/drawing/2014/main" id="{23F7E927-8630-61CC-09BF-F213E78754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1032</Words>
  <Application>Microsoft Office PowerPoint</Application>
  <PresentationFormat>Widescreen</PresentationFormat>
  <Paragraphs>55</Paragraphs>
  <Slides>20</Slides>
  <Notes>2</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2024-07-08T10:15:43Z</dcterms:modified>
</cp:coreProperties>
</file>