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08" r:id="rId2"/>
    <p:sldId id="338" r:id="rId3"/>
    <p:sldId id="310" r:id="rId4"/>
    <p:sldId id="339" r:id="rId5"/>
    <p:sldId id="340" r:id="rId6"/>
    <p:sldId id="341" r:id="rId7"/>
    <p:sldId id="342" r:id="rId8"/>
    <p:sldId id="343" r:id="rId9"/>
    <p:sldId id="344" r:id="rId10"/>
    <p:sldId id="345" r:id="rId11"/>
    <p:sldId id="346" r:id="rId12"/>
    <p:sldId id="347" r:id="rId13"/>
    <p:sldId id="348" r:id="rId14"/>
    <p:sldId id="349" r:id="rId15"/>
    <p:sldId id="350" r:id="rId16"/>
    <p:sldId id="351" r:id="rId17"/>
    <p:sldId id="352" r:id="rId18"/>
    <p:sldId id="353" r:id="rId19"/>
    <p:sldId id="354" r:id="rId20"/>
    <p:sldId id="355" r:id="rId21"/>
    <p:sldId id="356" r:id="rId22"/>
    <p:sldId id="357" r:id="rId23"/>
    <p:sldId id="358" r:id="rId24"/>
    <p:sldId id="35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708026A-5DEA-4EAF-9E7A-D257671CEDD8}" v="2" dt="2024-07-08T09:20:55.8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53" autoAdjust="0"/>
    <p:restoredTop sz="75681" autoAdjust="0"/>
  </p:normalViewPr>
  <p:slideViewPr>
    <p:cSldViewPr snapToGrid="0">
      <p:cViewPr varScale="1">
        <p:scale>
          <a:sx n="88" d="100"/>
          <a:sy n="88" d="100"/>
        </p:scale>
        <p:origin x="1392"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9B23B0DB-4A08-4CD8-817C-0971D813D61E}"/>
    <pc:docChg chg="delSld modSld">
      <pc:chgData name="Leonie Smith" userId="fed1330f33f5650e" providerId="LiveId" clId="{9B23B0DB-4A08-4CD8-817C-0971D813D61E}" dt="2022-05-05T06:26:13.808" v="2" actId="20577"/>
      <pc:docMkLst>
        <pc:docMk/>
      </pc:docMkLst>
      <pc:sldChg chg="modNotesTx">
        <pc:chgData name="Leonie Smith" userId="fed1330f33f5650e" providerId="LiveId" clId="{9B23B0DB-4A08-4CD8-817C-0971D813D61E}" dt="2022-05-05T06:26:13.808" v="2" actId="20577"/>
        <pc:sldMkLst>
          <pc:docMk/>
          <pc:sldMk cId="2869461528" sldId="308"/>
        </pc:sldMkLst>
      </pc:sldChg>
      <pc:sldChg chg="del">
        <pc:chgData name="Leonie Smith" userId="fed1330f33f5650e" providerId="LiveId" clId="{9B23B0DB-4A08-4CD8-817C-0971D813D61E}" dt="2022-05-05T06:23:15.488" v="0" actId="47"/>
        <pc:sldMkLst>
          <pc:docMk/>
          <pc:sldMk cId="6535708" sldId="366"/>
        </pc:sldMkLst>
      </pc:sldChg>
    </pc:docChg>
  </pc:docChgLst>
  <pc:docChgLst>
    <pc:chgData name="Leonie Smith" userId="fed1330f33f5650e" providerId="LiveId" clId="{685A4373-812B-419B-AFFF-5B4AA80CA69A}"/>
    <pc:docChg chg="addSld modSld">
      <pc:chgData name="Leonie Smith" userId="fed1330f33f5650e" providerId="LiveId" clId="{685A4373-812B-419B-AFFF-5B4AA80CA69A}" dt="2022-04-13T07:12:25.756" v="58"/>
      <pc:docMkLst>
        <pc:docMk/>
      </pc:docMkLst>
      <pc:sldChg chg="addSp modSp">
        <pc:chgData name="Leonie Smith" userId="fed1330f33f5650e" providerId="LiveId" clId="{685A4373-812B-419B-AFFF-5B4AA80CA69A}" dt="2022-04-13T06:43:59.410" v="0"/>
        <pc:sldMkLst>
          <pc:docMk/>
          <pc:sldMk cId="2869461528" sldId="308"/>
        </pc:sldMkLst>
        <pc:picChg chg="add mod">
          <ac:chgData name="Leonie Smith" userId="fed1330f33f5650e" providerId="LiveId" clId="{685A4373-812B-419B-AFFF-5B4AA80CA69A}" dt="2022-04-13T06:43:59.410" v="0"/>
          <ac:picMkLst>
            <pc:docMk/>
            <pc:sldMk cId="2869461528" sldId="308"/>
            <ac:picMk id="4" creationId="{DA568A2B-6C68-401F-81B5-D8B5130BC668}"/>
          </ac:picMkLst>
        </pc:picChg>
      </pc:sldChg>
      <pc:sldChg chg="addSp delSp modSp modTransition modAnim">
        <pc:chgData name="Leonie Smith" userId="fed1330f33f5650e" providerId="LiveId" clId="{685A4373-812B-419B-AFFF-5B4AA80CA69A}" dt="2022-04-13T06:47:49.686" v="6"/>
        <pc:sldMkLst>
          <pc:docMk/>
          <pc:sldMk cId="1237137471" sldId="310"/>
        </pc:sldMkLst>
        <pc:picChg chg="add del mod">
          <ac:chgData name="Leonie Smith" userId="fed1330f33f5650e" providerId="LiveId" clId="{685A4373-812B-419B-AFFF-5B4AA80CA69A}" dt="2022-04-13T06:47:39.534" v="5"/>
          <ac:picMkLst>
            <pc:docMk/>
            <pc:sldMk cId="1237137471" sldId="310"/>
            <ac:picMk id="2" creationId="{11F74A69-ABC5-462F-8115-78B3A244D096}"/>
          </ac:picMkLst>
        </pc:picChg>
        <pc:picChg chg="add mod">
          <ac:chgData name="Leonie Smith" userId="fed1330f33f5650e" providerId="LiveId" clId="{685A4373-812B-419B-AFFF-5B4AA80CA69A}" dt="2022-04-13T06:47:49.686" v="6"/>
          <ac:picMkLst>
            <pc:docMk/>
            <pc:sldMk cId="1237137471" sldId="310"/>
            <ac:picMk id="3" creationId="{E1B45062-A4B5-44F5-BD8A-9AA347D49A0B}"/>
          </ac:picMkLst>
        </pc:picChg>
      </pc:sldChg>
      <pc:sldChg chg="addSp delSp modSp modTransition modAnim">
        <pc:chgData name="Leonie Smith" userId="fed1330f33f5650e" providerId="LiveId" clId="{685A4373-812B-419B-AFFF-5B4AA80CA69A}" dt="2022-04-13T06:49:22.886" v="11"/>
        <pc:sldMkLst>
          <pc:docMk/>
          <pc:sldMk cId="3051892576" sldId="340"/>
        </pc:sldMkLst>
        <pc:picChg chg="add del mod">
          <ac:chgData name="Leonie Smith" userId="fed1330f33f5650e" providerId="LiveId" clId="{685A4373-812B-419B-AFFF-5B4AA80CA69A}" dt="2022-04-13T06:48:57.194" v="8"/>
          <ac:picMkLst>
            <pc:docMk/>
            <pc:sldMk cId="3051892576" sldId="340"/>
            <ac:picMk id="2" creationId="{9FF2CC35-D5C0-48A1-8FBF-493DAD8488B7}"/>
          </ac:picMkLst>
        </pc:picChg>
        <pc:picChg chg="add del mod">
          <ac:chgData name="Leonie Smith" userId="fed1330f33f5650e" providerId="LiveId" clId="{685A4373-812B-419B-AFFF-5B4AA80CA69A}" dt="2022-04-13T06:49:08.011" v="10"/>
          <ac:picMkLst>
            <pc:docMk/>
            <pc:sldMk cId="3051892576" sldId="340"/>
            <ac:picMk id="3" creationId="{C0CCCBAD-4945-4682-BB79-55553B47CED1}"/>
          </ac:picMkLst>
        </pc:picChg>
        <pc:picChg chg="add mod">
          <ac:chgData name="Leonie Smith" userId="fed1330f33f5650e" providerId="LiveId" clId="{685A4373-812B-419B-AFFF-5B4AA80CA69A}" dt="2022-04-13T06:49:22.886" v="11"/>
          <ac:picMkLst>
            <pc:docMk/>
            <pc:sldMk cId="3051892576" sldId="340"/>
            <ac:picMk id="5" creationId="{6318F2D7-EACC-4E0A-B1EA-58C9901228A9}"/>
          </ac:picMkLst>
        </pc:picChg>
      </pc:sldChg>
      <pc:sldChg chg="addSp modSp">
        <pc:chgData name="Leonie Smith" userId="fed1330f33f5650e" providerId="LiveId" clId="{685A4373-812B-419B-AFFF-5B4AA80CA69A}" dt="2022-04-13T06:52:15.238" v="12"/>
        <pc:sldMkLst>
          <pc:docMk/>
          <pc:sldMk cId="964780152" sldId="342"/>
        </pc:sldMkLst>
        <pc:picChg chg="add mod">
          <ac:chgData name="Leonie Smith" userId="fed1330f33f5650e" providerId="LiveId" clId="{685A4373-812B-419B-AFFF-5B4AA80CA69A}" dt="2022-04-13T06:52:15.238" v="12"/>
          <ac:picMkLst>
            <pc:docMk/>
            <pc:sldMk cId="964780152" sldId="342"/>
            <ac:picMk id="2" creationId="{319D2C97-B79F-443A-86C3-63E845B6C75A}"/>
          </ac:picMkLst>
        </pc:picChg>
      </pc:sldChg>
      <pc:sldChg chg="addSp delSp modSp modTransition modAnim">
        <pc:chgData name="Leonie Smith" userId="fed1330f33f5650e" providerId="LiveId" clId="{685A4373-812B-419B-AFFF-5B4AA80CA69A}" dt="2022-04-13T06:55:18.422" v="19"/>
        <pc:sldMkLst>
          <pc:docMk/>
          <pc:sldMk cId="2002723087" sldId="344"/>
        </pc:sldMkLst>
        <pc:picChg chg="add del mod">
          <ac:chgData name="Leonie Smith" userId="fed1330f33f5650e" providerId="LiveId" clId="{685A4373-812B-419B-AFFF-5B4AA80CA69A}" dt="2022-04-13T06:54:10.177" v="14"/>
          <ac:picMkLst>
            <pc:docMk/>
            <pc:sldMk cId="2002723087" sldId="344"/>
            <ac:picMk id="2" creationId="{BA0643A3-B1DE-4D0B-9488-339E1FB83017}"/>
          </ac:picMkLst>
        </pc:picChg>
        <pc:picChg chg="add del mod">
          <ac:chgData name="Leonie Smith" userId="fed1330f33f5650e" providerId="LiveId" clId="{685A4373-812B-419B-AFFF-5B4AA80CA69A}" dt="2022-04-13T06:54:26.514" v="16"/>
          <ac:picMkLst>
            <pc:docMk/>
            <pc:sldMk cId="2002723087" sldId="344"/>
            <ac:picMk id="3" creationId="{F6978E54-F9D9-44E3-8539-C37D13C2926D}"/>
          </ac:picMkLst>
        </pc:picChg>
        <pc:picChg chg="add del mod">
          <ac:chgData name="Leonie Smith" userId="fed1330f33f5650e" providerId="LiveId" clId="{685A4373-812B-419B-AFFF-5B4AA80CA69A}" dt="2022-04-13T06:55:02.572" v="18"/>
          <ac:picMkLst>
            <pc:docMk/>
            <pc:sldMk cId="2002723087" sldId="344"/>
            <ac:picMk id="5" creationId="{7B85A25D-9C9D-4A01-A41A-17758B54DC8E}"/>
          </ac:picMkLst>
        </pc:picChg>
        <pc:picChg chg="add mod">
          <ac:chgData name="Leonie Smith" userId="fed1330f33f5650e" providerId="LiveId" clId="{685A4373-812B-419B-AFFF-5B4AA80CA69A}" dt="2022-04-13T06:55:18.422" v="19"/>
          <ac:picMkLst>
            <pc:docMk/>
            <pc:sldMk cId="2002723087" sldId="344"/>
            <ac:picMk id="7" creationId="{DF5C8DED-1543-48E8-AA3C-5F568E0BC1E7}"/>
          </ac:picMkLst>
        </pc:picChg>
      </pc:sldChg>
      <pc:sldChg chg="addSp delSp modSp modTransition modAnim">
        <pc:chgData name="Leonie Smith" userId="fed1330f33f5650e" providerId="LiveId" clId="{685A4373-812B-419B-AFFF-5B4AA80CA69A}" dt="2022-04-13T06:57:18.113" v="24"/>
        <pc:sldMkLst>
          <pc:docMk/>
          <pc:sldMk cId="689563327" sldId="346"/>
        </pc:sldMkLst>
        <pc:picChg chg="add del mod">
          <ac:chgData name="Leonie Smith" userId="fed1330f33f5650e" providerId="LiveId" clId="{685A4373-812B-419B-AFFF-5B4AA80CA69A}" dt="2022-04-13T06:56:30.395" v="21"/>
          <ac:picMkLst>
            <pc:docMk/>
            <pc:sldMk cId="689563327" sldId="346"/>
            <ac:picMk id="2" creationId="{1D9DB6C4-280B-4D75-80C3-33C03115927D}"/>
          </ac:picMkLst>
        </pc:picChg>
        <pc:picChg chg="add del mod">
          <ac:chgData name="Leonie Smith" userId="fed1330f33f5650e" providerId="LiveId" clId="{685A4373-812B-419B-AFFF-5B4AA80CA69A}" dt="2022-04-13T06:57:04.806" v="23"/>
          <ac:picMkLst>
            <pc:docMk/>
            <pc:sldMk cId="689563327" sldId="346"/>
            <ac:picMk id="3" creationId="{C9BF9219-BC3F-496B-9EE8-76496CEBD64B}"/>
          </ac:picMkLst>
        </pc:picChg>
        <pc:picChg chg="add mod">
          <ac:chgData name="Leonie Smith" userId="fed1330f33f5650e" providerId="LiveId" clId="{685A4373-812B-419B-AFFF-5B4AA80CA69A}" dt="2022-04-13T06:57:18.113" v="24"/>
          <ac:picMkLst>
            <pc:docMk/>
            <pc:sldMk cId="689563327" sldId="346"/>
            <ac:picMk id="5" creationId="{1EC1B82A-E8B1-4341-A717-304DAFF89E7C}"/>
          </ac:picMkLst>
        </pc:picChg>
      </pc:sldChg>
      <pc:sldChg chg="addSp delSp modSp modTransition modAnim">
        <pc:chgData name="Leonie Smith" userId="fed1330f33f5650e" providerId="LiveId" clId="{685A4373-812B-419B-AFFF-5B4AA80CA69A}" dt="2022-04-13T06:59:18.373" v="31"/>
        <pc:sldMkLst>
          <pc:docMk/>
          <pc:sldMk cId="3976236224" sldId="348"/>
        </pc:sldMkLst>
        <pc:picChg chg="add del mod">
          <ac:chgData name="Leonie Smith" userId="fed1330f33f5650e" providerId="LiveId" clId="{685A4373-812B-419B-AFFF-5B4AA80CA69A}" dt="2022-04-13T06:58:33.315" v="26"/>
          <ac:picMkLst>
            <pc:docMk/>
            <pc:sldMk cId="3976236224" sldId="348"/>
            <ac:picMk id="2" creationId="{E3A571FD-152E-4726-9897-43B76182D183}"/>
          </ac:picMkLst>
        </pc:picChg>
        <pc:picChg chg="add del mod">
          <ac:chgData name="Leonie Smith" userId="fed1330f33f5650e" providerId="LiveId" clId="{685A4373-812B-419B-AFFF-5B4AA80CA69A}" dt="2022-04-13T06:58:56.147" v="28"/>
          <ac:picMkLst>
            <pc:docMk/>
            <pc:sldMk cId="3976236224" sldId="348"/>
            <ac:picMk id="3" creationId="{347AC3C1-8D18-4430-9345-08669C69606E}"/>
          </ac:picMkLst>
        </pc:picChg>
        <pc:picChg chg="add del mod">
          <ac:chgData name="Leonie Smith" userId="fed1330f33f5650e" providerId="LiveId" clId="{685A4373-812B-419B-AFFF-5B4AA80CA69A}" dt="2022-04-13T06:59:04.808" v="30"/>
          <ac:picMkLst>
            <pc:docMk/>
            <pc:sldMk cId="3976236224" sldId="348"/>
            <ac:picMk id="5" creationId="{40CFC19D-A2A5-49A6-83FF-774336223678}"/>
          </ac:picMkLst>
        </pc:picChg>
        <pc:picChg chg="add mod">
          <ac:chgData name="Leonie Smith" userId="fed1330f33f5650e" providerId="LiveId" clId="{685A4373-812B-419B-AFFF-5B4AA80CA69A}" dt="2022-04-13T06:59:18.373" v="31"/>
          <ac:picMkLst>
            <pc:docMk/>
            <pc:sldMk cId="3976236224" sldId="348"/>
            <ac:picMk id="7" creationId="{3A350E28-ADDA-42C7-A334-A83AD42687AA}"/>
          </ac:picMkLst>
        </pc:picChg>
      </pc:sldChg>
      <pc:sldChg chg="addSp delSp modSp modTransition modAnim">
        <pc:chgData name="Leonie Smith" userId="fed1330f33f5650e" providerId="LiveId" clId="{685A4373-812B-419B-AFFF-5B4AA80CA69A}" dt="2022-04-13T07:02:00.374" v="44"/>
        <pc:sldMkLst>
          <pc:docMk/>
          <pc:sldMk cId="1291027071" sldId="350"/>
        </pc:sldMkLst>
        <pc:picChg chg="add del mod">
          <ac:chgData name="Leonie Smith" userId="fed1330f33f5650e" providerId="LiveId" clId="{685A4373-812B-419B-AFFF-5B4AA80CA69A}" dt="2022-04-13T07:00:26.527" v="33"/>
          <ac:picMkLst>
            <pc:docMk/>
            <pc:sldMk cId="1291027071" sldId="350"/>
            <ac:picMk id="2" creationId="{37DED92D-B592-4BEF-AB9D-B00520AB6CAE}"/>
          </ac:picMkLst>
        </pc:picChg>
        <pc:picChg chg="add del mod">
          <ac:chgData name="Leonie Smith" userId="fed1330f33f5650e" providerId="LiveId" clId="{685A4373-812B-419B-AFFF-5B4AA80CA69A}" dt="2022-04-13T07:00:35.928" v="35"/>
          <ac:picMkLst>
            <pc:docMk/>
            <pc:sldMk cId="1291027071" sldId="350"/>
            <ac:picMk id="3" creationId="{EFEADD02-5A27-4E34-A15A-E643D42256A3}"/>
          </ac:picMkLst>
        </pc:picChg>
        <pc:picChg chg="add del mod">
          <ac:chgData name="Leonie Smith" userId="fed1330f33f5650e" providerId="LiveId" clId="{685A4373-812B-419B-AFFF-5B4AA80CA69A}" dt="2022-04-13T07:01:00.300" v="37"/>
          <ac:picMkLst>
            <pc:docMk/>
            <pc:sldMk cId="1291027071" sldId="350"/>
            <ac:picMk id="5" creationId="{CDC1D44F-0686-46BD-BB29-C90D2186290A}"/>
          </ac:picMkLst>
        </pc:picChg>
        <pc:picChg chg="add del mod">
          <ac:chgData name="Leonie Smith" userId="fed1330f33f5650e" providerId="LiveId" clId="{685A4373-812B-419B-AFFF-5B4AA80CA69A}" dt="2022-04-13T07:01:08.013" v="39"/>
          <ac:picMkLst>
            <pc:docMk/>
            <pc:sldMk cId="1291027071" sldId="350"/>
            <ac:picMk id="7" creationId="{F8B3D38B-969D-4DC8-82CE-92D0B791821D}"/>
          </ac:picMkLst>
        </pc:picChg>
        <pc:picChg chg="add del mod">
          <ac:chgData name="Leonie Smith" userId="fed1330f33f5650e" providerId="LiveId" clId="{685A4373-812B-419B-AFFF-5B4AA80CA69A}" dt="2022-04-13T07:01:39.875" v="41"/>
          <ac:picMkLst>
            <pc:docMk/>
            <pc:sldMk cId="1291027071" sldId="350"/>
            <ac:picMk id="8" creationId="{9014BD7B-A7EB-4924-8A2D-5580299F2262}"/>
          </ac:picMkLst>
        </pc:picChg>
        <pc:picChg chg="add del mod">
          <ac:chgData name="Leonie Smith" userId="fed1330f33f5650e" providerId="LiveId" clId="{685A4373-812B-419B-AFFF-5B4AA80CA69A}" dt="2022-04-13T07:01:49.470" v="43"/>
          <ac:picMkLst>
            <pc:docMk/>
            <pc:sldMk cId="1291027071" sldId="350"/>
            <ac:picMk id="9" creationId="{E428213B-B015-4B69-A9CB-7D41FA1B732B}"/>
          </ac:picMkLst>
        </pc:picChg>
        <pc:picChg chg="add mod">
          <ac:chgData name="Leonie Smith" userId="fed1330f33f5650e" providerId="LiveId" clId="{685A4373-812B-419B-AFFF-5B4AA80CA69A}" dt="2022-04-13T07:02:00.374" v="44"/>
          <ac:picMkLst>
            <pc:docMk/>
            <pc:sldMk cId="1291027071" sldId="350"/>
            <ac:picMk id="10" creationId="{328C9197-6DDB-472A-92F6-BAFC9D48EDA2}"/>
          </ac:picMkLst>
        </pc:picChg>
      </pc:sldChg>
      <pc:sldChg chg="addSp delSp modSp modTransition modAnim">
        <pc:chgData name="Leonie Smith" userId="fed1330f33f5650e" providerId="LiveId" clId="{685A4373-812B-419B-AFFF-5B4AA80CA69A}" dt="2022-04-13T07:05:02.891" v="49"/>
        <pc:sldMkLst>
          <pc:docMk/>
          <pc:sldMk cId="871066081" sldId="352"/>
        </pc:sldMkLst>
        <pc:picChg chg="add del mod">
          <ac:chgData name="Leonie Smith" userId="fed1330f33f5650e" providerId="LiveId" clId="{685A4373-812B-419B-AFFF-5B4AA80CA69A}" dt="2022-04-13T07:04:32.153" v="46"/>
          <ac:picMkLst>
            <pc:docMk/>
            <pc:sldMk cId="871066081" sldId="352"/>
            <ac:picMk id="2" creationId="{13F2AD01-1B70-424D-9841-21C1664FE131}"/>
          </ac:picMkLst>
        </pc:picChg>
        <pc:picChg chg="add del mod">
          <ac:chgData name="Leonie Smith" userId="fed1330f33f5650e" providerId="LiveId" clId="{685A4373-812B-419B-AFFF-5B4AA80CA69A}" dt="2022-04-13T07:04:44.702" v="48"/>
          <ac:picMkLst>
            <pc:docMk/>
            <pc:sldMk cId="871066081" sldId="352"/>
            <ac:picMk id="3" creationId="{58359137-EE5F-43BC-AE57-B72A75F84ABC}"/>
          </ac:picMkLst>
        </pc:picChg>
        <pc:picChg chg="add mod">
          <ac:chgData name="Leonie Smith" userId="fed1330f33f5650e" providerId="LiveId" clId="{685A4373-812B-419B-AFFF-5B4AA80CA69A}" dt="2022-04-13T07:05:02.891" v="49"/>
          <ac:picMkLst>
            <pc:docMk/>
            <pc:sldMk cId="871066081" sldId="352"/>
            <ac:picMk id="5" creationId="{B9489D24-6FA1-4827-95E8-5D39C0C50645}"/>
          </ac:picMkLst>
        </pc:picChg>
      </pc:sldChg>
      <pc:sldChg chg="addSp delSp modSp modTransition modAnim">
        <pc:chgData name="Leonie Smith" userId="fed1330f33f5650e" providerId="LiveId" clId="{685A4373-812B-419B-AFFF-5B4AA80CA69A}" dt="2022-04-13T07:07:22.852" v="56"/>
        <pc:sldMkLst>
          <pc:docMk/>
          <pc:sldMk cId="1998369883" sldId="354"/>
        </pc:sldMkLst>
        <pc:picChg chg="add del mod">
          <ac:chgData name="Leonie Smith" userId="fed1330f33f5650e" providerId="LiveId" clId="{685A4373-812B-419B-AFFF-5B4AA80CA69A}" dt="2022-04-13T07:06:33.180" v="51"/>
          <ac:picMkLst>
            <pc:docMk/>
            <pc:sldMk cId="1998369883" sldId="354"/>
            <ac:picMk id="2" creationId="{586C3EEB-C7ED-4B1E-889A-89E239195FB6}"/>
          </ac:picMkLst>
        </pc:picChg>
        <pc:picChg chg="add del mod">
          <ac:chgData name="Leonie Smith" userId="fed1330f33f5650e" providerId="LiveId" clId="{685A4373-812B-419B-AFFF-5B4AA80CA69A}" dt="2022-04-13T07:06:45.294" v="53"/>
          <ac:picMkLst>
            <pc:docMk/>
            <pc:sldMk cId="1998369883" sldId="354"/>
            <ac:picMk id="3" creationId="{DAB82564-5133-44D4-896F-F6FDE1991092}"/>
          </ac:picMkLst>
        </pc:picChg>
        <pc:picChg chg="add del mod">
          <ac:chgData name="Leonie Smith" userId="fed1330f33f5650e" providerId="LiveId" clId="{685A4373-812B-419B-AFFF-5B4AA80CA69A}" dt="2022-04-13T07:07:05.667" v="55"/>
          <ac:picMkLst>
            <pc:docMk/>
            <pc:sldMk cId="1998369883" sldId="354"/>
            <ac:picMk id="5" creationId="{DD21E810-8E10-42E3-8302-DBE0CFA09177}"/>
          </ac:picMkLst>
        </pc:picChg>
        <pc:picChg chg="add mod">
          <ac:chgData name="Leonie Smith" userId="fed1330f33f5650e" providerId="LiveId" clId="{685A4373-812B-419B-AFFF-5B4AA80CA69A}" dt="2022-04-13T07:07:22.852" v="56"/>
          <ac:picMkLst>
            <pc:docMk/>
            <pc:sldMk cId="1998369883" sldId="354"/>
            <ac:picMk id="7" creationId="{FC978E07-B000-4EA6-AE74-6E82D48E1038}"/>
          </ac:picMkLst>
        </pc:picChg>
      </pc:sldChg>
      <pc:sldChg chg="addSp modSp">
        <pc:chgData name="Leonie Smith" userId="fed1330f33f5650e" providerId="LiveId" clId="{685A4373-812B-419B-AFFF-5B4AA80CA69A}" dt="2022-04-13T07:09:24.894" v="57"/>
        <pc:sldMkLst>
          <pc:docMk/>
          <pc:sldMk cId="2598464500" sldId="356"/>
        </pc:sldMkLst>
        <pc:picChg chg="add mod">
          <ac:chgData name="Leonie Smith" userId="fed1330f33f5650e" providerId="LiveId" clId="{685A4373-812B-419B-AFFF-5B4AA80CA69A}" dt="2022-04-13T07:09:24.894" v="57"/>
          <ac:picMkLst>
            <pc:docMk/>
            <pc:sldMk cId="2598464500" sldId="356"/>
            <ac:picMk id="2" creationId="{4175EFC7-0B3F-4405-8E57-CCB51F7A72C3}"/>
          </ac:picMkLst>
        </pc:picChg>
      </pc:sldChg>
      <pc:sldChg chg="addSp modSp">
        <pc:chgData name="Leonie Smith" userId="fed1330f33f5650e" providerId="LiveId" clId="{685A4373-812B-419B-AFFF-5B4AA80CA69A}" dt="2022-04-13T07:12:25.756" v="58"/>
        <pc:sldMkLst>
          <pc:docMk/>
          <pc:sldMk cId="1944923438" sldId="358"/>
        </pc:sldMkLst>
        <pc:picChg chg="add mod">
          <ac:chgData name="Leonie Smith" userId="fed1330f33f5650e" providerId="LiveId" clId="{685A4373-812B-419B-AFFF-5B4AA80CA69A}" dt="2022-04-13T07:12:25.756" v="58"/>
          <ac:picMkLst>
            <pc:docMk/>
            <pc:sldMk cId="1944923438" sldId="358"/>
            <ac:picMk id="2" creationId="{4FA44C65-9A11-4A31-A505-CD8F83677AFB}"/>
          </ac:picMkLst>
        </pc:picChg>
      </pc:sldChg>
      <pc:sldChg chg="addSp delSp modSp add modTransition modAnim">
        <pc:chgData name="Leonie Smith" userId="fed1330f33f5650e" providerId="LiveId" clId="{685A4373-812B-419B-AFFF-5B4AA80CA69A}" dt="2022-04-13T06:45:05.179" v="3"/>
        <pc:sldMkLst>
          <pc:docMk/>
          <pc:sldMk cId="6535708" sldId="366"/>
        </pc:sldMkLst>
        <pc:picChg chg="del">
          <ac:chgData name="Leonie Smith" userId="fed1330f33f5650e" providerId="LiveId" clId="{685A4373-812B-419B-AFFF-5B4AA80CA69A}" dt="2022-04-13T06:44:58.804" v="2"/>
          <ac:picMkLst>
            <pc:docMk/>
            <pc:sldMk cId="6535708" sldId="366"/>
            <ac:picMk id="4" creationId="{DA568A2B-6C68-401F-81B5-D8B5130BC668}"/>
          </ac:picMkLst>
        </pc:picChg>
        <pc:picChg chg="add mod">
          <ac:chgData name="Leonie Smith" userId="fed1330f33f5650e" providerId="LiveId" clId="{685A4373-812B-419B-AFFF-5B4AA80CA69A}" dt="2022-04-13T06:45:05.179" v="3"/>
          <ac:picMkLst>
            <pc:docMk/>
            <pc:sldMk cId="6535708" sldId="366"/>
            <ac:picMk id="5" creationId="{E83033B1-2735-4B42-A0BB-B0B0835EC3C5}"/>
          </ac:picMkLst>
        </pc:picChg>
      </pc:sldChg>
    </pc:docChg>
  </pc:docChgLst>
  <pc:docChgLst>
    <pc:chgData name="Leonie Smith" userId="fed1330f33f5650e" providerId="LiveId" clId="{082C0160-331C-4858-9756-9E30EDEB648D}"/>
    <pc:docChg chg="delSld modSld">
      <pc:chgData name="Leonie Smith" userId="fed1330f33f5650e" providerId="LiveId" clId="{082C0160-331C-4858-9756-9E30EDEB648D}" dt="2022-05-20T04:59:57.421" v="48" actId="47"/>
      <pc:docMkLst>
        <pc:docMk/>
      </pc:docMkLst>
      <pc:sldChg chg="addSp modSp mod">
        <pc:chgData name="Leonie Smith" userId="fed1330f33f5650e" providerId="LiveId" clId="{082C0160-331C-4858-9756-9E30EDEB648D}" dt="2022-05-20T04:47:19.819" v="8" actId="1076"/>
        <pc:sldMkLst>
          <pc:docMk/>
          <pc:sldMk cId="1772228426" sldId="338"/>
        </pc:sldMkLst>
        <pc:spChg chg="add mod">
          <ac:chgData name="Leonie Smith" userId="fed1330f33f5650e" providerId="LiveId" clId="{082C0160-331C-4858-9756-9E30EDEB648D}" dt="2022-05-20T04:47:19.819" v="8" actId="1076"/>
          <ac:spMkLst>
            <pc:docMk/>
            <pc:sldMk cId="1772228426" sldId="338"/>
            <ac:spMk id="5" creationId="{17FB5BE4-136B-41CB-EE0E-BB29693DFD46}"/>
          </ac:spMkLst>
        </pc:spChg>
      </pc:sldChg>
      <pc:sldChg chg="addSp modSp">
        <pc:chgData name="Leonie Smith" userId="fed1330f33f5650e" providerId="LiveId" clId="{082C0160-331C-4858-9756-9E30EDEB648D}" dt="2022-05-20T04:47:25.492" v="9"/>
        <pc:sldMkLst>
          <pc:docMk/>
          <pc:sldMk cId="1931337536" sldId="339"/>
        </pc:sldMkLst>
        <pc:spChg chg="add mod">
          <ac:chgData name="Leonie Smith" userId="fed1330f33f5650e" providerId="LiveId" clId="{082C0160-331C-4858-9756-9E30EDEB648D}" dt="2022-05-20T04:47:25.492" v="9"/>
          <ac:spMkLst>
            <pc:docMk/>
            <pc:sldMk cId="1931337536" sldId="339"/>
            <ac:spMk id="7" creationId="{EF04DB88-3DF4-D5B4-5313-E18324EA381F}"/>
          </ac:spMkLst>
        </pc:spChg>
      </pc:sldChg>
      <pc:sldChg chg="addSp modSp mod">
        <pc:chgData name="Leonie Smith" userId="fed1330f33f5650e" providerId="LiveId" clId="{082C0160-331C-4858-9756-9E30EDEB648D}" dt="2022-05-20T04:58:03.490" v="25" actId="20577"/>
        <pc:sldMkLst>
          <pc:docMk/>
          <pc:sldMk cId="1983841694" sldId="341"/>
        </pc:sldMkLst>
        <pc:spChg chg="add mod">
          <ac:chgData name="Leonie Smith" userId="fed1330f33f5650e" providerId="LiveId" clId="{082C0160-331C-4858-9756-9E30EDEB648D}" dt="2022-05-20T04:58:03.490" v="25" actId="20577"/>
          <ac:spMkLst>
            <pc:docMk/>
            <pc:sldMk cId="1983841694" sldId="341"/>
            <ac:spMk id="5" creationId="{BFA70275-B0CC-8DBD-09A0-ACA8DA139B1D}"/>
          </ac:spMkLst>
        </pc:spChg>
      </pc:sldChg>
      <pc:sldChg chg="addSp delSp modSp mod">
        <pc:chgData name="Leonie Smith" userId="fed1330f33f5650e" providerId="LiveId" clId="{082C0160-331C-4858-9756-9E30EDEB648D}" dt="2022-05-20T04:58:25.027" v="26" actId="20577"/>
        <pc:sldMkLst>
          <pc:docMk/>
          <pc:sldMk cId="3055517435" sldId="343"/>
        </pc:sldMkLst>
        <pc:spChg chg="add mod">
          <ac:chgData name="Leonie Smith" userId="fed1330f33f5650e" providerId="LiveId" clId="{082C0160-331C-4858-9756-9E30EDEB648D}" dt="2022-05-20T04:58:25.027" v="26" actId="20577"/>
          <ac:spMkLst>
            <pc:docMk/>
            <pc:sldMk cId="3055517435" sldId="343"/>
            <ac:spMk id="5" creationId="{432E0F2F-A1D2-DE7E-60D1-210684E763E8}"/>
          </ac:spMkLst>
        </pc:spChg>
        <pc:spChg chg="add del mod">
          <ac:chgData name="Leonie Smith" userId="fed1330f33f5650e" providerId="LiveId" clId="{082C0160-331C-4858-9756-9E30EDEB648D}" dt="2022-05-20T04:57:06.202" v="19"/>
          <ac:spMkLst>
            <pc:docMk/>
            <pc:sldMk cId="3055517435" sldId="343"/>
            <ac:spMk id="7" creationId="{FD4814BB-F2AE-2A45-7FA5-D3216076A0F0}"/>
          </ac:spMkLst>
        </pc:spChg>
      </pc:sldChg>
      <pc:sldChg chg="addSp modSp mod">
        <pc:chgData name="Leonie Smith" userId="fed1330f33f5650e" providerId="LiveId" clId="{082C0160-331C-4858-9756-9E30EDEB648D}" dt="2022-05-20T04:58:34.356" v="27" actId="20577"/>
        <pc:sldMkLst>
          <pc:docMk/>
          <pc:sldMk cId="3195630509" sldId="345"/>
        </pc:sldMkLst>
        <pc:spChg chg="add mod">
          <ac:chgData name="Leonie Smith" userId="fed1330f33f5650e" providerId="LiveId" clId="{082C0160-331C-4858-9756-9E30EDEB648D}" dt="2022-05-20T04:58:34.356" v="27" actId="20577"/>
          <ac:spMkLst>
            <pc:docMk/>
            <pc:sldMk cId="3195630509" sldId="345"/>
            <ac:spMk id="5" creationId="{9C917469-44F0-4E8B-7C33-C9204235CA77}"/>
          </ac:spMkLst>
        </pc:spChg>
      </pc:sldChg>
      <pc:sldChg chg="addSp modSp mod">
        <pc:chgData name="Leonie Smith" userId="fed1330f33f5650e" providerId="LiveId" clId="{082C0160-331C-4858-9756-9E30EDEB648D}" dt="2022-05-20T04:58:40.508" v="28" actId="20577"/>
        <pc:sldMkLst>
          <pc:docMk/>
          <pc:sldMk cId="3740339217" sldId="347"/>
        </pc:sldMkLst>
        <pc:spChg chg="add mod">
          <ac:chgData name="Leonie Smith" userId="fed1330f33f5650e" providerId="LiveId" clId="{082C0160-331C-4858-9756-9E30EDEB648D}" dt="2022-05-20T04:58:40.508" v="28" actId="20577"/>
          <ac:spMkLst>
            <pc:docMk/>
            <pc:sldMk cId="3740339217" sldId="347"/>
            <ac:spMk id="5" creationId="{D62047B6-BE1E-69BE-A8A4-BA35CC5C2484}"/>
          </ac:spMkLst>
        </pc:spChg>
      </pc:sldChg>
      <pc:sldChg chg="addSp modSp mod">
        <pc:chgData name="Leonie Smith" userId="fed1330f33f5650e" providerId="LiveId" clId="{082C0160-331C-4858-9756-9E30EDEB648D}" dt="2022-05-20T04:58:49.569" v="29" actId="20577"/>
        <pc:sldMkLst>
          <pc:docMk/>
          <pc:sldMk cId="1642667687" sldId="349"/>
        </pc:sldMkLst>
        <pc:spChg chg="add mod">
          <ac:chgData name="Leonie Smith" userId="fed1330f33f5650e" providerId="LiveId" clId="{082C0160-331C-4858-9756-9E30EDEB648D}" dt="2022-05-20T04:58:49.569" v="29" actId="20577"/>
          <ac:spMkLst>
            <pc:docMk/>
            <pc:sldMk cId="1642667687" sldId="349"/>
            <ac:spMk id="5" creationId="{BAA37A49-6FF5-7C2F-5847-763193C80631}"/>
          </ac:spMkLst>
        </pc:spChg>
      </pc:sldChg>
      <pc:sldChg chg="addSp modSp mod">
        <pc:chgData name="Leonie Smith" userId="fed1330f33f5650e" providerId="LiveId" clId="{082C0160-331C-4858-9756-9E30EDEB648D}" dt="2022-05-20T04:58:56.516" v="31" actId="20577"/>
        <pc:sldMkLst>
          <pc:docMk/>
          <pc:sldMk cId="2522495975" sldId="351"/>
        </pc:sldMkLst>
        <pc:spChg chg="add mod">
          <ac:chgData name="Leonie Smith" userId="fed1330f33f5650e" providerId="LiveId" clId="{082C0160-331C-4858-9756-9E30EDEB648D}" dt="2022-05-20T04:58:56.516" v="31" actId="20577"/>
          <ac:spMkLst>
            <pc:docMk/>
            <pc:sldMk cId="2522495975" sldId="351"/>
            <ac:spMk id="5" creationId="{71A3F099-FC40-AC84-ACA8-F32D011E77EF}"/>
          </ac:spMkLst>
        </pc:spChg>
      </pc:sldChg>
      <pc:sldChg chg="addSp modSp mod">
        <pc:chgData name="Leonie Smith" userId="fed1330f33f5650e" providerId="LiveId" clId="{082C0160-331C-4858-9756-9E30EDEB648D}" dt="2022-05-20T04:59:05.101" v="33" actId="20577"/>
        <pc:sldMkLst>
          <pc:docMk/>
          <pc:sldMk cId="370456131" sldId="353"/>
        </pc:sldMkLst>
        <pc:spChg chg="add mod">
          <ac:chgData name="Leonie Smith" userId="fed1330f33f5650e" providerId="LiveId" clId="{082C0160-331C-4858-9756-9E30EDEB648D}" dt="2022-05-20T04:59:05.101" v="33" actId="20577"/>
          <ac:spMkLst>
            <pc:docMk/>
            <pc:sldMk cId="370456131" sldId="353"/>
            <ac:spMk id="5" creationId="{F2FE1134-3D30-77A5-DEDC-CA4EC2E65BDF}"/>
          </ac:spMkLst>
        </pc:spChg>
      </pc:sldChg>
      <pc:sldChg chg="addSp modSp mod">
        <pc:chgData name="Leonie Smith" userId="fed1330f33f5650e" providerId="LiveId" clId="{082C0160-331C-4858-9756-9E30EDEB648D}" dt="2022-05-20T04:59:15.244" v="36" actId="20577"/>
        <pc:sldMkLst>
          <pc:docMk/>
          <pc:sldMk cId="3354966384" sldId="355"/>
        </pc:sldMkLst>
        <pc:spChg chg="add mod">
          <ac:chgData name="Leonie Smith" userId="fed1330f33f5650e" providerId="LiveId" clId="{082C0160-331C-4858-9756-9E30EDEB648D}" dt="2022-05-20T04:59:15.244" v="36" actId="20577"/>
          <ac:spMkLst>
            <pc:docMk/>
            <pc:sldMk cId="3354966384" sldId="355"/>
            <ac:spMk id="5" creationId="{14D1188A-5484-937A-F263-99AF9011884E}"/>
          </ac:spMkLst>
        </pc:spChg>
      </pc:sldChg>
      <pc:sldChg chg="addSp modSp mod">
        <pc:chgData name="Leonie Smith" userId="fed1330f33f5650e" providerId="LiveId" clId="{082C0160-331C-4858-9756-9E30EDEB648D}" dt="2022-05-20T04:59:24.432" v="39" actId="20577"/>
        <pc:sldMkLst>
          <pc:docMk/>
          <pc:sldMk cId="859891306" sldId="357"/>
        </pc:sldMkLst>
        <pc:spChg chg="add mod">
          <ac:chgData name="Leonie Smith" userId="fed1330f33f5650e" providerId="LiveId" clId="{082C0160-331C-4858-9756-9E30EDEB648D}" dt="2022-05-20T04:59:24.432" v="39" actId="20577"/>
          <ac:spMkLst>
            <pc:docMk/>
            <pc:sldMk cId="859891306" sldId="357"/>
            <ac:spMk id="5" creationId="{C4B95A67-4DF7-8983-DF09-8DED06AFCBB7}"/>
          </ac:spMkLst>
        </pc:spChg>
      </pc:sldChg>
      <pc:sldChg chg="addSp modSp mod">
        <pc:chgData name="Leonie Smith" userId="fed1330f33f5650e" providerId="LiveId" clId="{082C0160-331C-4858-9756-9E30EDEB648D}" dt="2022-05-20T04:59:44.111" v="42" actId="20577"/>
        <pc:sldMkLst>
          <pc:docMk/>
          <pc:sldMk cId="1721351337" sldId="359"/>
        </pc:sldMkLst>
        <pc:spChg chg="add mod">
          <ac:chgData name="Leonie Smith" userId="fed1330f33f5650e" providerId="LiveId" clId="{082C0160-331C-4858-9756-9E30EDEB648D}" dt="2022-05-20T04:59:44.111" v="42" actId="20577"/>
          <ac:spMkLst>
            <pc:docMk/>
            <pc:sldMk cId="1721351337" sldId="359"/>
            <ac:spMk id="7" creationId="{659E9277-4476-DF43-3B1A-36668C62E67F}"/>
          </ac:spMkLst>
        </pc:spChg>
      </pc:sldChg>
      <pc:sldChg chg="del">
        <pc:chgData name="Leonie Smith" userId="fed1330f33f5650e" providerId="LiveId" clId="{082C0160-331C-4858-9756-9E30EDEB648D}" dt="2022-05-20T04:59:57.421" v="48" actId="47"/>
        <pc:sldMkLst>
          <pc:docMk/>
          <pc:sldMk cId="4175269013" sldId="360"/>
        </pc:sldMkLst>
      </pc:sldChg>
      <pc:sldChg chg="del">
        <pc:chgData name="Leonie Smith" userId="fed1330f33f5650e" providerId="LiveId" clId="{082C0160-331C-4858-9756-9E30EDEB648D}" dt="2022-05-20T04:59:56.514" v="47" actId="47"/>
        <pc:sldMkLst>
          <pc:docMk/>
          <pc:sldMk cId="7206226" sldId="361"/>
        </pc:sldMkLst>
      </pc:sldChg>
      <pc:sldChg chg="del">
        <pc:chgData name="Leonie Smith" userId="fed1330f33f5650e" providerId="LiveId" clId="{082C0160-331C-4858-9756-9E30EDEB648D}" dt="2022-05-20T04:59:55.973" v="46" actId="47"/>
        <pc:sldMkLst>
          <pc:docMk/>
          <pc:sldMk cId="1338403432" sldId="362"/>
        </pc:sldMkLst>
      </pc:sldChg>
      <pc:sldChg chg="del">
        <pc:chgData name="Leonie Smith" userId="fed1330f33f5650e" providerId="LiveId" clId="{082C0160-331C-4858-9756-9E30EDEB648D}" dt="2022-05-20T04:59:55.431" v="45" actId="47"/>
        <pc:sldMkLst>
          <pc:docMk/>
          <pc:sldMk cId="1959011231" sldId="363"/>
        </pc:sldMkLst>
      </pc:sldChg>
      <pc:sldChg chg="del">
        <pc:chgData name="Leonie Smith" userId="fed1330f33f5650e" providerId="LiveId" clId="{082C0160-331C-4858-9756-9E30EDEB648D}" dt="2022-05-20T04:59:54.898" v="44" actId="47"/>
        <pc:sldMkLst>
          <pc:docMk/>
          <pc:sldMk cId="1597028933" sldId="364"/>
        </pc:sldMkLst>
      </pc:sldChg>
      <pc:sldChg chg="del">
        <pc:chgData name="Leonie Smith" userId="fed1330f33f5650e" providerId="LiveId" clId="{082C0160-331C-4858-9756-9E30EDEB648D}" dt="2022-05-20T04:59:54.473" v="43" actId="47"/>
        <pc:sldMkLst>
          <pc:docMk/>
          <pc:sldMk cId="948354195" sldId="365"/>
        </pc:sldMkLst>
      </pc:sldChg>
    </pc:docChg>
  </pc:docChgLst>
  <pc:docChgLst>
    <pc:chgData name="Alfred Smith" userId="3c60a3631c0db8ad" providerId="LiveId" clId="{7708026A-5DEA-4EAF-9E7A-D257671CEDD8}"/>
    <pc:docChg chg="undo custSel modSld">
      <pc:chgData name="Alfred Smith" userId="3c60a3631c0db8ad" providerId="LiveId" clId="{7708026A-5DEA-4EAF-9E7A-D257671CEDD8}" dt="2024-07-08T10:34:19.451" v="28" actId="20577"/>
      <pc:docMkLst>
        <pc:docMk/>
      </pc:docMkLst>
      <pc:sldChg chg="addSp delSp modSp mod">
        <pc:chgData name="Alfred Smith" userId="3c60a3631c0db8ad" providerId="LiveId" clId="{7708026A-5DEA-4EAF-9E7A-D257671CEDD8}" dt="2024-07-08T09:19:58.777" v="1"/>
        <pc:sldMkLst>
          <pc:docMk/>
          <pc:sldMk cId="2869461528" sldId="308"/>
        </pc:sldMkLst>
        <pc:spChg chg="del">
          <ac:chgData name="Alfred Smith" userId="3c60a3631c0db8ad" providerId="LiveId" clId="{7708026A-5DEA-4EAF-9E7A-D257671CEDD8}" dt="2024-07-08T09:19:58.216" v="0" actId="478"/>
          <ac:spMkLst>
            <pc:docMk/>
            <pc:sldMk cId="2869461528" sldId="308"/>
            <ac:spMk id="3" creationId="{77C8C5EB-7063-4EFF-9206-9F831A363AF1}"/>
          </ac:spMkLst>
        </pc:spChg>
        <pc:spChg chg="add mod">
          <ac:chgData name="Alfred Smith" userId="3c60a3631c0db8ad" providerId="LiveId" clId="{7708026A-5DEA-4EAF-9E7A-D257671CEDD8}" dt="2024-07-08T09:19:58.777" v="1"/>
          <ac:spMkLst>
            <pc:docMk/>
            <pc:sldMk cId="2869461528" sldId="308"/>
            <ac:spMk id="4" creationId="{B6631986-3439-D6D7-E5F6-D04C555EDD49}"/>
          </ac:spMkLst>
        </pc:spChg>
      </pc:sldChg>
      <pc:sldChg chg="addSp modSp">
        <pc:chgData name="Alfred Smith" userId="3c60a3631c0db8ad" providerId="LiveId" clId="{7708026A-5DEA-4EAF-9E7A-D257671CEDD8}" dt="2024-07-08T09:20:55.813" v="2"/>
        <pc:sldMkLst>
          <pc:docMk/>
          <pc:sldMk cId="1931337536" sldId="339"/>
        </pc:sldMkLst>
        <pc:spChg chg="add mod">
          <ac:chgData name="Alfred Smith" userId="3c60a3631c0db8ad" providerId="LiveId" clId="{7708026A-5DEA-4EAF-9E7A-D257671CEDD8}" dt="2024-07-08T09:20:55.813" v="2"/>
          <ac:spMkLst>
            <pc:docMk/>
            <pc:sldMk cId="1931337536" sldId="339"/>
            <ac:spMk id="2" creationId="{54CEFF8D-3BFE-B220-7211-ECEDC4DAE6A0}"/>
          </ac:spMkLst>
        </pc:spChg>
      </pc:sldChg>
      <pc:sldChg chg="modSp mod">
        <pc:chgData name="Alfred Smith" userId="3c60a3631c0db8ad" providerId="LiveId" clId="{7708026A-5DEA-4EAF-9E7A-D257671CEDD8}" dt="2024-07-08T10:30:11.446" v="16"/>
        <pc:sldMkLst>
          <pc:docMk/>
          <pc:sldMk cId="3051892576" sldId="340"/>
        </pc:sldMkLst>
        <pc:spChg chg="mod">
          <ac:chgData name="Alfred Smith" userId="3c60a3631c0db8ad" providerId="LiveId" clId="{7708026A-5DEA-4EAF-9E7A-D257671CEDD8}" dt="2024-07-08T10:26:21.312" v="4" actId="404"/>
          <ac:spMkLst>
            <pc:docMk/>
            <pc:sldMk cId="3051892576" sldId="340"/>
            <ac:spMk id="4" creationId="{9A13E2D8-2F59-44C1-B1D2-79C300C26DD4}"/>
          </ac:spMkLst>
        </pc:spChg>
        <pc:spChg chg="mod">
          <ac:chgData name="Alfred Smith" userId="3c60a3631c0db8ad" providerId="LiveId" clId="{7708026A-5DEA-4EAF-9E7A-D257671CEDD8}" dt="2024-07-08T10:30:11.446" v="16"/>
          <ac:spMkLst>
            <pc:docMk/>
            <pc:sldMk cId="3051892576" sldId="340"/>
            <ac:spMk id="6" creationId="{416C064E-628E-47C0-A712-DB178FE9901E}"/>
          </ac:spMkLst>
        </pc:spChg>
      </pc:sldChg>
      <pc:sldChg chg="modSp mod">
        <pc:chgData name="Alfred Smith" userId="3c60a3631c0db8ad" providerId="LiveId" clId="{7708026A-5DEA-4EAF-9E7A-D257671CEDD8}" dt="2024-07-08T10:30:47.926" v="17"/>
        <pc:sldMkLst>
          <pc:docMk/>
          <pc:sldMk cId="964780152" sldId="342"/>
        </pc:sldMkLst>
        <pc:spChg chg="mod">
          <ac:chgData name="Alfred Smith" userId="3c60a3631c0db8ad" providerId="LiveId" clId="{7708026A-5DEA-4EAF-9E7A-D257671CEDD8}" dt="2024-07-08T10:26:36.466" v="5"/>
          <ac:spMkLst>
            <pc:docMk/>
            <pc:sldMk cId="964780152" sldId="342"/>
            <ac:spMk id="4" creationId="{9A13E2D8-2F59-44C1-B1D2-79C300C26DD4}"/>
          </ac:spMkLst>
        </pc:spChg>
        <pc:spChg chg="mod">
          <ac:chgData name="Alfred Smith" userId="3c60a3631c0db8ad" providerId="LiveId" clId="{7708026A-5DEA-4EAF-9E7A-D257671CEDD8}" dt="2024-07-08T10:30:47.926" v="17"/>
          <ac:spMkLst>
            <pc:docMk/>
            <pc:sldMk cId="964780152" sldId="342"/>
            <ac:spMk id="6" creationId="{416C064E-628E-47C0-A712-DB178FE9901E}"/>
          </ac:spMkLst>
        </pc:spChg>
      </pc:sldChg>
      <pc:sldChg chg="modSp mod">
        <pc:chgData name="Alfred Smith" userId="3c60a3631c0db8ad" providerId="LiveId" clId="{7708026A-5DEA-4EAF-9E7A-D257671CEDD8}" dt="2024-07-08T10:30:59.649" v="18"/>
        <pc:sldMkLst>
          <pc:docMk/>
          <pc:sldMk cId="2002723087" sldId="344"/>
        </pc:sldMkLst>
        <pc:spChg chg="mod">
          <ac:chgData name="Alfred Smith" userId="3c60a3631c0db8ad" providerId="LiveId" clId="{7708026A-5DEA-4EAF-9E7A-D257671CEDD8}" dt="2024-07-08T10:26:47.318" v="6"/>
          <ac:spMkLst>
            <pc:docMk/>
            <pc:sldMk cId="2002723087" sldId="344"/>
            <ac:spMk id="4" creationId="{9A13E2D8-2F59-44C1-B1D2-79C300C26DD4}"/>
          </ac:spMkLst>
        </pc:spChg>
        <pc:spChg chg="mod">
          <ac:chgData name="Alfred Smith" userId="3c60a3631c0db8ad" providerId="LiveId" clId="{7708026A-5DEA-4EAF-9E7A-D257671CEDD8}" dt="2024-07-08T10:30:59.649" v="18"/>
          <ac:spMkLst>
            <pc:docMk/>
            <pc:sldMk cId="2002723087" sldId="344"/>
            <ac:spMk id="6" creationId="{416C064E-628E-47C0-A712-DB178FE9901E}"/>
          </ac:spMkLst>
        </pc:spChg>
      </pc:sldChg>
      <pc:sldChg chg="modSp mod">
        <pc:chgData name="Alfred Smith" userId="3c60a3631c0db8ad" providerId="LiveId" clId="{7708026A-5DEA-4EAF-9E7A-D257671CEDD8}" dt="2024-07-08T10:31:17.725" v="19"/>
        <pc:sldMkLst>
          <pc:docMk/>
          <pc:sldMk cId="689563327" sldId="346"/>
        </pc:sldMkLst>
        <pc:spChg chg="mod">
          <ac:chgData name="Alfred Smith" userId="3c60a3631c0db8ad" providerId="LiveId" clId="{7708026A-5DEA-4EAF-9E7A-D257671CEDD8}" dt="2024-07-08T10:27:01.301" v="7"/>
          <ac:spMkLst>
            <pc:docMk/>
            <pc:sldMk cId="689563327" sldId="346"/>
            <ac:spMk id="4" creationId="{9A13E2D8-2F59-44C1-B1D2-79C300C26DD4}"/>
          </ac:spMkLst>
        </pc:spChg>
        <pc:spChg chg="mod">
          <ac:chgData name="Alfred Smith" userId="3c60a3631c0db8ad" providerId="LiveId" clId="{7708026A-5DEA-4EAF-9E7A-D257671CEDD8}" dt="2024-07-08T10:31:17.725" v="19"/>
          <ac:spMkLst>
            <pc:docMk/>
            <pc:sldMk cId="689563327" sldId="346"/>
            <ac:spMk id="6" creationId="{416C064E-628E-47C0-A712-DB178FE9901E}"/>
          </ac:spMkLst>
        </pc:spChg>
      </pc:sldChg>
      <pc:sldChg chg="modSp mod">
        <pc:chgData name="Alfred Smith" userId="3c60a3631c0db8ad" providerId="LiveId" clId="{7708026A-5DEA-4EAF-9E7A-D257671CEDD8}" dt="2024-07-08T10:31:27.439" v="20"/>
        <pc:sldMkLst>
          <pc:docMk/>
          <pc:sldMk cId="3976236224" sldId="348"/>
        </pc:sldMkLst>
        <pc:spChg chg="mod">
          <ac:chgData name="Alfred Smith" userId="3c60a3631c0db8ad" providerId="LiveId" clId="{7708026A-5DEA-4EAF-9E7A-D257671CEDD8}" dt="2024-07-08T10:27:13.555" v="8"/>
          <ac:spMkLst>
            <pc:docMk/>
            <pc:sldMk cId="3976236224" sldId="348"/>
            <ac:spMk id="4" creationId="{9A13E2D8-2F59-44C1-B1D2-79C300C26DD4}"/>
          </ac:spMkLst>
        </pc:spChg>
        <pc:spChg chg="mod">
          <ac:chgData name="Alfred Smith" userId="3c60a3631c0db8ad" providerId="LiveId" clId="{7708026A-5DEA-4EAF-9E7A-D257671CEDD8}" dt="2024-07-08T10:31:27.439" v="20"/>
          <ac:spMkLst>
            <pc:docMk/>
            <pc:sldMk cId="3976236224" sldId="348"/>
            <ac:spMk id="6" creationId="{416C064E-628E-47C0-A712-DB178FE9901E}"/>
          </ac:spMkLst>
        </pc:spChg>
      </pc:sldChg>
      <pc:sldChg chg="modSp mod">
        <pc:chgData name="Alfred Smith" userId="3c60a3631c0db8ad" providerId="LiveId" clId="{7708026A-5DEA-4EAF-9E7A-D257671CEDD8}" dt="2024-07-08T10:31:42.038" v="21"/>
        <pc:sldMkLst>
          <pc:docMk/>
          <pc:sldMk cId="1291027071" sldId="350"/>
        </pc:sldMkLst>
        <pc:spChg chg="mod">
          <ac:chgData name="Alfred Smith" userId="3c60a3631c0db8ad" providerId="LiveId" clId="{7708026A-5DEA-4EAF-9E7A-D257671CEDD8}" dt="2024-07-08T10:27:23.354" v="9"/>
          <ac:spMkLst>
            <pc:docMk/>
            <pc:sldMk cId="1291027071" sldId="350"/>
            <ac:spMk id="4" creationId="{9A13E2D8-2F59-44C1-B1D2-79C300C26DD4}"/>
          </ac:spMkLst>
        </pc:spChg>
        <pc:spChg chg="mod">
          <ac:chgData name="Alfred Smith" userId="3c60a3631c0db8ad" providerId="LiveId" clId="{7708026A-5DEA-4EAF-9E7A-D257671CEDD8}" dt="2024-07-08T10:31:42.038" v="21"/>
          <ac:spMkLst>
            <pc:docMk/>
            <pc:sldMk cId="1291027071" sldId="350"/>
            <ac:spMk id="6" creationId="{416C064E-628E-47C0-A712-DB178FE9901E}"/>
          </ac:spMkLst>
        </pc:spChg>
      </pc:sldChg>
      <pc:sldChg chg="modSp mod">
        <pc:chgData name="Alfred Smith" userId="3c60a3631c0db8ad" providerId="LiveId" clId="{7708026A-5DEA-4EAF-9E7A-D257671CEDD8}" dt="2024-07-08T10:31:54.640" v="22"/>
        <pc:sldMkLst>
          <pc:docMk/>
          <pc:sldMk cId="871066081" sldId="352"/>
        </pc:sldMkLst>
        <pc:spChg chg="mod">
          <ac:chgData name="Alfred Smith" userId="3c60a3631c0db8ad" providerId="LiveId" clId="{7708026A-5DEA-4EAF-9E7A-D257671CEDD8}" dt="2024-07-08T10:28:21.438" v="12"/>
          <ac:spMkLst>
            <pc:docMk/>
            <pc:sldMk cId="871066081" sldId="352"/>
            <ac:spMk id="4" creationId="{9A13E2D8-2F59-44C1-B1D2-79C300C26DD4}"/>
          </ac:spMkLst>
        </pc:spChg>
        <pc:spChg chg="mod">
          <ac:chgData name="Alfred Smith" userId="3c60a3631c0db8ad" providerId="LiveId" clId="{7708026A-5DEA-4EAF-9E7A-D257671CEDD8}" dt="2024-07-08T10:31:54.640" v="22"/>
          <ac:spMkLst>
            <pc:docMk/>
            <pc:sldMk cId="871066081" sldId="352"/>
            <ac:spMk id="6" creationId="{416C064E-628E-47C0-A712-DB178FE9901E}"/>
          </ac:spMkLst>
        </pc:spChg>
      </pc:sldChg>
      <pc:sldChg chg="modSp mod">
        <pc:chgData name="Alfred Smith" userId="3c60a3631c0db8ad" providerId="LiveId" clId="{7708026A-5DEA-4EAF-9E7A-D257671CEDD8}" dt="2024-07-08T10:32:05.968" v="23"/>
        <pc:sldMkLst>
          <pc:docMk/>
          <pc:sldMk cId="1998369883" sldId="354"/>
        </pc:sldMkLst>
        <pc:spChg chg="mod">
          <ac:chgData name="Alfred Smith" userId="3c60a3631c0db8ad" providerId="LiveId" clId="{7708026A-5DEA-4EAF-9E7A-D257671CEDD8}" dt="2024-07-08T10:28:31.460" v="13"/>
          <ac:spMkLst>
            <pc:docMk/>
            <pc:sldMk cId="1998369883" sldId="354"/>
            <ac:spMk id="4" creationId="{9A13E2D8-2F59-44C1-B1D2-79C300C26DD4}"/>
          </ac:spMkLst>
        </pc:spChg>
        <pc:spChg chg="mod">
          <ac:chgData name="Alfred Smith" userId="3c60a3631c0db8ad" providerId="LiveId" clId="{7708026A-5DEA-4EAF-9E7A-D257671CEDD8}" dt="2024-07-08T10:32:05.968" v="23"/>
          <ac:spMkLst>
            <pc:docMk/>
            <pc:sldMk cId="1998369883" sldId="354"/>
            <ac:spMk id="6" creationId="{416C064E-628E-47C0-A712-DB178FE9901E}"/>
          </ac:spMkLst>
        </pc:spChg>
      </pc:sldChg>
      <pc:sldChg chg="modSp mod">
        <pc:chgData name="Alfred Smith" userId="3c60a3631c0db8ad" providerId="LiveId" clId="{7708026A-5DEA-4EAF-9E7A-D257671CEDD8}" dt="2024-07-08T10:33:37.059" v="26" actId="20577"/>
        <pc:sldMkLst>
          <pc:docMk/>
          <pc:sldMk cId="2598464500" sldId="356"/>
        </pc:sldMkLst>
        <pc:spChg chg="mod">
          <ac:chgData name="Alfred Smith" userId="3c60a3631c0db8ad" providerId="LiveId" clId="{7708026A-5DEA-4EAF-9E7A-D257671CEDD8}" dt="2024-07-08T10:29:22.038" v="14"/>
          <ac:spMkLst>
            <pc:docMk/>
            <pc:sldMk cId="2598464500" sldId="356"/>
            <ac:spMk id="4" creationId="{9A13E2D8-2F59-44C1-B1D2-79C300C26DD4}"/>
          </ac:spMkLst>
        </pc:spChg>
        <pc:spChg chg="mod">
          <ac:chgData name="Alfred Smith" userId="3c60a3631c0db8ad" providerId="LiveId" clId="{7708026A-5DEA-4EAF-9E7A-D257671CEDD8}" dt="2024-07-08T10:33:37.059" v="26" actId="20577"/>
          <ac:spMkLst>
            <pc:docMk/>
            <pc:sldMk cId="2598464500" sldId="356"/>
            <ac:spMk id="6" creationId="{416C064E-628E-47C0-A712-DB178FE9901E}"/>
          </ac:spMkLst>
        </pc:spChg>
      </pc:sldChg>
      <pc:sldChg chg="modSp mod">
        <pc:chgData name="Alfred Smith" userId="3c60a3631c0db8ad" providerId="LiveId" clId="{7708026A-5DEA-4EAF-9E7A-D257671CEDD8}" dt="2024-07-08T10:34:19.451" v="28" actId="20577"/>
        <pc:sldMkLst>
          <pc:docMk/>
          <pc:sldMk cId="1944923438" sldId="358"/>
        </pc:sldMkLst>
        <pc:spChg chg="mod">
          <ac:chgData name="Alfred Smith" userId="3c60a3631c0db8ad" providerId="LiveId" clId="{7708026A-5DEA-4EAF-9E7A-D257671CEDD8}" dt="2024-07-08T10:29:46.375" v="15"/>
          <ac:spMkLst>
            <pc:docMk/>
            <pc:sldMk cId="1944923438" sldId="358"/>
            <ac:spMk id="4" creationId="{9A13E2D8-2F59-44C1-B1D2-79C300C26DD4}"/>
          </ac:spMkLst>
        </pc:spChg>
        <pc:spChg chg="mod">
          <ac:chgData name="Alfred Smith" userId="3c60a3631c0db8ad" providerId="LiveId" clId="{7708026A-5DEA-4EAF-9E7A-D257671CEDD8}" dt="2024-07-08T10:34:19.451" v="28" actId="20577"/>
          <ac:spMkLst>
            <pc:docMk/>
            <pc:sldMk cId="1944923438" sldId="358"/>
            <ac:spMk id="6" creationId="{416C064E-628E-47C0-A712-DB178FE9901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2024/07/08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 Kham</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296107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dirty="0">
                <a:latin typeface="TimesNewRomanPS-BoldMT"/>
              </a:rPr>
              <a:t>16 Saul</a:t>
            </a:r>
          </a:p>
          <a:p>
            <a:pPr algn="l"/>
            <a:r>
              <a:rPr lang="en-US" sz="1800" b="0" i="0" u="none" strike="noStrike" baseline="0" dirty="0">
                <a:latin typeface="TimesNewRomanPSMT"/>
              </a:rPr>
              <a:t>1. People demand a King - 1 Samuel 8:4-22 (Left Top)</a:t>
            </a:r>
          </a:p>
          <a:p>
            <a:pPr algn="l"/>
            <a:r>
              <a:rPr lang="en-US" sz="1800" b="0" i="0" u="none" strike="noStrike" baseline="0" dirty="0">
                <a:latin typeface="TimesNewRomanPSMT"/>
              </a:rPr>
              <a:t>2. Samuel anoints Saul – 1 Samuel 9:1 – 10:9 (Right Top)</a:t>
            </a:r>
          </a:p>
          <a:p>
            <a:pPr algn="l"/>
            <a:r>
              <a:rPr lang="en-US" sz="1800" b="0" i="0" u="none" strike="noStrike" baseline="0" dirty="0">
                <a:latin typeface="TimesNewRomanPSMT"/>
              </a:rPr>
              <a:t>3. Election of Saul as King – 1 Samuel 10:17-27 (Right Center)</a:t>
            </a:r>
          </a:p>
          <a:p>
            <a:pPr algn="l"/>
            <a:r>
              <a:rPr lang="en-US" sz="1800" b="0" i="0" u="none" strike="noStrike" baseline="0" dirty="0">
                <a:latin typeface="TimesNewRomanPSMT"/>
              </a:rPr>
              <a:t>4. Address at Gilgal - 1 Samuel 11:14 – 12:25 (Right Bottom)</a:t>
            </a:r>
          </a:p>
          <a:p>
            <a:pPr algn="l"/>
            <a:r>
              <a:rPr lang="en-IN" sz="1800" b="0" i="0" u="none" strike="noStrike" baseline="0" dirty="0">
                <a:latin typeface="TimesNewRomanPSMT"/>
              </a:rPr>
              <a:t>6. Saul’s Disobedience – 1 Samuel 15:1-35 (Left </a:t>
            </a:r>
            <a:r>
              <a:rPr lang="en-IN" sz="1800" b="0" i="0" u="none" strike="noStrike" baseline="0" dirty="0" err="1">
                <a:latin typeface="TimesNewRomanPSMT"/>
              </a:rPr>
              <a:t>Center</a:t>
            </a:r>
            <a:r>
              <a:rPr lang="en-IN" sz="1800" b="0" i="0" u="none" strike="noStrike" baseline="0" dirty="0">
                <a:latin typeface="TimesNewRomanPSMT"/>
              </a:rPr>
              <a:t>)</a:t>
            </a:r>
          </a:p>
          <a:p>
            <a:pPr algn="l"/>
            <a:r>
              <a:rPr lang="en-IN" sz="1800" b="0" i="0" u="none" strike="noStrike" baseline="0" dirty="0">
                <a:latin typeface="TimesNewRomanPSMT"/>
              </a:rPr>
              <a:t>7. Samuel anoints David – 1 Samuel 16:1-14 (</a:t>
            </a:r>
            <a:r>
              <a:rPr lang="en-IN" sz="1800" b="0" i="0" u="none" strike="noStrike" baseline="0" dirty="0" err="1">
                <a:latin typeface="TimesNewRomanPSMT"/>
              </a:rPr>
              <a:t>Center</a:t>
            </a:r>
            <a:r>
              <a:rPr lang="en-IN" sz="1800" b="0" i="0" u="none" strike="noStrike" baseline="0" dirty="0">
                <a:latin typeface="TimesNewRomanPSMT"/>
              </a:rPr>
              <a:t>)</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3</a:t>
            </a:fld>
            <a:endParaRPr lang="en-ZA"/>
          </a:p>
        </p:txBody>
      </p:sp>
    </p:spTree>
    <p:extLst>
      <p:ext uri="{BB962C8B-B14F-4D97-AF65-F5344CB8AC3E}">
        <p14:creationId xmlns:p14="http://schemas.microsoft.com/office/powerpoint/2010/main" val="3967850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24</a:t>
            </a:fld>
            <a:endParaRPr lang="en-ZA"/>
          </a:p>
        </p:txBody>
      </p:sp>
    </p:spTree>
    <p:extLst>
      <p:ext uri="{BB962C8B-B14F-4D97-AF65-F5344CB8AC3E}">
        <p14:creationId xmlns:p14="http://schemas.microsoft.com/office/powerpoint/2010/main" val="13174011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2024/07/08</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2024/07/08</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16-5</a:t>
            </a:r>
            <a:endParaRPr lang="en-IN" dirty="0"/>
          </a:p>
        </p:txBody>
      </p:sp>
      <p:pic>
        <p:nvPicPr>
          <p:cNvPr id="8" name="Audio 7">
            <a:hlinkClick r:id="" action="ppaction://media"/>
            <a:extLst>
              <a:ext uri="{FF2B5EF4-FFF2-40B4-BE49-F238E27FC236}">
                <a16:creationId xmlns:a16="http://schemas.microsoft.com/office/drawing/2014/main" id="{4172E225-F7AF-9024-65AE-9C6F2814072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B6631986-3439-D6D7-E5F6-D04C555EDD49}"/>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770"/>
    </mc:Choice>
    <mc:Fallback xmlns="">
      <p:transition spd="slow" advTm="2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E6FB617-E249-4279-9CCE-93B5CBFFB424}"/>
              </a:ext>
            </a:extLst>
          </p:cNvPr>
          <p:cNvPicPr>
            <a:picLocks noChangeAspect="1"/>
          </p:cNvPicPr>
          <p:nvPr/>
        </p:nvPicPr>
        <p:blipFill>
          <a:blip r:embed="rId2"/>
          <a:stretch>
            <a:fillRect/>
          </a:stretch>
        </p:blipFill>
        <p:spPr>
          <a:xfrm>
            <a:off x="-542618" y="0"/>
            <a:ext cx="12734617" cy="6858000"/>
          </a:xfrm>
          <a:prstGeom prst="rect">
            <a:avLst/>
          </a:prstGeom>
        </p:spPr>
      </p:pic>
      <p:sp>
        <p:nvSpPr>
          <p:cNvPr id="5" name="TextBox 4">
            <a:extLst>
              <a:ext uri="{FF2B5EF4-FFF2-40B4-BE49-F238E27FC236}">
                <a16:creationId xmlns:a16="http://schemas.microsoft.com/office/drawing/2014/main" id="{9C917469-44F0-4E8B-7C33-C9204235CA77}"/>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13:7</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956305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8And Saul waited seven days for the time appointed by Samuel, but Samuel did not come to Gilgal, and the troops began to desert Saul.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8ཡང་སཱ་མུ་ཨེལ་གྱིས་བཀའ་བསྩལ་པ་བཞིན་དུ་སོ་ལོ་ཉིན་བདུན་བར་དུ་དེ་རུ་བསྡད་ནས་སྒུག་པའི་ཚེ། ཁོང་ཉིད་གིལ་གལ་དུ་ད་དུང་མ་ཕེབས་པས་མི་རྣམས་སོ་ལོའི་ཕྱོགས་ནས་སོ་སོར་ཁ་འཐོར་བའི་འགོ་བརྩམས།</a:t>
            </a:r>
            <a:endParaRPr lang="en-ZA" dirty="0"/>
          </a:p>
        </p:txBody>
      </p:sp>
      <p:pic>
        <p:nvPicPr>
          <p:cNvPr id="15" name="Audio 14">
            <a:hlinkClick r:id="" action="ppaction://media"/>
            <a:extLst>
              <a:ext uri="{FF2B5EF4-FFF2-40B4-BE49-F238E27FC236}">
                <a16:creationId xmlns:a16="http://schemas.microsoft.com/office/drawing/2014/main" id="{EA543285-1080-59EC-829B-85ACBFB331D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89563327"/>
      </p:ext>
    </p:extLst>
  </p:cSld>
  <p:clrMapOvr>
    <a:masterClrMapping/>
  </p:clrMapOvr>
  <mc:AlternateContent xmlns:mc="http://schemas.openxmlformats.org/markup-compatibility/2006" xmlns:p14="http://schemas.microsoft.com/office/powerpoint/2010/main">
    <mc:Choice Requires="p14">
      <p:transition spd="slow" p14:dur="2000" advTm="14635"/>
    </mc:Choice>
    <mc:Fallback xmlns="">
      <p:transition spd="slow" advTm="146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E065BBF7-CC3A-45C4-8F19-5AB7D2FA877D}"/>
              </a:ext>
            </a:extLst>
          </p:cNvPr>
          <p:cNvPicPr>
            <a:picLocks noChangeAspect="1"/>
          </p:cNvPicPr>
          <p:nvPr/>
        </p:nvPicPr>
        <p:blipFill>
          <a:blip r:embed="rId2"/>
          <a:stretch>
            <a:fillRect/>
          </a:stretch>
        </p:blipFill>
        <p:spPr>
          <a:xfrm>
            <a:off x="0" y="0"/>
            <a:ext cx="12191999" cy="7142985"/>
          </a:xfrm>
          <a:prstGeom prst="rect">
            <a:avLst/>
          </a:prstGeom>
        </p:spPr>
      </p:pic>
      <p:sp>
        <p:nvSpPr>
          <p:cNvPr id="5" name="TextBox 4">
            <a:extLst>
              <a:ext uri="{FF2B5EF4-FFF2-40B4-BE49-F238E27FC236}">
                <a16:creationId xmlns:a16="http://schemas.microsoft.com/office/drawing/2014/main" id="{D62047B6-BE1E-69BE-A8A4-BA35CC5C2484}"/>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13:8</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40339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9So he said, “Bring me the burnt offering and the peace offerings.” And he offered up the burnt offering.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9དེའི་ཕྱིར་སོ་ལོས། སྦྱིན་སྲེག་དང་ཞི་བདེའི་མཆོད་པ་གཉིས་ངའི་མདུན་དུ་ཁུར་ཤོག་ཅེས་བཀའ་བསྒོས་པས་སྦྱིན་སྲེག་གི་མཆོད་པ་ཕུལ་བ་རེད།</a:t>
            </a:r>
            <a:endParaRPr lang="en-ZA" dirty="0"/>
          </a:p>
        </p:txBody>
      </p:sp>
      <p:pic>
        <p:nvPicPr>
          <p:cNvPr id="5" name="Audio 4">
            <a:hlinkClick r:id="" action="ppaction://media"/>
            <a:extLst>
              <a:ext uri="{FF2B5EF4-FFF2-40B4-BE49-F238E27FC236}">
                <a16:creationId xmlns:a16="http://schemas.microsoft.com/office/drawing/2014/main" id="{574C0466-7C23-223D-C358-8925BA11192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976236224"/>
      </p:ext>
    </p:extLst>
  </p:cSld>
  <p:clrMapOvr>
    <a:masterClrMapping/>
  </p:clrMapOvr>
  <mc:AlternateContent xmlns:mc="http://schemas.openxmlformats.org/markup-compatibility/2006" xmlns:p14="http://schemas.microsoft.com/office/powerpoint/2010/main">
    <mc:Choice Requires="p14">
      <p:transition spd="slow" p14:dur="2000" advTm="11234"/>
    </mc:Choice>
    <mc:Fallback xmlns="">
      <p:transition spd="slow" advTm="11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1636294" y="-1179095"/>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0A23BE08-915C-4186-B7C5-E3828CA54CB4}"/>
              </a:ext>
            </a:extLst>
          </p:cNvPr>
          <p:cNvPicPr>
            <a:picLocks noChangeAspect="1"/>
          </p:cNvPicPr>
          <p:nvPr/>
        </p:nvPicPr>
        <p:blipFill>
          <a:blip r:embed="rId2"/>
          <a:stretch>
            <a:fillRect/>
          </a:stretch>
        </p:blipFill>
        <p:spPr>
          <a:xfrm>
            <a:off x="-1" y="-201843"/>
            <a:ext cx="12191999" cy="7059843"/>
          </a:xfrm>
          <a:prstGeom prst="rect">
            <a:avLst/>
          </a:prstGeom>
        </p:spPr>
      </p:pic>
      <p:sp>
        <p:nvSpPr>
          <p:cNvPr id="5" name="TextBox 4">
            <a:extLst>
              <a:ext uri="{FF2B5EF4-FFF2-40B4-BE49-F238E27FC236}">
                <a16:creationId xmlns:a16="http://schemas.microsoft.com/office/drawing/2014/main" id="{BAA37A49-6FF5-7C2F-5847-763193C80631}"/>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642667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10Just as he finished offering the burnt offering, Samuel arrived, and Saul went out to greet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10ཡང་སོ་ལོས་སྦྱིན་སྲེག་ཕུལ་ཚར་མ་ཐག་ཏུ། སཱ་མུ་ཨེལ་ཕེབས་པ་ན་སོ་ལོ་ཁོང་ལ་མཇལ་དུ་སོང་ནས་ཕྱག་བྱས་ཤིང་།</a:t>
            </a:r>
            <a:endParaRPr lang="en-ZA" dirty="0"/>
          </a:p>
        </p:txBody>
      </p:sp>
      <p:pic>
        <p:nvPicPr>
          <p:cNvPr id="5" name="Audio 4">
            <a:hlinkClick r:id="" action="ppaction://media"/>
            <a:extLst>
              <a:ext uri="{FF2B5EF4-FFF2-40B4-BE49-F238E27FC236}">
                <a16:creationId xmlns:a16="http://schemas.microsoft.com/office/drawing/2014/main" id="{B43C37C6-AF23-F8F2-45D4-7A5A88CDDB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91027071"/>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2C3A8EE1-ABA0-4E49-A410-215B8E69274B}"/>
              </a:ext>
            </a:extLst>
          </p:cNvPr>
          <p:cNvPicPr>
            <a:picLocks noChangeAspect="1"/>
          </p:cNvPicPr>
          <p:nvPr/>
        </p:nvPicPr>
        <p:blipFill>
          <a:blip r:embed="rId2"/>
          <a:stretch>
            <a:fillRect/>
          </a:stretch>
        </p:blipFill>
        <p:spPr>
          <a:xfrm>
            <a:off x="-2" y="1"/>
            <a:ext cx="12628459" cy="6858000"/>
          </a:xfrm>
          <a:prstGeom prst="rect">
            <a:avLst/>
          </a:prstGeom>
        </p:spPr>
      </p:pic>
      <p:sp>
        <p:nvSpPr>
          <p:cNvPr id="5" name="TextBox 4">
            <a:extLst>
              <a:ext uri="{FF2B5EF4-FFF2-40B4-BE49-F238E27FC236}">
                <a16:creationId xmlns:a16="http://schemas.microsoft.com/office/drawing/2014/main" id="{71A3F099-FC40-AC84-ACA8-F32D011E77EF}"/>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22495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11“What have you done?” Samuel asked.</a:t>
            </a:r>
          </a:p>
          <a:p>
            <a:r>
              <a:rPr lang="en-US" sz="4000" dirty="0">
                <a:solidFill>
                  <a:srgbClr val="121212"/>
                </a:solidFill>
                <a:latin typeface="ArialMT"/>
              </a:rPr>
              <a:t>And Saul replied, “When I saw that the troops were deserting me, and that you did not come at the appointed time and the Philistines were gathering at </a:t>
            </a:r>
            <a:r>
              <a:rPr lang="en-US" sz="4000" dirty="0" err="1">
                <a:solidFill>
                  <a:srgbClr val="121212"/>
                </a:solidFill>
                <a:latin typeface="ArialMT"/>
              </a:rPr>
              <a:t>Michmash</a:t>
            </a:r>
            <a:r>
              <a:rPr lang="en-US" sz="4000" dirty="0">
                <a:solidFill>
                  <a:srgbClr val="121212"/>
                </a:solidFill>
                <a:latin typeface="ArialMT"/>
              </a:rPr>
              <a: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11དེ་ནས་སཱ་མུ་ཨེལ་གྱིས། ཁྱོད་ཀྱིས་ཅི་བྱས་པ་ཡིན་ཞེས་དྲིས་པས། སོ་ལོས་མི་ཐམས་ཅད་ངའི་ཕྱོགས་ནས་སོ་སོར་ཁ་འཐོར་བའི་འགོ་བརྩམས་པ་དང་། ཁྱེད་ནི་སྔར་བསྟན་པའི་དུས་བཅད་ལྟར་མ་ཕེབས་པར་མ་ཟད། ཕེ་ལེ་ཤེད་པ་རྣམས་མིགས་མཱ་སི་རུ་འཛོམས་ཡོད་པ་རེད།</a:t>
            </a:r>
            <a:endParaRPr lang="en-ZA" dirty="0"/>
          </a:p>
        </p:txBody>
      </p:sp>
      <p:pic>
        <p:nvPicPr>
          <p:cNvPr id="11" name="Audio 10">
            <a:hlinkClick r:id="" action="ppaction://media"/>
            <a:extLst>
              <a:ext uri="{FF2B5EF4-FFF2-40B4-BE49-F238E27FC236}">
                <a16:creationId xmlns:a16="http://schemas.microsoft.com/office/drawing/2014/main" id="{F859C7C5-5665-F11C-77B4-5D4328132BC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71066081"/>
      </p:ext>
    </p:extLst>
  </p:cSld>
  <p:clrMapOvr>
    <a:masterClrMapping/>
  </p:clrMapOvr>
  <mc:AlternateContent xmlns:mc="http://schemas.openxmlformats.org/markup-compatibility/2006" xmlns:p14="http://schemas.microsoft.com/office/powerpoint/2010/main">
    <mc:Choice Requires="p14">
      <p:transition spd="slow" p14:dur="2000" advTm="22499"/>
    </mc:Choice>
    <mc:Fallback xmlns="">
      <p:transition spd="slow" advTm="22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2E53F4E-E0DF-4F70-871A-D05D95EAC402}"/>
              </a:ext>
            </a:extLst>
          </p:cNvPr>
          <p:cNvPicPr>
            <a:picLocks noChangeAspect="1"/>
          </p:cNvPicPr>
          <p:nvPr/>
        </p:nvPicPr>
        <p:blipFill>
          <a:blip r:embed="rId2"/>
          <a:stretch>
            <a:fillRect/>
          </a:stretch>
        </p:blipFill>
        <p:spPr>
          <a:xfrm>
            <a:off x="-471840" y="0"/>
            <a:ext cx="12893941" cy="6858000"/>
          </a:xfrm>
          <a:prstGeom prst="rect">
            <a:avLst/>
          </a:prstGeom>
        </p:spPr>
      </p:pic>
      <p:sp>
        <p:nvSpPr>
          <p:cNvPr id="5" name="TextBox 4">
            <a:extLst>
              <a:ext uri="{FF2B5EF4-FFF2-40B4-BE49-F238E27FC236}">
                <a16:creationId xmlns:a16="http://schemas.microsoft.com/office/drawing/2014/main" id="{F2FE1134-3D30-77A5-DEDC-CA4EC2E65BDF}"/>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704561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12I thought, ‘Now the Philistines will descend upon me at Gilgal, and I have not sought the favor of the Lord.’ So I felt compelled to offer the burnt offering.”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12དེའི་ཕྱིར་ངའི་སེམས་སུ། བདག་ཅག་གིས་དཀོན་མཆོག་ཡ་ཝཱེ་ལ་གསོལ་བ་མ་བཏབ་པའི་སྔོན་དུ་ཕེ་ལེ་ཤེད་པ་རྣམས་གིལ་གལ་དུ་བདག་གི་སྟེང་དུ་སླེབས་པར་འགྱུར་སྙམ་པས། བདག་གིས་སྤོབས་པ་བསྐྱེད་ནས་སྦྱིན་སྲེག་ཕུལ་བ་ཡིན་ཞེས་ཞུས།</a:t>
            </a:r>
            <a:endParaRPr lang="en-ZA" dirty="0"/>
          </a:p>
        </p:txBody>
      </p:sp>
      <p:pic>
        <p:nvPicPr>
          <p:cNvPr id="5" name="Audio 4">
            <a:hlinkClick r:id="" action="ppaction://media"/>
            <a:extLst>
              <a:ext uri="{FF2B5EF4-FFF2-40B4-BE49-F238E27FC236}">
                <a16:creationId xmlns:a16="http://schemas.microsoft.com/office/drawing/2014/main" id="{981A88CC-AC24-EDC5-B264-04D66824312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98369883"/>
      </p:ext>
    </p:extLst>
  </p:cSld>
  <p:clrMapOvr>
    <a:masterClrMapping/>
  </p:clrMapOvr>
  <mc:AlternateContent xmlns:mc="http://schemas.openxmlformats.org/markup-compatibility/2006" xmlns:p14="http://schemas.microsoft.com/office/powerpoint/2010/main">
    <mc:Choice Requires="p14">
      <p:transition spd="slow" p14:dur="2000" advTm="15627"/>
    </mc:Choice>
    <mc:Fallback xmlns="">
      <p:transition spd="slow" advTm="156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DC8A03E-A69A-49A4-86F5-18C95794289D}"/>
              </a:ext>
            </a:extLst>
          </p:cNvPr>
          <p:cNvPicPr>
            <a:picLocks noChangeAspect="1"/>
          </p:cNvPicPr>
          <p:nvPr/>
        </p:nvPicPr>
        <p:blipFill>
          <a:blip r:embed="rId2"/>
          <a:stretch>
            <a:fillRect/>
          </a:stretch>
        </p:blipFill>
        <p:spPr>
          <a:xfrm>
            <a:off x="0" y="0"/>
            <a:ext cx="12191999" cy="7526816"/>
          </a:xfrm>
          <a:prstGeom prst="rect">
            <a:avLst/>
          </a:prstGeom>
        </p:spPr>
      </p:pic>
      <p:sp>
        <p:nvSpPr>
          <p:cNvPr id="5" name="TextBox 4">
            <a:extLst>
              <a:ext uri="{FF2B5EF4-FFF2-40B4-BE49-F238E27FC236}">
                <a16:creationId xmlns:a16="http://schemas.microsoft.com/office/drawing/2014/main" id="{17FB5BE4-136B-41CB-EE0E-BB29693DFD46}"/>
              </a:ext>
            </a:extLst>
          </p:cNvPr>
          <p:cNvSpPr txBox="1"/>
          <p:nvPr/>
        </p:nvSpPr>
        <p:spPr>
          <a:xfrm>
            <a:off x="7299168" y="3429000"/>
            <a:ext cx="5975129" cy="4187125"/>
          </a:xfrm>
          <a:prstGeom prst="rect">
            <a:avLst/>
          </a:prstGeom>
          <a:noFill/>
        </p:spPr>
        <p:txBody>
          <a:bodyPr wrap="square" rtlCol="0">
            <a:noAutofit/>
          </a:bodyPr>
          <a:lstStyle/>
          <a:p>
            <a:r>
              <a:rPr lang="bo-CN" sz="7200" b="1" i="0" cap="all" dirty="0">
                <a:solidFill>
                  <a:schemeClr val="bg1"/>
                </a:solidFill>
                <a:effectLst/>
                <a:latin typeface="ArialMT"/>
              </a:rPr>
              <a:t>ཤ་མུ་ཨེལ་དང་པོ། 13</a:t>
            </a:r>
          </a:p>
          <a:p>
            <a:pPr algn="l"/>
            <a:r>
              <a:rPr lang="bo-CN" sz="7200" b="1" i="0" dirty="0">
                <a:solidFill>
                  <a:schemeClr val="bg1"/>
                </a:solidFill>
                <a:effectLst/>
                <a:latin typeface="ArialMT"/>
              </a:rPr>
              <a:t>ཕེ་ལེ་ཤེད་པ་རྣམས་</a:t>
            </a:r>
            <a:endParaRPr lang="en-IN" sz="7200" b="1" i="0" dirty="0">
              <a:solidFill>
                <a:schemeClr val="bg1"/>
              </a:solidFill>
              <a:effectLst/>
              <a:latin typeface="ArialMT"/>
            </a:endParaRPr>
          </a:p>
          <a:p>
            <a:pPr algn="l"/>
            <a:r>
              <a:rPr lang="bo-CN" sz="7200" b="1" i="0" dirty="0">
                <a:solidFill>
                  <a:schemeClr val="bg1"/>
                </a:solidFill>
                <a:effectLst/>
                <a:latin typeface="ArialMT"/>
              </a:rPr>
              <a:t>དང་དམག་འཐབ་པ།</a:t>
            </a:r>
          </a:p>
        </p:txBody>
      </p:sp>
    </p:spTree>
    <p:extLst>
      <p:ext uri="{BB962C8B-B14F-4D97-AF65-F5344CB8AC3E}">
        <p14:creationId xmlns:p14="http://schemas.microsoft.com/office/powerpoint/2010/main" val="17722284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C0F8029-EE60-4B16-B700-142E07BF4D2C}"/>
              </a:ext>
            </a:extLst>
          </p:cNvPr>
          <p:cNvPicPr>
            <a:picLocks noChangeAspect="1"/>
          </p:cNvPicPr>
          <p:nvPr/>
        </p:nvPicPr>
        <p:blipFill>
          <a:blip r:embed="rId2"/>
          <a:stretch>
            <a:fillRect/>
          </a:stretch>
        </p:blipFill>
        <p:spPr>
          <a:xfrm>
            <a:off x="0" y="-168443"/>
            <a:ext cx="12192000" cy="7541443"/>
          </a:xfrm>
          <a:prstGeom prst="rect">
            <a:avLst/>
          </a:prstGeom>
        </p:spPr>
      </p:pic>
      <p:sp>
        <p:nvSpPr>
          <p:cNvPr id="5" name="TextBox 4">
            <a:extLst>
              <a:ext uri="{FF2B5EF4-FFF2-40B4-BE49-F238E27FC236}">
                <a16:creationId xmlns:a16="http://schemas.microsoft.com/office/drawing/2014/main" id="{14D1188A-5484-937A-F263-99AF9011884E}"/>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549663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13“You have acted foolishly,” Samuel declared. “You have not kept the command that the Lord your God gave you; if you had, the Lord would have established your kingdom over Israel for all time.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en-IN" sz="4400" dirty="0">
                <a:solidFill>
                  <a:srgbClr val="121212"/>
                </a:solidFill>
                <a:latin typeface="ArialMT"/>
              </a:rPr>
              <a:t>1</a:t>
            </a:r>
            <a:r>
              <a:rPr lang="bo-CN" sz="4400" dirty="0">
                <a:solidFill>
                  <a:srgbClr val="121212"/>
                </a:solidFill>
                <a:latin typeface="ArialMT"/>
              </a:rPr>
              <a:t>3-14སཱ་མུ་ཨེལ་གྱིས་སོ་ལོ་ལ་ཁྱོད་ཀྱིས་རང་གི་དཀོན་མཆོག་ཡ་ཝཱེས་གནང་བའི་བཀའ་མ་བསྲུངས་ཤིང་གླེན་པའི་ལུགས་སུ་བྱས་པ་རེད། གལ་ཏེ་ཁོང་གི་བཀའ་ཇི་བཞིན་བསྲུངས་པ་ཡིན་ན། དཀོན་མཆོག་ཡ་ཝཱེས་ཁྱོད་ཀྱི་རྒྱལ་སྲིད་ཡེས་ར་ཨེལ་གྱི་ཁྲོད་དུ་རྒྱུན་ནས་རྒྱུན་དུ་བརྟན་པོར་མཛད་མོད། འོན་ཀྱང་ད་ལྟ་ཁྱོད་ཀྱི་རྒྱལ་སྲིད་ཡུན་རིང་གནས་མི་ཐུབ་སྟེ། དཀོན་མཆོག་ཡ་ཝཱེས་ཁོང་ཉིད་ཀྱི་ཐུགས་སུ་འབྱོན་པའི་མི་ཞིག་བཙལ་བར་མཛད་དེ།</a:t>
            </a:r>
            <a:endParaRPr lang="en-ZA" sz="1600" dirty="0"/>
          </a:p>
        </p:txBody>
      </p:sp>
      <p:pic>
        <p:nvPicPr>
          <p:cNvPr id="7" name="Audio 6">
            <a:hlinkClick r:id="" action="ppaction://media"/>
            <a:extLst>
              <a:ext uri="{FF2B5EF4-FFF2-40B4-BE49-F238E27FC236}">
                <a16:creationId xmlns:a16="http://schemas.microsoft.com/office/drawing/2014/main" id="{C8FD99DF-1A14-A619-C03A-69DC6F422D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98464500"/>
      </p:ext>
    </p:extLst>
  </p:cSld>
  <p:clrMapOvr>
    <a:masterClrMapping/>
  </p:clrMapOvr>
  <mc:AlternateContent xmlns:mc="http://schemas.openxmlformats.org/markup-compatibility/2006" xmlns:p14="http://schemas.microsoft.com/office/powerpoint/2010/main">
    <mc:Choice Requires="p14">
      <p:transition spd="slow" p14:dur="2000" advTm="21435"/>
    </mc:Choice>
    <mc:Fallback xmlns="">
      <p:transition spd="slow" advTm="21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54611DB-0EA1-4CF4-A6F8-54211E23CA75}"/>
              </a:ext>
            </a:extLst>
          </p:cNvPr>
          <p:cNvPicPr>
            <a:picLocks noChangeAspect="1"/>
          </p:cNvPicPr>
          <p:nvPr/>
        </p:nvPicPr>
        <p:blipFill>
          <a:blip r:embed="rId2"/>
          <a:stretch>
            <a:fillRect/>
          </a:stretch>
        </p:blipFill>
        <p:spPr>
          <a:xfrm>
            <a:off x="0" y="-583870"/>
            <a:ext cx="12192000" cy="7441870"/>
          </a:xfrm>
          <a:prstGeom prst="rect">
            <a:avLst/>
          </a:prstGeom>
        </p:spPr>
      </p:pic>
      <p:sp>
        <p:nvSpPr>
          <p:cNvPr id="5" name="TextBox 4">
            <a:extLst>
              <a:ext uri="{FF2B5EF4-FFF2-40B4-BE49-F238E27FC236}">
                <a16:creationId xmlns:a16="http://schemas.microsoft.com/office/drawing/2014/main" id="{C4B95A67-4DF7-8983-DF09-8DED06AFCBB7}"/>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59891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14But now your kingdom will not endure; the Lord has sought a man after His own heart and appointed him ruler over His people, because you have not kept the command of the Lord.”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དེ་དཀོན་མཆོག་ཡ་ཝཱེས་ཁོང་གི་འབངས་མིའི་འགོ་དཔོན་དུ་བསྐོ་བར་མཛད་དོ། །གང་ལ་ཞེ་ན། དཀོན་མཆོག་ཡ་ཝཱེས་ཁྱོད་ལ་གནང་བའི་བཀའ་མ་བསྲུངས་པའི་རྐྱེན་གྱིས་ཡིན་ཞེས་སྨྲས།</a:t>
            </a:r>
            <a:endParaRPr lang="en-ZA" dirty="0"/>
          </a:p>
        </p:txBody>
      </p:sp>
      <p:pic>
        <p:nvPicPr>
          <p:cNvPr id="7" name="Audio 6">
            <a:hlinkClick r:id="" action="ppaction://media"/>
            <a:extLst>
              <a:ext uri="{FF2B5EF4-FFF2-40B4-BE49-F238E27FC236}">
                <a16:creationId xmlns:a16="http://schemas.microsoft.com/office/drawing/2014/main" id="{89AEB172-5D80-4DD6-BE97-73BC4BF3244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44923438"/>
      </p:ext>
    </p:extLst>
  </p:cSld>
  <p:clrMapOvr>
    <a:masterClrMapping/>
  </p:clrMapOvr>
  <mc:AlternateContent xmlns:mc="http://schemas.openxmlformats.org/markup-compatibility/2006" xmlns:p14="http://schemas.microsoft.com/office/powerpoint/2010/main">
    <mc:Choice Requires="p14">
      <p:transition spd="slow" p14:dur="2000" advTm="18874"/>
    </mc:Choice>
    <mc:Fallback xmlns="">
      <p:transition spd="slow" advTm="18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A21EBC39-D03B-45B2-A31E-0C3FAF4CDC5A}"/>
              </a:ext>
            </a:extLst>
          </p:cNvPr>
          <p:cNvPicPr>
            <a:picLocks noChangeAspect="1"/>
          </p:cNvPicPr>
          <p:nvPr/>
        </p:nvPicPr>
        <p:blipFill>
          <a:blip r:embed="rId3"/>
          <a:stretch>
            <a:fillRect/>
          </a:stretch>
        </p:blipFill>
        <p:spPr>
          <a:xfrm>
            <a:off x="-1302417" y="0"/>
            <a:ext cx="14038188" cy="6858000"/>
          </a:xfrm>
          <a:prstGeom prst="rect">
            <a:avLst/>
          </a:prstGeom>
        </p:spPr>
      </p:pic>
      <p:sp>
        <p:nvSpPr>
          <p:cNvPr id="7" name="TextBox 6">
            <a:extLst>
              <a:ext uri="{FF2B5EF4-FFF2-40B4-BE49-F238E27FC236}">
                <a16:creationId xmlns:a16="http://schemas.microsoft.com/office/drawing/2014/main" id="{659E9277-4476-DF43-3B1A-36668C62E67F}"/>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13:14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21351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IN" sz="7200" dirty="0">
                <a:latin typeface="TimesNewRomanPSMT"/>
              </a:rPr>
              <a:t>5. Saul doesn’t wait for Samuel – 1 Samuel 13:5-14 (Left Bottom)</a:t>
            </a:r>
          </a:p>
          <a:p>
            <a:pPr algn="l"/>
            <a:endParaRPr lang="en-US" sz="7200" b="0" i="0" u="none" strike="noStrike" baseline="0" dirty="0">
              <a:latin typeface="TimesNewRomanPSMT"/>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pPr algn="ctr"/>
            <a:r>
              <a:rPr lang="bo-CN" sz="8000" b="1" i="0" cap="all" dirty="0">
                <a:solidFill>
                  <a:srgbClr val="121212"/>
                </a:solidFill>
                <a:effectLst/>
                <a:latin typeface="ArialMT"/>
              </a:rPr>
              <a:t>ཤ་མུ་ཨེལ་དང་པོ། 13</a:t>
            </a:r>
          </a:p>
          <a:p>
            <a:pPr algn="l"/>
            <a:r>
              <a:rPr lang="bo-CN" sz="8000" b="1" i="0" dirty="0">
                <a:solidFill>
                  <a:srgbClr val="121212"/>
                </a:solidFill>
                <a:effectLst/>
                <a:latin typeface="ArialMT"/>
              </a:rPr>
              <a:t>ཕེ་ལེ་ཤེད་པ་རྣམས་དང་དམག་འཐབ་པ།</a:t>
            </a:r>
          </a:p>
        </p:txBody>
      </p:sp>
      <p:pic>
        <p:nvPicPr>
          <p:cNvPr id="7" name="Audio 6">
            <a:hlinkClick r:id="" action="ppaction://media"/>
            <a:extLst>
              <a:ext uri="{FF2B5EF4-FFF2-40B4-BE49-F238E27FC236}">
                <a16:creationId xmlns:a16="http://schemas.microsoft.com/office/drawing/2014/main" id="{4EA1603D-8115-384F-7E18-58185EFA9AD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37137471"/>
      </p:ext>
    </p:extLst>
  </p:cSld>
  <p:clrMapOvr>
    <a:masterClrMapping/>
  </p:clrMapOvr>
  <mc:AlternateContent xmlns:mc="http://schemas.openxmlformats.org/markup-compatibility/2006" xmlns:p14="http://schemas.microsoft.com/office/powerpoint/2010/main">
    <mc:Choice Requires="p14">
      <p:transition spd="slow" p14:dur="2000" advTm="3077"/>
    </mc:Choice>
    <mc:Fallback xmlns="">
      <p:transition spd="slow" advTm="30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11C9EB27-92BB-4907-A0DC-F0E084DA6BA8}"/>
              </a:ext>
            </a:extLst>
          </p:cNvPr>
          <p:cNvPicPr>
            <a:picLocks noChangeAspect="1"/>
          </p:cNvPicPr>
          <p:nvPr/>
        </p:nvPicPr>
        <p:blipFill>
          <a:blip r:embed="rId2"/>
          <a:stretch>
            <a:fillRect/>
          </a:stretch>
        </p:blipFill>
        <p:spPr>
          <a:xfrm>
            <a:off x="0" y="0"/>
            <a:ext cx="12191999" cy="7526816"/>
          </a:xfrm>
          <a:prstGeom prst="rect">
            <a:avLst/>
          </a:prstGeom>
        </p:spPr>
      </p:pic>
      <p:sp>
        <p:nvSpPr>
          <p:cNvPr id="7" name="TextBox 6">
            <a:extLst>
              <a:ext uri="{FF2B5EF4-FFF2-40B4-BE49-F238E27FC236}">
                <a16:creationId xmlns:a16="http://schemas.microsoft.com/office/drawing/2014/main" id="{EF04DB88-3DF4-D5B4-5313-E18324EA381F}"/>
              </a:ext>
            </a:extLst>
          </p:cNvPr>
          <p:cNvSpPr txBox="1"/>
          <p:nvPr/>
        </p:nvSpPr>
        <p:spPr>
          <a:xfrm>
            <a:off x="7299168" y="3429000"/>
            <a:ext cx="5975129" cy="4187125"/>
          </a:xfrm>
          <a:prstGeom prst="rect">
            <a:avLst/>
          </a:prstGeom>
          <a:noFill/>
        </p:spPr>
        <p:txBody>
          <a:bodyPr wrap="square" rtlCol="0">
            <a:noAutofit/>
          </a:bodyPr>
          <a:lstStyle/>
          <a:p>
            <a:r>
              <a:rPr lang="bo-CN" sz="7200" b="1" i="0" cap="all" dirty="0">
                <a:solidFill>
                  <a:schemeClr val="bg1"/>
                </a:solidFill>
                <a:effectLst/>
                <a:latin typeface="ArialMT"/>
              </a:rPr>
              <a:t>ཤ་མུ་ཨེལ་དང་པོ། 13</a:t>
            </a:r>
          </a:p>
          <a:p>
            <a:pPr algn="l"/>
            <a:r>
              <a:rPr lang="bo-CN" sz="7200" b="1" i="0" dirty="0">
                <a:solidFill>
                  <a:schemeClr val="bg1"/>
                </a:solidFill>
                <a:effectLst/>
                <a:latin typeface="ArialMT"/>
              </a:rPr>
              <a:t>ཕེ་ལེ་ཤེད་པ་རྣམས་</a:t>
            </a:r>
            <a:endParaRPr lang="en-IN" sz="7200" b="1" i="0" dirty="0">
              <a:solidFill>
                <a:schemeClr val="bg1"/>
              </a:solidFill>
              <a:effectLst/>
              <a:latin typeface="ArialMT"/>
            </a:endParaRPr>
          </a:p>
          <a:p>
            <a:pPr algn="l"/>
            <a:r>
              <a:rPr lang="bo-CN" sz="7200" b="1" i="0" dirty="0">
                <a:solidFill>
                  <a:schemeClr val="bg1"/>
                </a:solidFill>
                <a:effectLst/>
                <a:latin typeface="ArialMT"/>
              </a:rPr>
              <a:t>དང་དམག་འཐབ་པ།</a:t>
            </a:r>
          </a:p>
        </p:txBody>
      </p:sp>
      <p:sp>
        <p:nvSpPr>
          <p:cNvPr id="2" name="TextBox 2">
            <a:extLst>
              <a:ext uri="{FF2B5EF4-FFF2-40B4-BE49-F238E27FC236}">
                <a16:creationId xmlns:a16="http://schemas.microsoft.com/office/drawing/2014/main" id="{54CEFF8D-3BFE-B220-7211-ECEDC4DAE6A0}"/>
              </a:ext>
            </a:extLst>
          </p:cNvPr>
          <p:cNvSpPr txBox="1"/>
          <p:nvPr/>
        </p:nvSpPr>
        <p:spPr>
          <a:xfrm>
            <a:off x="1120875" y="5886300"/>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931337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5Now the Philistines assembled to fight against Israel with three thousand  chariots, six thousand horsemen, and troops as numerous as the sand on the seashore. They went up and camped at </a:t>
            </a:r>
            <a:r>
              <a:rPr lang="en-US" sz="4000" dirty="0" err="1">
                <a:solidFill>
                  <a:srgbClr val="121212"/>
                </a:solidFill>
                <a:latin typeface="ArialMT"/>
              </a:rPr>
              <a:t>Michmash</a:t>
            </a:r>
            <a:r>
              <a:rPr lang="en-US" sz="4000" dirty="0">
                <a:solidFill>
                  <a:srgbClr val="121212"/>
                </a:solidFill>
                <a:latin typeface="ArialMT"/>
              </a:rPr>
              <a:t>, east of Beth-</a:t>
            </a:r>
            <a:r>
              <a:rPr lang="en-US" sz="4000" dirty="0" err="1">
                <a:solidFill>
                  <a:srgbClr val="121212"/>
                </a:solidFill>
                <a:latin typeface="ArialMT"/>
              </a:rPr>
              <a:t>aven</a:t>
            </a:r>
            <a:r>
              <a:rPr lang="en-US" sz="4000" dirty="0">
                <a:solidFill>
                  <a:srgbClr val="121212"/>
                </a:solidFill>
                <a:latin typeface="ArialMT"/>
              </a:rPr>
              <a:t>.</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dirty="0">
                <a:solidFill>
                  <a:srgbClr val="121212"/>
                </a:solidFill>
                <a:latin typeface="ArialMT"/>
              </a:rPr>
              <a:t>5ཡང་ཕེ་ལེ་ཤེད་པ་རྣམས་ཡེས་ར་ཨེལ་ལ་དམག་བརྒྱག་པར་འཛོམས་པ་སྟེ། ཁོ་རྣམས་ཀྱི་གྲངས་ཀ་ནི། དམག་གི་ཤིང་རྟ་ཁྲི་གསུམ་དང་། རྟ་དམག་སྟོང་དྲུག་དང་། རྐང་དམག་ནི་རྒྱ་མཚོའི་མཐའ་རུ་ཡོད་པའི་བྱེ་མ་དང་འདྲ་བར་གྱུར། དེ་རྣམས་ཡར་འོངས་ནས་པེད་ཨ་ཝེན་གྱི་ཤར་ཕྱོགས་ཏེ་མིགས་མཱ་སི་རུ་གུར་ཕུབ།</a:t>
            </a:r>
            <a:endParaRPr lang="en-ZA" dirty="0"/>
          </a:p>
        </p:txBody>
      </p:sp>
      <p:pic>
        <p:nvPicPr>
          <p:cNvPr id="15" name="Audio 14">
            <a:hlinkClick r:id="" action="ppaction://media"/>
            <a:extLst>
              <a:ext uri="{FF2B5EF4-FFF2-40B4-BE49-F238E27FC236}">
                <a16:creationId xmlns:a16="http://schemas.microsoft.com/office/drawing/2014/main" id="{4D494BBC-9774-F3CC-0FCD-A236C71C0F7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51892576"/>
      </p:ext>
    </p:extLst>
  </p:cSld>
  <p:clrMapOvr>
    <a:masterClrMapping/>
  </p:clrMapOvr>
  <mc:AlternateContent xmlns:mc="http://schemas.openxmlformats.org/markup-compatibility/2006" xmlns:p14="http://schemas.microsoft.com/office/powerpoint/2010/main">
    <mc:Choice Requires="p14">
      <p:transition spd="slow" p14:dur="2000" advTm="21697"/>
    </mc:Choice>
    <mc:Fallback xmlns="">
      <p:transition spd="slow" advTm="216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49325C5-16F6-48D1-B571-11DF8B892005}"/>
              </a:ext>
            </a:extLst>
          </p:cNvPr>
          <p:cNvPicPr>
            <a:picLocks noChangeAspect="1"/>
          </p:cNvPicPr>
          <p:nvPr/>
        </p:nvPicPr>
        <p:blipFill>
          <a:blip r:embed="rId2"/>
          <a:stretch>
            <a:fillRect/>
          </a:stretch>
        </p:blipFill>
        <p:spPr>
          <a:xfrm>
            <a:off x="0" y="0"/>
            <a:ext cx="12191999" cy="7243627"/>
          </a:xfrm>
          <a:prstGeom prst="rect">
            <a:avLst/>
          </a:prstGeom>
        </p:spPr>
      </p:pic>
      <p:sp>
        <p:nvSpPr>
          <p:cNvPr id="5" name="TextBox 4">
            <a:extLst>
              <a:ext uri="{FF2B5EF4-FFF2-40B4-BE49-F238E27FC236}">
                <a16:creationId xmlns:a16="http://schemas.microsoft.com/office/drawing/2014/main" id="{BFA70275-B0CC-8DBD-09A0-ACA8DA139B1D}"/>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9838416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6Seeing that they were in danger because their troops were hard-pressed, the men of Israel hid in caves and thickets, among the rocks, and in cellars and cisterns.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6ཡེས་ར་ཨེལ་གྱི་མི་རྣམས་ཀྱིས་ཉེན་ཁ་འབྱུང་བ་ཤེས་པས། མི་ཐམས་ཅད་བྲག་ཕུག་དང་། ཚེར་ཕུང་དང་། བྲག་དང་། ས་དོང་དང་། ཆུ་རྫིང་ནང་ལ་ཡིབ་ཏུ་སོང་།</a:t>
            </a:r>
            <a:endParaRPr lang="en-ZA" dirty="0"/>
          </a:p>
        </p:txBody>
      </p:sp>
      <p:pic>
        <p:nvPicPr>
          <p:cNvPr id="17" name="Audio 16">
            <a:hlinkClick r:id="" action="ppaction://media"/>
            <a:extLst>
              <a:ext uri="{FF2B5EF4-FFF2-40B4-BE49-F238E27FC236}">
                <a16:creationId xmlns:a16="http://schemas.microsoft.com/office/drawing/2014/main" id="{71C22C51-7ACC-569B-E7B7-91B65429A3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64780152"/>
      </p:ext>
    </p:extLst>
  </p:cSld>
  <p:clrMapOvr>
    <a:masterClrMapping/>
  </p:clrMapOvr>
  <mc:AlternateContent xmlns:mc="http://schemas.openxmlformats.org/markup-compatibility/2006" xmlns:p14="http://schemas.microsoft.com/office/powerpoint/2010/main">
    <mc:Choice Requires="p14">
      <p:transition spd="slow" p14:dur="2000" advTm="16980"/>
    </mc:Choice>
    <mc:Fallback xmlns="">
      <p:transition spd="slow" advTm="169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D9DF966-B6DB-4B7F-94DF-1D3141FF22B3}"/>
              </a:ext>
            </a:extLst>
          </p:cNvPr>
          <p:cNvPicPr>
            <a:picLocks noChangeAspect="1"/>
          </p:cNvPicPr>
          <p:nvPr/>
        </p:nvPicPr>
        <p:blipFill>
          <a:blip r:embed="rId2"/>
          <a:stretch>
            <a:fillRect/>
          </a:stretch>
        </p:blipFill>
        <p:spPr>
          <a:xfrm>
            <a:off x="0" y="-625642"/>
            <a:ext cx="12541552" cy="7483642"/>
          </a:xfrm>
          <a:prstGeom prst="rect">
            <a:avLst/>
          </a:prstGeom>
        </p:spPr>
      </p:pic>
      <p:sp>
        <p:nvSpPr>
          <p:cNvPr id="5" name="TextBox 4">
            <a:extLst>
              <a:ext uri="{FF2B5EF4-FFF2-40B4-BE49-F238E27FC236}">
                <a16:creationId xmlns:a16="http://schemas.microsoft.com/office/drawing/2014/main" id="{432E0F2F-A1D2-DE7E-60D1-210684E763E8}"/>
              </a:ext>
            </a:extLst>
          </p:cNvPr>
          <p:cNvSpPr txBox="1"/>
          <p:nvPr/>
        </p:nvSpPr>
        <p:spPr>
          <a:xfrm>
            <a:off x="317392" y="179375"/>
            <a:ext cx="3116424" cy="584775"/>
          </a:xfrm>
          <a:prstGeom prst="rect">
            <a:avLst/>
          </a:prstGeom>
          <a:noFill/>
        </p:spPr>
        <p:txBody>
          <a:bodyPr wrap="square" rtlCol="0">
            <a:spAutoFit/>
          </a:bodyPr>
          <a:lstStyle/>
          <a:p>
            <a:r>
              <a:rPr lang="bo-CN" sz="3200" b="1" cap="all" dirty="0">
                <a:solidFill>
                  <a:schemeClr val="bg1"/>
                </a:solidFill>
                <a:latin typeface="ArialMT"/>
              </a:rPr>
              <a:t>ཤ་མུ་ཨེལ་དང་པོ། </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13:6</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55517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7Some Hebrews even crossed the Jordan into the land of Gad and Gilead. Saul, however, remained at Gilgal, and all his troops were quaking in fear.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7ཡང་ཨིབ་རི་པའི་ཁྲོད་ནས་འགའ་ཞིག་ཡོར་དན་གཙང་པོ་བརྒྱུད་དེ་གཱ་རྡུ་དང་གིལ་ཨད་ས་ཆར་སོང་སྟེ། སོ་ལོ་ནི་གིལ་གལ་དུ་གནས་ཤིང་མི་ཐམས་ཅད་སྐྲག་ནས་འདར་བཞིན་ཁོང་གི་རྗེས་སུ་འབྲངས།</a:t>
            </a:r>
            <a:endParaRPr lang="en-ZA" dirty="0"/>
          </a:p>
        </p:txBody>
      </p:sp>
      <p:pic>
        <p:nvPicPr>
          <p:cNvPr id="5" name="Audio 4">
            <a:hlinkClick r:id="" action="ppaction://media"/>
            <a:extLst>
              <a:ext uri="{FF2B5EF4-FFF2-40B4-BE49-F238E27FC236}">
                <a16:creationId xmlns:a16="http://schemas.microsoft.com/office/drawing/2014/main" id="{7E5F90DF-0AA1-3928-78FE-5F2E11E4FA9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02723087"/>
      </p:ext>
    </p:extLst>
  </p:cSld>
  <p:clrMapOvr>
    <a:masterClrMapping/>
  </p:clrMapOvr>
  <mc:AlternateContent xmlns:mc="http://schemas.openxmlformats.org/markup-compatibility/2006" xmlns:p14="http://schemas.microsoft.com/office/powerpoint/2010/main">
    <mc:Choice Requires="p14">
      <p:transition spd="slow" p14:dur="2000" advTm="13781"/>
    </mc:Choice>
    <mc:Fallback xmlns="">
      <p:transition spd="slow" advTm="13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TotalTime>
  <Words>1255</Words>
  <Application>Microsoft Office PowerPoint</Application>
  <PresentationFormat>Widescreen</PresentationFormat>
  <Paragraphs>62</Paragraphs>
  <Slides>24</Slides>
  <Notes>3</Notes>
  <HiddenSlides>0</HiddenSlides>
  <MMClips>12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16-5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14</cp:revision>
  <dcterms:created xsi:type="dcterms:W3CDTF">2021-07-20T09:23:46Z</dcterms:created>
  <dcterms:modified xsi:type="dcterms:W3CDTF">2024-07-08T10:34:29Z</dcterms:modified>
</cp:coreProperties>
</file>