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308" r:id="rId2"/>
    <p:sldId id="338" r:id="rId3"/>
    <p:sldId id="310" r:id="rId4"/>
    <p:sldId id="339" r:id="rId5"/>
    <p:sldId id="340" r:id="rId6"/>
    <p:sldId id="341" r:id="rId7"/>
    <p:sldId id="342" r:id="rId8"/>
    <p:sldId id="343" r:id="rId9"/>
    <p:sldId id="344" r:id="rId10"/>
    <p:sldId id="345" r:id="rId11"/>
    <p:sldId id="346" r:id="rId12"/>
    <p:sldId id="347" r:id="rId13"/>
    <p:sldId id="348" r:id="rId14"/>
    <p:sldId id="349" r:id="rId15"/>
    <p:sldId id="350" r:id="rId16"/>
    <p:sldId id="351" r:id="rId17"/>
    <p:sldId id="352" r:id="rId18"/>
    <p:sldId id="353" r:id="rId19"/>
    <p:sldId id="354" r:id="rId20"/>
    <p:sldId id="355" r:id="rId21"/>
    <p:sldId id="356" r:id="rId22"/>
    <p:sldId id="357" r:id="rId23"/>
    <p:sldId id="358" r:id="rId24"/>
    <p:sldId id="359" r:id="rId25"/>
    <p:sldId id="360" r:id="rId26"/>
    <p:sldId id="361" r:id="rId27"/>
    <p:sldId id="362" r:id="rId28"/>
    <p:sldId id="363" r:id="rId29"/>
    <p:sldId id="364" r:id="rId30"/>
    <p:sldId id="365"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7D0992A-30E5-4EFC-8EE9-D8371C346895}" v="2" dt="2024-07-08T09:20:27.51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4485" autoAdjust="0"/>
    <p:restoredTop sz="84853" autoAdjust="0"/>
  </p:normalViewPr>
  <p:slideViewPr>
    <p:cSldViewPr snapToGrid="0">
      <p:cViewPr varScale="1">
        <p:scale>
          <a:sx n="99" d="100"/>
          <a:sy n="99" d="100"/>
        </p:scale>
        <p:origin x="486"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C7D0992A-30E5-4EFC-8EE9-D8371C346895}"/>
    <pc:docChg chg="undo custSel modSld sldOrd">
      <pc:chgData name="Alfred Smith" userId="3c60a3631c0db8ad" providerId="LiveId" clId="{C7D0992A-30E5-4EFC-8EE9-D8371C346895}" dt="2024-07-08T10:55:23.730" v="40"/>
      <pc:docMkLst>
        <pc:docMk/>
      </pc:docMkLst>
      <pc:sldChg chg="addSp delSp modSp mod">
        <pc:chgData name="Alfred Smith" userId="3c60a3631c0db8ad" providerId="LiveId" clId="{C7D0992A-30E5-4EFC-8EE9-D8371C346895}" dt="2024-07-08T09:20:11.303" v="1"/>
        <pc:sldMkLst>
          <pc:docMk/>
          <pc:sldMk cId="2869461528" sldId="308"/>
        </pc:sldMkLst>
        <pc:spChg chg="del">
          <ac:chgData name="Alfred Smith" userId="3c60a3631c0db8ad" providerId="LiveId" clId="{C7D0992A-30E5-4EFC-8EE9-D8371C346895}" dt="2024-07-08T09:20:10.722" v="0" actId="478"/>
          <ac:spMkLst>
            <pc:docMk/>
            <pc:sldMk cId="2869461528" sldId="308"/>
            <ac:spMk id="3" creationId="{77C8C5EB-7063-4EFF-9206-9F831A363AF1}"/>
          </ac:spMkLst>
        </pc:spChg>
        <pc:spChg chg="add mod">
          <ac:chgData name="Alfred Smith" userId="3c60a3631c0db8ad" providerId="LiveId" clId="{C7D0992A-30E5-4EFC-8EE9-D8371C346895}" dt="2024-07-08T09:20:11.303" v="1"/>
          <ac:spMkLst>
            <pc:docMk/>
            <pc:sldMk cId="2869461528" sldId="308"/>
            <ac:spMk id="4" creationId="{637147F4-14FA-C7EB-5B07-F3CED48D6920}"/>
          </ac:spMkLst>
        </pc:spChg>
      </pc:sldChg>
      <pc:sldChg chg="addSp modSp mod">
        <pc:chgData name="Alfred Smith" userId="3c60a3631c0db8ad" providerId="LiveId" clId="{C7D0992A-30E5-4EFC-8EE9-D8371C346895}" dt="2024-07-08T09:20:32.213" v="3" actId="1076"/>
        <pc:sldMkLst>
          <pc:docMk/>
          <pc:sldMk cId="1931337536" sldId="339"/>
        </pc:sldMkLst>
        <pc:spChg chg="add mod">
          <ac:chgData name="Alfred Smith" userId="3c60a3631c0db8ad" providerId="LiveId" clId="{C7D0992A-30E5-4EFC-8EE9-D8371C346895}" dt="2024-07-08T09:20:32.213" v="3" actId="1076"/>
          <ac:spMkLst>
            <pc:docMk/>
            <pc:sldMk cId="1931337536" sldId="339"/>
            <ac:spMk id="2" creationId="{407F020A-E80F-F4EE-F9A7-BFE7DE93B17A}"/>
          </ac:spMkLst>
        </pc:spChg>
      </pc:sldChg>
      <pc:sldChg chg="modSp mod">
        <pc:chgData name="Alfred Smith" userId="3c60a3631c0db8ad" providerId="LiveId" clId="{C7D0992A-30E5-4EFC-8EE9-D8371C346895}" dt="2024-07-08T10:51:23.412" v="19"/>
        <pc:sldMkLst>
          <pc:docMk/>
          <pc:sldMk cId="3051892576" sldId="340"/>
        </pc:sldMkLst>
        <pc:spChg chg="mod">
          <ac:chgData name="Alfred Smith" userId="3c60a3631c0db8ad" providerId="LiveId" clId="{C7D0992A-30E5-4EFC-8EE9-D8371C346895}" dt="2024-07-08T10:48:24.460" v="4"/>
          <ac:spMkLst>
            <pc:docMk/>
            <pc:sldMk cId="3051892576" sldId="340"/>
            <ac:spMk id="4" creationId="{9A13E2D8-2F59-44C1-B1D2-79C300C26DD4}"/>
          </ac:spMkLst>
        </pc:spChg>
        <pc:spChg chg="mod">
          <ac:chgData name="Alfred Smith" userId="3c60a3631c0db8ad" providerId="LiveId" clId="{C7D0992A-30E5-4EFC-8EE9-D8371C346895}" dt="2024-07-08T10:51:23.412" v="19"/>
          <ac:spMkLst>
            <pc:docMk/>
            <pc:sldMk cId="3051892576" sldId="340"/>
            <ac:spMk id="6" creationId="{416C064E-628E-47C0-A712-DB178FE9901E}"/>
          </ac:spMkLst>
        </pc:spChg>
      </pc:sldChg>
      <pc:sldChg chg="modSp mod">
        <pc:chgData name="Alfred Smith" userId="3c60a3631c0db8ad" providerId="LiveId" clId="{C7D0992A-30E5-4EFC-8EE9-D8371C346895}" dt="2024-07-08T10:51:32.812" v="20"/>
        <pc:sldMkLst>
          <pc:docMk/>
          <pc:sldMk cId="964780152" sldId="342"/>
        </pc:sldMkLst>
        <pc:spChg chg="mod">
          <ac:chgData name="Alfred Smith" userId="3c60a3631c0db8ad" providerId="LiveId" clId="{C7D0992A-30E5-4EFC-8EE9-D8371C346895}" dt="2024-07-08T10:48:37.169" v="5"/>
          <ac:spMkLst>
            <pc:docMk/>
            <pc:sldMk cId="964780152" sldId="342"/>
            <ac:spMk id="4" creationId="{9A13E2D8-2F59-44C1-B1D2-79C300C26DD4}"/>
          </ac:spMkLst>
        </pc:spChg>
        <pc:spChg chg="mod">
          <ac:chgData name="Alfred Smith" userId="3c60a3631c0db8ad" providerId="LiveId" clId="{C7D0992A-30E5-4EFC-8EE9-D8371C346895}" dt="2024-07-08T10:51:32.812" v="20"/>
          <ac:spMkLst>
            <pc:docMk/>
            <pc:sldMk cId="964780152" sldId="342"/>
            <ac:spMk id="6" creationId="{416C064E-628E-47C0-A712-DB178FE9901E}"/>
          </ac:spMkLst>
        </pc:spChg>
      </pc:sldChg>
      <pc:sldChg chg="modSp mod">
        <pc:chgData name="Alfred Smith" userId="3c60a3631c0db8ad" providerId="LiveId" clId="{C7D0992A-30E5-4EFC-8EE9-D8371C346895}" dt="2024-07-08T10:51:41.698" v="21"/>
        <pc:sldMkLst>
          <pc:docMk/>
          <pc:sldMk cId="2002723087" sldId="344"/>
        </pc:sldMkLst>
        <pc:spChg chg="mod">
          <ac:chgData name="Alfred Smith" userId="3c60a3631c0db8ad" providerId="LiveId" clId="{C7D0992A-30E5-4EFC-8EE9-D8371C346895}" dt="2024-07-08T10:48:48.789" v="6"/>
          <ac:spMkLst>
            <pc:docMk/>
            <pc:sldMk cId="2002723087" sldId="344"/>
            <ac:spMk id="4" creationId="{9A13E2D8-2F59-44C1-B1D2-79C300C26DD4}"/>
          </ac:spMkLst>
        </pc:spChg>
        <pc:spChg chg="mod">
          <ac:chgData name="Alfred Smith" userId="3c60a3631c0db8ad" providerId="LiveId" clId="{C7D0992A-30E5-4EFC-8EE9-D8371C346895}" dt="2024-07-08T10:51:41.698" v="21"/>
          <ac:spMkLst>
            <pc:docMk/>
            <pc:sldMk cId="2002723087" sldId="344"/>
            <ac:spMk id="6" creationId="{416C064E-628E-47C0-A712-DB178FE9901E}"/>
          </ac:spMkLst>
        </pc:spChg>
      </pc:sldChg>
      <pc:sldChg chg="modSp mod">
        <pc:chgData name="Alfred Smith" userId="3c60a3631c0db8ad" providerId="LiveId" clId="{C7D0992A-30E5-4EFC-8EE9-D8371C346895}" dt="2024-07-08T10:53:23.356" v="27"/>
        <pc:sldMkLst>
          <pc:docMk/>
          <pc:sldMk cId="689563327" sldId="346"/>
        </pc:sldMkLst>
        <pc:spChg chg="mod">
          <ac:chgData name="Alfred Smith" userId="3c60a3631c0db8ad" providerId="LiveId" clId="{C7D0992A-30E5-4EFC-8EE9-D8371C346895}" dt="2024-07-08T10:52:51.500" v="25"/>
          <ac:spMkLst>
            <pc:docMk/>
            <pc:sldMk cId="689563327" sldId="346"/>
            <ac:spMk id="4" creationId="{9A13E2D8-2F59-44C1-B1D2-79C300C26DD4}"/>
          </ac:spMkLst>
        </pc:spChg>
        <pc:spChg chg="mod">
          <ac:chgData name="Alfred Smith" userId="3c60a3631c0db8ad" providerId="LiveId" clId="{C7D0992A-30E5-4EFC-8EE9-D8371C346895}" dt="2024-07-08T10:53:23.356" v="27"/>
          <ac:spMkLst>
            <pc:docMk/>
            <pc:sldMk cId="689563327" sldId="346"/>
            <ac:spMk id="6" creationId="{416C064E-628E-47C0-A712-DB178FE9901E}"/>
          </ac:spMkLst>
        </pc:spChg>
      </pc:sldChg>
      <pc:sldChg chg="modSp mod">
        <pc:chgData name="Alfred Smith" userId="3c60a3631c0db8ad" providerId="LiveId" clId="{C7D0992A-30E5-4EFC-8EE9-D8371C346895}" dt="2024-07-08T10:53:33.442" v="28"/>
        <pc:sldMkLst>
          <pc:docMk/>
          <pc:sldMk cId="3976236224" sldId="348"/>
        </pc:sldMkLst>
        <pc:spChg chg="mod">
          <ac:chgData name="Alfred Smith" userId="3c60a3631c0db8ad" providerId="LiveId" clId="{C7D0992A-30E5-4EFC-8EE9-D8371C346895}" dt="2024-07-08T10:53:04.065" v="26"/>
          <ac:spMkLst>
            <pc:docMk/>
            <pc:sldMk cId="3976236224" sldId="348"/>
            <ac:spMk id="4" creationId="{9A13E2D8-2F59-44C1-B1D2-79C300C26DD4}"/>
          </ac:spMkLst>
        </pc:spChg>
        <pc:spChg chg="mod">
          <ac:chgData name="Alfred Smith" userId="3c60a3631c0db8ad" providerId="LiveId" clId="{C7D0992A-30E5-4EFC-8EE9-D8371C346895}" dt="2024-07-08T10:53:33.442" v="28"/>
          <ac:spMkLst>
            <pc:docMk/>
            <pc:sldMk cId="3976236224" sldId="348"/>
            <ac:spMk id="6" creationId="{416C064E-628E-47C0-A712-DB178FE9901E}"/>
          </ac:spMkLst>
        </pc:spChg>
      </pc:sldChg>
      <pc:sldChg chg="modSp mod">
        <pc:chgData name="Alfred Smith" userId="3c60a3631c0db8ad" providerId="LiveId" clId="{C7D0992A-30E5-4EFC-8EE9-D8371C346895}" dt="2024-07-08T10:53:49.112" v="29"/>
        <pc:sldMkLst>
          <pc:docMk/>
          <pc:sldMk cId="1291027071" sldId="350"/>
        </pc:sldMkLst>
        <pc:spChg chg="mod">
          <ac:chgData name="Alfred Smith" userId="3c60a3631c0db8ad" providerId="LiveId" clId="{C7D0992A-30E5-4EFC-8EE9-D8371C346895}" dt="2024-07-08T10:49:37.618" v="10"/>
          <ac:spMkLst>
            <pc:docMk/>
            <pc:sldMk cId="1291027071" sldId="350"/>
            <ac:spMk id="4" creationId="{9A13E2D8-2F59-44C1-B1D2-79C300C26DD4}"/>
          </ac:spMkLst>
        </pc:spChg>
        <pc:spChg chg="mod">
          <ac:chgData name="Alfred Smith" userId="3c60a3631c0db8ad" providerId="LiveId" clId="{C7D0992A-30E5-4EFC-8EE9-D8371C346895}" dt="2024-07-08T10:53:49.112" v="29"/>
          <ac:spMkLst>
            <pc:docMk/>
            <pc:sldMk cId="1291027071" sldId="350"/>
            <ac:spMk id="6" creationId="{416C064E-628E-47C0-A712-DB178FE9901E}"/>
          </ac:spMkLst>
        </pc:spChg>
      </pc:sldChg>
      <pc:sldChg chg="modSp mod">
        <pc:chgData name="Alfred Smith" userId="3c60a3631c0db8ad" providerId="LiveId" clId="{C7D0992A-30E5-4EFC-8EE9-D8371C346895}" dt="2024-07-08T10:53:59.146" v="30"/>
        <pc:sldMkLst>
          <pc:docMk/>
          <pc:sldMk cId="871066081" sldId="352"/>
        </pc:sldMkLst>
        <pc:spChg chg="mod">
          <ac:chgData name="Alfred Smith" userId="3c60a3631c0db8ad" providerId="LiveId" clId="{C7D0992A-30E5-4EFC-8EE9-D8371C346895}" dt="2024-07-08T10:49:48.580" v="11"/>
          <ac:spMkLst>
            <pc:docMk/>
            <pc:sldMk cId="871066081" sldId="352"/>
            <ac:spMk id="4" creationId="{9A13E2D8-2F59-44C1-B1D2-79C300C26DD4}"/>
          </ac:spMkLst>
        </pc:spChg>
        <pc:spChg chg="mod">
          <ac:chgData name="Alfred Smith" userId="3c60a3631c0db8ad" providerId="LiveId" clId="{C7D0992A-30E5-4EFC-8EE9-D8371C346895}" dt="2024-07-08T10:53:59.146" v="30"/>
          <ac:spMkLst>
            <pc:docMk/>
            <pc:sldMk cId="871066081" sldId="352"/>
            <ac:spMk id="6" creationId="{416C064E-628E-47C0-A712-DB178FE9901E}"/>
          </ac:spMkLst>
        </pc:spChg>
      </pc:sldChg>
      <pc:sldChg chg="modSp mod">
        <pc:chgData name="Alfred Smith" userId="3c60a3631c0db8ad" providerId="LiveId" clId="{C7D0992A-30E5-4EFC-8EE9-D8371C346895}" dt="2024-07-08T10:54:09.280" v="31"/>
        <pc:sldMkLst>
          <pc:docMk/>
          <pc:sldMk cId="1998369883" sldId="354"/>
        </pc:sldMkLst>
        <pc:spChg chg="mod">
          <ac:chgData name="Alfred Smith" userId="3c60a3631c0db8ad" providerId="LiveId" clId="{C7D0992A-30E5-4EFC-8EE9-D8371C346895}" dt="2024-07-08T10:49:59.469" v="12"/>
          <ac:spMkLst>
            <pc:docMk/>
            <pc:sldMk cId="1998369883" sldId="354"/>
            <ac:spMk id="4" creationId="{9A13E2D8-2F59-44C1-B1D2-79C300C26DD4}"/>
          </ac:spMkLst>
        </pc:spChg>
        <pc:spChg chg="mod">
          <ac:chgData name="Alfred Smith" userId="3c60a3631c0db8ad" providerId="LiveId" clId="{C7D0992A-30E5-4EFC-8EE9-D8371C346895}" dt="2024-07-08T10:54:09.280" v="31"/>
          <ac:spMkLst>
            <pc:docMk/>
            <pc:sldMk cId="1998369883" sldId="354"/>
            <ac:spMk id="6" creationId="{416C064E-628E-47C0-A712-DB178FE9901E}"/>
          </ac:spMkLst>
        </pc:spChg>
      </pc:sldChg>
      <pc:sldChg chg="modSp mod">
        <pc:chgData name="Alfred Smith" userId="3c60a3631c0db8ad" providerId="LiveId" clId="{C7D0992A-30E5-4EFC-8EE9-D8371C346895}" dt="2024-07-08T10:54:25.839" v="32"/>
        <pc:sldMkLst>
          <pc:docMk/>
          <pc:sldMk cId="2598464500" sldId="356"/>
        </pc:sldMkLst>
        <pc:spChg chg="mod">
          <ac:chgData name="Alfred Smith" userId="3c60a3631c0db8ad" providerId="LiveId" clId="{C7D0992A-30E5-4EFC-8EE9-D8371C346895}" dt="2024-07-08T10:50:08.783" v="13"/>
          <ac:spMkLst>
            <pc:docMk/>
            <pc:sldMk cId="2598464500" sldId="356"/>
            <ac:spMk id="4" creationId="{9A13E2D8-2F59-44C1-B1D2-79C300C26DD4}"/>
          </ac:spMkLst>
        </pc:spChg>
        <pc:spChg chg="mod">
          <ac:chgData name="Alfred Smith" userId="3c60a3631c0db8ad" providerId="LiveId" clId="{C7D0992A-30E5-4EFC-8EE9-D8371C346895}" dt="2024-07-08T10:54:25.839" v="32"/>
          <ac:spMkLst>
            <pc:docMk/>
            <pc:sldMk cId="2598464500" sldId="356"/>
            <ac:spMk id="6" creationId="{416C064E-628E-47C0-A712-DB178FE9901E}"/>
          </ac:spMkLst>
        </pc:spChg>
      </pc:sldChg>
      <pc:sldChg chg="modSp mod">
        <pc:chgData name="Alfred Smith" userId="3c60a3631c0db8ad" providerId="LiveId" clId="{C7D0992A-30E5-4EFC-8EE9-D8371C346895}" dt="2024-07-08T10:54:38.319" v="33"/>
        <pc:sldMkLst>
          <pc:docMk/>
          <pc:sldMk cId="1944923438" sldId="358"/>
        </pc:sldMkLst>
        <pc:spChg chg="mod">
          <ac:chgData name="Alfred Smith" userId="3c60a3631c0db8ad" providerId="LiveId" clId="{C7D0992A-30E5-4EFC-8EE9-D8371C346895}" dt="2024-07-08T10:50:19.262" v="14"/>
          <ac:spMkLst>
            <pc:docMk/>
            <pc:sldMk cId="1944923438" sldId="358"/>
            <ac:spMk id="4" creationId="{9A13E2D8-2F59-44C1-B1D2-79C300C26DD4}"/>
          </ac:spMkLst>
        </pc:spChg>
        <pc:spChg chg="mod">
          <ac:chgData name="Alfred Smith" userId="3c60a3631c0db8ad" providerId="LiveId" clId="{C7D0992A-30E5-4EFC-8EE9-D8371C346895}" dt="2024-07-08T10:54:38.319" v="33"/>
          <ac:spMkLst>
            <pc:docMk/>
            <pc:sldMk cId="1944923438" sldId="358"/>
            <ac:spMk id="6" creationId="{416C064E-628E-47C0-A712-DB178FE9901E}"/>
          </ac:spMkLst>
        </pc:spChg>
      </pc:sldChg>
      <pc:sldChg chg="modSp mod ord">
        <pc:chgData name="Alfred Smith" userId="3c60a3631c0db8ad" providerId="LiveId" clId="{C7D0992A-30E5-4EFC-8EE9-D8371C346895}" dt="2024-07-08T10:54:57.040" v="38"/>
        <pc:sldMkLst>
          <pc:docMk/>
          <pc:sldMk cId="4175269013" sldId="360"/>
        </pc:sldMkLst>
        <pc:spChg chg="mod">
          <ac:chgData name="Alfred Smith" userId="3c60a3631c0db8ad" providerId="LiveId" clId="{C7D0992A-30E5-4EFC-8EE9-D8371C346895}" dt="2024-07-08T10:50:41.963" v="16" actId="404"/>
          <ac:spMkLst>
            <pc:docMk/>
            <pc:sldMk cId="4175269013" sldId="360"/>
            <ac:spMk id="4" creationId="{9A13E2D8-2F59-44C1-B1D2-79C300C26DD4}"/>
          </ac:spMkLst>
        </pc:spChg>
        <pc:spChg chg="mod">
          <ac:chgData name="Alfred Smith" userId="3c60a3631c0db8ad" providerId="LiveId" clId="{C7D0992A-30E5-4EFC-8EE9-D8371C346895}" dt="2024-07-08T10:54:52.022" v="34"/>
          <ac:spMkLst>
            <pc:docMk/>
            <pc:sldMk cId="4175269013" sldId="360"/>
            <ac:spMk id="6" creationId="{416C064E-628E-47C0-A712-DB178FE9901E}"/>
          </ac:spMkLst>
        </pc:spChg>
      </pc:sldChg>
      <pc:sldChg chg="modSp mod">
        <pc:chgData name="Alfred Smith" userId="3c60a3631c0db8ad" providerId="LiveId" clId="{C7D0992A-30E5-4EFC-8EE9-D8371C346895}" dt="2024-07-08T10:55:08.611" v="39"/>
        <pc:sldMkLst>
          <pc:docMk/>
          <pc:sldMk cId="1338403432" sldId="362"/>
        </pc:sldMkLst>
        <pc:spChg chg="mod">
          <ac:chgData name="Alfred Smith" userId="3c60a3631c0db8ad" providerId="LiveId" clId="{C7D0992A-30E5-4EFC-8EE9-D8371C346895}" dt="2024-07-08T10:50:51.405" v="17"/>
          <ac:spMkLst>
            <pc:docMk/>
            <pc:sldMk cId="1338403432" sldId="362"/>
            <ac:spMk id="4" creationId="{9A13E2D8-2F59-44C1-B1D2-79C300C26DD4}"/>
          </ac:spMkLst>
        </pc:spChg>
        <pc:spChg chg="mod">
          <ac:chgData name="Alfred Smith" userId="3c60a3631c0db8ad" providerId="LiveId" clId="{C7D0992A-30E5-4EFC-8EE9-D8371C346895}" dt="2024-07-08T10:55:08.611" v="39"/>
          <ac:spMkLst>
            <pc:docMk/>
            <pc:sldMk cId="1338403432" sldId="362"/>
            <ac:spMk id="6" creationId="{416C064E-628E-47C0-A712-DB178FE9901E}"/>
          </ac:spMkLst>
        </pc:spChg>
      </pc:sldChg>
      <pc:sldChg chg="modSp mod">
        <pc:chgData name="Alfred Smith" userId="3c60a3631c0db8ad" providerId="LiveId" clId="{C7D0992A-30E5-4EFC-8EE9-D8371C346895}" dt="2024-07-08T10:55:23.730" v="40"/>
        <pc:sldMkLst>
          <pc:docMk/>
          <pc:sldMk cId="1597028933" sldId="364"/>
        </pc:sldMkLst>
        <pc:spChg chg="mod">
          <ac:chgData name="Alfred Smith" userId="3c60a3631c0db8ad" providerId="LiveId" clId="{C7D0992A-30E5-4EFC-8EE9-D8371C346895}" dt="2024-07-08T10:51:01.329" v="18"/>
          <ac:spMkLst>
            <pc:docMk/>
            <pc:sldMk cId="1597028933" sldId="364"/>
            <ac:spMk id="4" creationId="{9A13E2D8-2F59-44C1-B1D2-79C300C26DD4}"/>
          </ac:spMkLst>
        </pc:spChg>
        <pc:spChg chg="mod">
          <ac:chgData name="Alfred Smith" userId="3c60a3631c0db8ad" providerId="LiveId" clId="{C7D0992A-30E5-4EFC-8EE9-D8371C346895}" dt="2024-07-08T10:55:23.730" v="40"/>
          <ac:spMkLst>
            <pc:docMk/>
            <pc:sldMk cId="1597028933" sldId="364"/>
            <ac:spMk id="6" creationId="{416C064E-628E-47C0-A712-DB178FE9901E}"/>
          </ac:spMkLst>
        </pc:spChg>
      </pc:sldChg>
    </pc:docChg>
  </pc:docChgLst>
  <pc:docChgLst>
    <pc:chgData name="Leonie Smith" userId="fed1330f33f5650e" providerId="LiveId" clId="{A89BB6FE-5341-4281-9694-85CD549717FF}"/>
    <pc:docChg chg="modSld">
      <pc:chgData name="Leonie Smith" userId="fed1330f33f5650e" providerId="LiveId" clId="{A89BB6FE-5341-4281-9694-85CD549717FF}" dt="2022-05-20T05:21:26.364" v="40" actId="20577"/>
      <pc:docMkLst>
        <pc:docMk/>
      </pc:docMkLst>
      <pc:sldChg chg="modNotesTx">
        <pc:chgData name="Leonie Smith" userId="fed1330f33f5650e" providerId="LiveId" clId="{A89BB6FE-5341-4281-9694-85CD549717FF}" dt="2022-05-05T06:36:51.049" v="1" actId="20577"/>
        <pc:sldMkLst>
          <pc:docMk/>
          <pc:sldMk cId="2869461528" sldId="308"/>
        </pc:sldMkLst>
      </pc:sldChg>
      <pc:sldChg chg="addSp modSp mod">
        <pc:chgData name="Leonie Smith" userId="fed1330f33f5650e" providerId="LiveId" clId="{A89BB6FE-5341-4281-9694-85CD549717FF}" dt="2022-05-20T05:18:13.553" v="5" actId="207"/>
        <pc:sldMkLst>
          <pc:docMk/>
          <pc:sldMk cId="1772228426" sldId="338"/>
        </pc:sldMkLst>
        <pc:spChg chg="add mod">
          <ac:chgData name="Leonie Smith" userId="fed1330f33f5650e" providerId="LiveId" clId="{A89BB6FE-5341-4281-9694-85CD549717FF}" dt="2022-05-20T05:18:13.553" v="5" actId="207"/>
          <ac:spMkLst>
            <pc:docMk/>
            <pc:sldMk cId="1772228426" sldId="338"/>
            <ac:spMk id="5" creationId="{1026D506-F3FB-78DD-80AE-7C7DF5E8FE61}"/>
          </ac:spMkLst>
        </pc:spChg>
      </pc:sldChg>
      <pc:sldChg chg="addSp modSp">
        <pc:chgData name="Leonie Smith" userId="fed1330f33f5650e" providerId="LiveId" clId="{A89BB6FE-5341-4281-9694-85CD549717FF}" dt="2022-05-20T05:18:28.643" v="6"/>
        <pc:sldMkLst>
          <pc:docMk/>
          <pc:sldMk cId="1931337536" sldId="339"/>
        </pc:sldMkLst>
        <pc:spChg chg="add mod">
          <ac:chgData name="Leonie Smith" userId="fed1330f33f5650e" providerId="LiveId" clId="{A89BB6FE-5341-4281-9694-85CD549717FF}" dt="2022-05-20T05:18:28.643" v="6"/>
          <ac:spMkLst>
            <pc:docMk/>
            <pc:sldMk cId="1931337536" sldId="339"/>
            <ac:spMk id="7" creationId="{FA164DF2-64FF-6285-4013-BE171186B59D}"/>
          </ac:spMkLst>
        </pc:spChg>
      </pc:sldChg>
      <pc:sldChg chg="addSp modSp mod">
        <pc:chgData name="Leonie Smith" userId="fed1330f33f5650e" providerId="LiveId" clId="{A89BB6FE-5341-4281-9694-85CD549717FF}" dt="2022-05-20T05:20:08.401" v="24" actId="20577"/>
        <pc:sldMkLst>
          <pc:docMk/>
          <pc:sldMk cId="1983841694" sldId="341"/>
        </pc:sldMkLst>
        <pc:spChg chg="add mod">
          <ac:chgData name="Leonie Smith" userId="fed1330f33f5650e" providerId="LiveId" clId="{A89BB6FE-5341-4281-9694-85CD549717FF}" dt="2022-05-20T05:20:08.401" v="24" actId="20577"/>
          <ac:spMkLst>
            <pc:docMk/>
            <pc:sldMk cId="1983841694" sldId="341"/>
            <ac:spMk id="5" creationId="{A676D324-B310-C6EC-774E-B049476EFBDD}"/>
          </ac:spMkLst>
        </pc:spChg>
      </pc:sldChg>
      <pc:sldChg chg="addSp modSp mod">
        <pc:chgData name="Leonie Smith" userId="fed1330f33f5650e" providerId="LiveId" clId="{A89BB6FE-5341-4281-9694-85CD549717FF}" dt="2022-05-20T05:20:17.639" v="25" actId="20577"/>
        <pc:sldMkLst>
          <pc:docMk/>
          <pc:sldMk cId="3055517435" sldId="343"/>
        </pc:sldMkLst>
        <pc:spChg chg="add mod">
          <ac:chgData name="Leonie Smith" userId="fed1330f33f5650e" providerId="LiveId" clId="{A89BB6FE-5341-4281-9694-85CD549717FF}" dt="2022-05-20T05:20:17.639" v="25" actId="20577"/>
          <ac:spMkLst>
            <pc:docMk/>
            <pc:sldMk cId="3055517435" sldId="343"/>
            <ac:spMk id="5" creationId="{6FBC27F3-62B1-93FE-BE35-D2ABA56B6D8F}"/>
          </ac:spMkLst>
        </pc:spChg>
      </pc:sldChg>
      <pc:sldChg chg="addSp modSp mod">
        <pc:chgData name="Leonie Smith" userId="fed1330f33f5650e" providerId="LiveId" clId="{A89BB6FE-5341-4281-9694-85CD549717FF}" dt="2022-05-20T05:20:23.731" v="26" actId="20577"/>
        <pc:sldMkLst>
          <pc:docMk/>
          <pc:sldMk cId="3195630509" sldId="345"/>
        </pc:sldMkLst>
        <pc:spChg chg="add mod">
          <ac:chgData name="Leonie Smith" userId="fed1330f33f5650e" providerId="LiveId" clId="{A89BB6FE-5341-4281-9694-85CD549717FF}" dt="2022-05-20T05:20:23.731" v="26" actId="20577"/>
          <ac:spMkLst>
            <pc:docMk/>
            <pc:sldMk cId="3195630509" sldId="345"/>
            <ac:spMk id="7" creationId="{EAF3177D-945A-9CFC-28EB-3B39199B0A65}"/>
          </ac:spMkLst>
        </pc:spChg>
      </pc:sldChg>
      <pc:sldChg chg="addSp modSp mod">
        <pc:chgData name="Leonie Smith" userId="fed1330f33f5650e" providerId="LiveId" clId="{A89BB6FE-5341-4281-9694-85CD549717FF}" dt="2022-05-20T05:20:30.383" v="27" actId="20577"/>
        <pc:sldMkLst>
          <pc:docMk/>
          <pc:sldMk cId="3740339217" sldId="347"/>
        </pc:sldMkLst>
        <pc:spChg chg="add mod">
          <ac:chgData name="Leonie Smith" userId="fed1330f33f5650e" providerId="LiveId" clId="{A89BB6FE-5341-4281-9694-85CD549717FF}" dt="2022-05-20T05:20:30.383" v="27" actId="20577"/>
          <ac:spMkLst>
            <pc:docMk/>
            <pc:sldMk cId="3740339217" sldId="347"/>
            <ac:spMk id="5" creationId="{AA22F009-E84B-3CA7-F262-4FB5B5E34CED}"/>
          </ac:spMkLst>
        </pc:spChg>
      </pc:sldChg>
      <pc:sldChg chg="addSp modSp mod">
        <pc:chgData name="Leonie Smith" userId="fed1330f33f5650e" providerId="LiveId" clId="{A89BB6FE-5341-4281-9694-85CD549717FF}" dt="2022-05-20T05:20:36.197" v="28" actId="20577"/>
        <pc:sldMkLst>
          <pc:docMk/>
          <pc:sldMk cId="1642667687" sldId="349"/>
        </pc:sldMkLst>
        <pc:spChg chg="add mod">
          <ac:chgData name="Leonie Smith" userId="fed1330f33f5650e" providerId="LiveId" clId="{A89BB6FE-5341-4281-9694-85CD549717FF}" dt="2022-05-20T05:20:36.197" v="28" actId="20577"/>
          <ac:spMkLst>
            <pc:docMk/>
            <pc:sldMk cId="1642667687" sldId="349"/>
            <ac:spMk id="5" creationId="{73340518-5AEA-0EA8-C30A-021CCB79D741}"/>
          </ac:spMkLst>
        </pc:spChg>
      </pc:sldChg>
      <pc:sldChg chg="addSp modSp mod">
        <pc:chgData name="Leonie Smith" userId="fed1330f33f5650e" providerId="LiveId" clId="{A89BB6FE-5341-4281-9694-85CD549717FF}" dt="2022-05-20T05:20:42.121" v="29" actId="20577"/>
        <pc:sldMkLst>
          <pc:docMk/>
          <pc:sldMk cId="2522495975" sldId="351"/>
        </pc:sldMkLst>
        <pc:spChg chg="add mod">
          <ac:chgData name="Leonie Smith" userId="fed1330f33f5650e" providerId="LiveId" clId="{A89BB6FE-5341-4281-9694-85CD549717FF}" dt="2022-05-20T05:20:42.121" v="29" actId="20577"/>
          <ac:spMkLst>
            <pc:docMk/>
            <pc:sldMk cId="2522495975" sldId="351"/>
            <ac:spMk id="5" creationId="{8AF44FCC-60AB-18A2-0560-32A27159564B}"/>
          </ac:spMkLst>
        </pc:spChg>
      </pc:sldChg>
      <pc:sldChg chg="addSp modSp mod">
        <pc:chgData name="Leonie Smith" userId="fed1330f33f5650e" providerId="LiveId" clId="{A89BB6FE-5341-4281-9694-85CD549717FF}" dt="2022-05-20T05:20:49.170" v="30" actId="20577"/>
        <pc:sldMkLst>
          <pc:docMk/>
          <pc:sldMk cId="370456131" sldId="353"/>
        </pc:sldMkLst>
        <pc:spChg chg="add mod">
          <ac:chgData name="Leonie Smith" userId="fed1330f33f5650e" providerId="LiveId" clId="{A89BB6FE-5341-4281-9694-85CD549717FF}" dt="2022-05-20T05:20:49.170" v="30" actId="20577"/>
          <ac:spMkLst>
            <pc:docMk/>
            <pc:sldMk cId="370456131" sldId="353"/>
            <ac:spMk id="5" creationId="{EFF2AE14-15D1-52F9-226E-ADDF3D23AA67}"/>
          </ac:spMkLst>
        </pc:spChg>
      </pc:sldChg>
      <pc:sldChg chg="addSp modSp mod">
        <pc:chgData name="Leonie Smith" userId="fed1330f33f5650e" providerId="LiveId" clId="{A89BB6FE-5341-4281-9694-85CD549717FF}" dt="2022-05-20T05:20:54.882" v="31" actId="20577"/>
        <pc:sldMkLst>
          <pc:docMk/>
          <pc:sldMk cId="3354966384" sldId="355"/>
        </pc:sldMkLst>
        <pc:spChg chg="add mod">
          <ac:chgData name="Leonie Smith" userId="fed1330f33f5650e" providerId="LiveId" clId="{A89BB6FE-5341-4281-9694-85CD549717FF}" dt="2022-05-20T05:20:54.882" v="31" actId="20577"/>
          <ac:spMkLst>
            <pc:docMk/>
            <pc:sldMk cId="3354966384" sldId="355"/>
            <ac:spMk id="5" creationId="{6DD11D9D-FB5C-B58D-5DCF-37B6BF8C2D68}"/>
          </ac:spMkLst>
        </pc:spChg>
      </pc:sldChg>
      <pc:sldChg chg="addSp modSp mod">
        <pc:chgData name="Leonie Smith" userId="fed1330f33f5650e" providerId="LiveId" clId="{A89BB6FE-5341-4281-9694-85CD549717FF}" dt="2022-05-20T05:21:00.992" v="32" actId="20577"/>
        <pc:sldMkLst>
          <pc:docMk/>
          <pc:sldMk cId="859891306" sldId="357"/>
        </pc:sldMkLst>
        <pc:spChg chg="add mod">
          <ac:chgData name="Leonie Smith" userId="fed1330f33f5650e" providerId="LiveId" clId="{A89BB6FE-5341-4281-9694-85CD549717FF}" dt="2022-05-20T05:21:00.992" v="32" actId="20577"/>
          <ac:spMkLst>
            <pc:docMk/>
            <pc:sldMk cId="859891306" sldId="357"/>
            <ac:spMk id="5" creationId="{A17C2979-9E5C-27AF-7E47-AA46FD3AD727}"/>
          </ac:spMkLst>
        </pc:spChg>
      </pc:sldChg>
      <pc:sldChg chg="addSp modSp mod">
        <pc:chgData name="Leonie Smith" userId="fed1330f33f5650e" providerId="LiveId" clId="{A89BB6FE-5341-4281-9694-85CD549717FF}" dt="2022-05-20T05:21:07.432" v="34" actId="20577"/>
        <pc:sldMkLst>
          <pc:docMk/>
          <pc:sldMk cId="1721351337" sldId="359"/>
        </pc:sldMkLst>
        <pc:spChg chg="add mod">
          <ac:chgData name="Leonie Smith" userId="fed1330f33f5650e" providerId="LiveId" clId="{A89BB6FE-5341-4281-9694-85CD549717FF}" dt="2022-05-20T05:21:07.432" v="34" actId="20577"/>
          <ac:spMkLst>
            <pc:docMk/>
            <pc:sldMk cId="1721351337" sldId="359"/>
            <ac:spMk id="5" creationId="{DFA73B3F-70B9-5F3C-FC2C-05554FD71CEC}"/>
          </ac:spMkLst>
        </pc:spChg>
      </pc:sldChg>
      <pc:sldChg chg="addSp modSp mod">
        <pc:chgData name="Leonie Smith" userId="fed1330f33f5650e" providerId="LiveId" clId="{A89BB6FE-5341-4281-9694-85CD549717FF}" dt="2022-05-20T05:21:13.437" v="36" actId="20577"/>
        <pc:sldMkLst>
          <pc:docMk/>
          <pc:sldMk cId="7206226" sldId="361"/>
        </pc:sldMkLst>
        <pc:spChg chg="add mod">
          <ac:chgData name="Leonie Smith" userId="fed1330f33f5650e" providerId="LiveId" clId="{A89BB6FE-5341-4281-9694-85CD549717FF}" dt="2022-05-20T05:21:13.437" v="36" actId="20577"/>
          <ac:spMkLst>
            <pc:docMk/>
            <pc:sldMk cId="7206226" sldId="361"/>
            <ac:spMk id="5" creationId="{DB1C693C-3F26-1F84-4850-A2F52220CBEF}"/>
          </ac:spMkLst>
        </pc:spChg>
      </pc:sldChg>
      <pc:sldChg chg="addSp modSp mod">
        <pc:chgData name="Leonie Smith" userId="fed1330f33f5650e" providerId="LiveId" clId="{A89BB6FE-5341-4281-9694-85CD549717FF}" dt="2022-05-20T05:21:19.398" v="38" actId="20577"/>
        <pc:sldMkLst>
          <pc:docMk/>
          <pc:sldMk cId="1959011231" sldId="363"/>
        </pc:sldMkLst>
        <pc:spChg chg="add mod">
          <ac:chgData name="Leonie Smith" userId="fed1330f33f5650e" providerId="LiveId" clId="{A89BB6FE-5341-4281-9694-85CD549717FF}" dt="2022-05-20T05:21:19.398" v="38" actId="20577"/>
          <ac:spMkLst>
            <pc:docMk/>
            <pc:sldMk cId="1959011231" sldId="363"/>
            <ac:spMk id="5" creationId="{A38E811A-2CE4-B2F3-9257-BC4728E8E64F}"/>
          </ac:spMkLst>
        </pc:spChg>
      </pc:sldChg>
      <pc:sldChg chg="addSp modSp mod">
        <pc:chgData name="Leonie Smith" userId="fed1330f33f5650e" providerId="LiveId" clId="{A89BB6FE-5341-4281-9694-85CD549717FF}" dt="2022-05-20T05:21:26.364" v="40" actId="20577"/>
        <pc:sldMkLst>
          <pc:docMk/>
          <pc:sldMk cId="948354195" sldId="365"/>
        </pc:sldMkLst>
        <pc:spChg chg="add mod">
          <ac:chgData name="Leonie Smith" userId="fed1330f33f5650e" providerId="LiveId" clId="{A89BB6FE-5341-4281-9694-85CD549717FF}" dt="2022-05-20T05:21:26.364" v="40" actId="20577"/>
          <ac:spMkLst>
            <pc:docMk/>
            <pc:sldMk cId="948354195" sldId="365"/>
            <ac:spMk id="5" creationId="{0307EAE9-737D-D2C9-0C65-5F967A7AB3CE}"/>
          </ac:spMkLst>
        </pc:spChg>
      </pc:sldChg>
    </pc:docChg>
  </pc:docChgLst>
  <pc:docChgLst>
    <pc:chgData name="Leonie Smith" userId="fed1330f33f5650e" providerId="LiveId" clId="{22A43093-2469-46C3-AA63-01CF6CDD9779}"/>
    <pc:docChg chg="custSel modSld sldOrd">
      <pc:chgData name="Leonie Smith" userId="fed1330f33f5650e" providerId="LiveId" clId="{22A43093-2469-46C3-AA63-01CF6CDD9779}" dt="2022-04-14T06:06:03.747" v="415"/>
      <pc:docMkLst>
        <pc:docMk/>
      </pc:docMkLst>
      <pc:sldChg chg="addSp modSp mod">
        <pc:chgData name="Leonie Smith" userId="fed1330f33f5650e" providerId="LiveId" clId="{22A43093-2469-46C3-AA63-01CF6CDD9779}" dt="2022-04-14T05:13:44.309" v="327"/>
        <pc:sldMkLst>
          <pc:docMk/>
          <pc:sldMk cId="2869461528" sldId="308"/>
        </pc:sldMkLst>
        <pc:spChg chg="mod">
          <ac:chgData name="Leonie Smith" userId="fed1330f33f5650e" providerId="LiveId" clId="{22A43093-2469-46C3-AA63-01CF6CDD9779}" dt="2022-04-13T09:17:59.571" v="1" actId="20577"/>
          <ac:spMkLst>
            <pc:docMk/>
            <pc:sldMk cId="2869461528" sldId="308"/>
            <ac:spMk id="2" creationId="{C8D3D1AE-C111-43F0-AD47-18572ADF5BCE}"/>
          </ac:spMkLst>
        </pc:spChg>
        <pc:picChg chg="add mod">
          <ac:chgData name="Leonie Smith" userId="fed1330f33f5650e" providerId="LiveId" clId="{22A43093-2469-46C3-AA63-01CF6CDD9779}" dt="2022-04-14T05:13:44.309" v="327"/>
          <ac:picMkLst>
            <pc:docMk/>
            <pc:sldMk cId="2869461528" sldId="308"/>
            <ac:picMk id="4" creationId="{6AE0D724-1F97-4A48-A2E1-AC5024993CFF}"/>
          </ac:picMkLst>
        </pc:picChg>
      </pc:sldChg>
      <pc:sldChg chg="addSp delSp modSp mod ord modTransition modAnim">
        <pc:chgData name="Leonie Smith" userId="fed1330f33f5650e" providerId="LiveId" clId="{22A43093-2469-46C3-AA63-01CF6CDD9779}" dt="2022-04-14T05:16:19.749" v="340"/>
        <pc:sldMkLst>
          <pc:docMk/>
          <pc:sldMk cId="1237137471" sldId="310"/>
        </pc:sldMkLst>
        <pc:spChg chg="mod">
          <ac:chgData name="Leonie Smith" userId="fed1330f33f5650e" providerId="LiveId" clId="{22A43093-2469-46C3-AA63-01CF6CDD9779}" dt="2022-04-13T09:18:14.493" v="4"/>
          <ac:spMkLst>
            <pc:docMk/>
            <pc:sldMk cId="1237137471" sldId="310"/>
            <ac:spMk id="4" creationId="{9A13E2D8-2F59-44C1-B1D2-79C300C26DD4}"/>
          </ac:spMkLst>
        </pc:spChg>
        <pc:spChg chg="mod">
          <ac:chgData name="Leonie Smith" userId="fed1330f33f5650e" providerId="LiveId" clId="{22A43093-2469-46C3-AA63-01CF6CDD9779}" dt="2022-04-13T14:36:04.399" v="126" actId="404"/>
          <ac:spMkLst>
            <pc:docMk/>
            <pc:sldMk cId="1237137471" sldId="310"/>
            <ac:spMk id="6" creationId="{416C064E-628E-47C0-A712-DB178FE9901E}"/>
          </ac:spMkLst>
        </pc:spChg>
        <pc:picChg chg="add del mod">
          <ac:chgData name="Leonie Smith" userId="fed1330f33f5650e" providerId="LiveId" clId="{22A43093-2469-46C3-AA63-01CF6CDD9779}" dt="2022-04-14T05:14:35.889" v="329"/>
          <ac:picMkLst>
            <pc:docMk/>
            <pc:sldMk cId="1237137471" sldId="310"/>
            <ac:picMk id="2" creationId="{01647C42-C3F5-43CD-BE7D-AA03E62DEF2B}"/>
          </ac:picMkLst>
        </pc:picChg>
        <pc:picChg chg="add del mod">
          <ac:chgData name="Leonie Smith" userId="fed1330f33f5650e" providerId="LiveId" clId="{22A43093-2469-46C3-AA63-01CF6CDD9779}" dt="2022-04-14T05:15:06.283" v="331"/>
          <ac:picMkLst>
            <pc:docMk/>
            <pc:sldMk cId="1237137471" sldId="310"/>
            <ac:picMk id="3" creationId="{2CCFE00A-3647-486E-B294-9B92CA13E1B9}"/>
          </ac:picMkLst>
        </pc:picChg>
        <pc:picChg chg="add del mod">
          <ac:chgData name="Leonie Smith" userId="fed1330f33f5650e" providerId="LiveId" clId="{22A43093-2469-46C3-AA63-01CF6CDD9779}" dt="2022-04-14T05:15:18.171" v="333"/>
          <ac:picMkLst>
            <pc:docMk/>
            <pc:sldMk cId="1237137471" sldId="310"/>
            <ac:picMk id="5" creationId="{A15FAB92-9741-4BEB-8DC3-8B51BB535DFE}"/>
          </ac:picMkLst>
        </pc:picChg>
        <pc:picChg chg="add del mod">
          <ac:chgData name="Leonie Smith" userId="fed1330f33f5650e" providerId="LiveId" clId="{22A43093-2469-46C3-AA63-01CF6CDD9779}" dt="2022-04-14T05:15:46.241" v="335"/>
          <ac:picMkLst>
            <pc:docMk/>
            <pc:sldMk cId="1237137471" sldId="310"/>
            <ac:picMk id="7" creationId="{639F5975-1B4C-4B55-B64A-4125CD77FEFB}"/>
          </ac:picMkLst>
        </pc:picChg>
        <pc:picChg chg="add del mod">
          <ac:chgData name="Leonie Smith" userId="fed1330f33f5650e" providerId="LiveId" clId="{22A43093-2469-46C3-AA63-01CF6CDD9779}" dt="2022-04-14T05:15:56.365" v="337"/>
          <ac:picMkLst>
            <pc:docMk/>
            <pc:sldMk cId="1237137471" sldId="310"/>
            <ac:picMk id="8" creationId="{B7AB9DF5-DE87-4169-BC53-B43748835F9A}"/>
          </ac:picMkLst>
        </pc:picChg>
        <pc:picChg chg="add del mod">
          <ac:chgData name="Leonie Smith" userId="fed1330f33f5650e" providerId="LiveId" clId="{22A43093-2469-46C3-AA63-01CF6CDD9779}" dt="2022-04-14T05:16:08.622" v="339"/>
          <ac:picMkLst>
            <pc:docMk/>
            <pc:sldMk cId="1237137471" sldId="310"/>
            <ac:picMk id="9" creationId="{3E2E3751-4A4C-41CD-8A4F-5B3A04A4D1D2}"/>
          </ac:picMkLst>
        </pc:picChg>
        <pc:picChg chg="add mod">
          <ac:chgData name="Leonie Smith" userId="fed1330f33f5650e" providerId="LiveId" clId="{22A43093-2469-46C3-AA63-01CF6CDD9779}" dt="2022-04-14T05:16:19.749" v="340"/>
          <ac:picMkLst>
            <pc:docMk/>
            <pc:sldMk cId="1237137471" sldId="310"/>
            <ac:picMk id="10" creationId="{01A53317-E7C8-4C80-AB2B-26865908749B}"/>
          </ac:picMkLst>
        </pc:picChg>
      </pc:sldChg>
      <pc:sldChg chg="addSp modSp mod">
        <pc:chgData name="Leonie Smith" userId="fed1330f33f5650e" providerId="LiveId" clId="{22A43093-2469-46C3-AA63-01CF6CDD9779}" dt="2022-04-13T14:46:00.065" v="274" actId="14100"/>
        <pc:sldMkLst>
          <pc:docMk/>
          <pc:sldMk cId="1772228426" sldId="338"/>
        </pc:sldMkLst>
        <pc:picChg chg="add mod">
          <ac:chgData name="Leonie Smith" userId="fed1330f33f5650e" providerId="LiveId" clId="{22A43093-2469-46C3-AA63-01CF6CDD9779}" dt="2022-04-13T14:46:00.065" v="274" actId="14100"/>
          <ac:picMkLst>
            <pc:docMk/>
            <pc:sldMk cId="1772228426" sldId="338"/>
            <ac:picMk id="3" creationId="{DA1CBB5B-15AD-42BB-B13C-EEFD7E0EDFA7}"/>
          </ac:picMkLst>
        </pc:picChg>
      </pc:sldChg>
      <pc:sldChg chg="addSp modSp">
        <pc:chgData name="Leonie Smith" userId="fed1330f33f5650e" providerId="LiveId" clId="{22A43093-2469-46C3-AA63-01CF6CDD9779}" dt="2022-04-13T14:46:08.075" v="275"/>
        <pc:sldMkLst>
          <pc:docMk/>
          <pc:sldMk cId="1931337536" sldId="339"/>
        </pc:sldMkLst>
        <pc:picChg chg="add mod">
          <ac:chgData name="Leonie Smith" userId="fed1330f33f5650e" providerId="LiveId" clId="{22A43093-2469-46C3-AA63-01CF6CDD9779}" dt="2022-04-13T14:46:08.075" v="275"/>
          <ac:picMkLst>
            <pc:docMk/>
            <pc:sldMk cId="1931337536" sldId="339"/>
            <ac:picMk id="5" creationId="{D88B4BD4-D967-4746-92BD-745B0349F9DE}"/>
          </ac:picMkLst>
        </pc:picChg>
      </pc:sldChg>
      <pc:sldChg chg="addSp modSp mod">
        <pc:chgData name="Leonie Smith" userId="fed1330f33f5650e" providerId="LiveId" clId="{22A43093-2469-46C3-AA63-01CF6CDD9779}" dt="2022-04-14T05:20:01.857" v="341"/>
        <pc:sldMkLst>
          <pc:docMk/>
          <pc:sldMk cId="3051892576" sldId="340"/>
        </pc:sldMkLst>
        <pc:spChg chg="mod">
          <ac:chgData name="Leonie Smith" userId="fed1330f33f5650e" providerId="LiveId" clId="{22A43093-2469-46C3-AA63-01CF6CDD9779}" dt="2022-04-13T09:19:48.888" v="10" actId="403"/>
          <ac:spMkLst>
            <pc:docMk/>
            <pc:sldMk cId="3051892576" sldId="340"/>
            <ac:spMk id="4" creationId="{9A13E2D8-2F59-44C1-B1D2-79C300C26DD4}"/>
          </ac:spMkLst>
        </pc:spChg>
        <pc:spChg chg="mod">
          <ac:chgData name="Leonie Smith" userId="fed1330f33f5650e" providerId="LiveId" clId="{22A43093-2469-46C3-AA63-01CF6CDD9779}" dt="2022-04-13T14:36:51.511" v="135" actId="403"/>
          <ac:spMkLst>
            <pc:docMk/>
            <pc:sldMk cId="3051892576" sldId="340"/>
            <ac:spMk id="6" creationId="{416C064E-628E-47C0-A712-DB178FE9901E}"/>
          </ac:spMkLst>
        </pc:spChg>
        <pc:picChg chg="add mod">
          <ac:chgData name="Leonie Smith" userId="fed1330f33f5650e" providerId="LiveId" clId="{22A43093-2469-46C3-AA63-01CF6CDD9779}" dt="2022-04-14T05:20:01.857" v="341"/>
          <ac:picMkLst>
            <pc:docMk/>
            <pc:sldMk cId="3051892576" sldId="340"/>
            <ac:picMk id="2" creationId="{42502562-93B7-4239-9B1D-9FE74467C929}"/>
          </ac:picMkLst>
        </pc:picChg>
      </pc:sldChg>
      <pc:sldChg chg="addSp modSp mod">
        <pc:chgData name="Leonie Smith" userId="fed1330f33f5650e" providerId="LiveId" clId="{22A43093-2469-46C3-AA63-01CF6CDD9779}" dt="2022-04-13T14:47:26.122" v="280" actId="1076"/>
        <pc:sldMkLst>
          <pc:docMk/>
          <pc:sldMk cId="1983841694" sldId="341"/>
        </pc:sldMkLst>
        <pc:picChg chg="add mod">
          <ac:chgData name="Leonie Smith" userId="fed1330f33f5650e" providerId="LiveId" clId="{22A43093-2469-46C3-AA63-01CF6CDD9779}" dt="2022-04-13T14:47:26.122" v="280" actId="1076"/>
          <ac:picMkLst>
            <pc:docMk/>
            <pc:sldMk cId="1983841694" sldId="341"/>
            <ac:picMk id="3" creationId="{274DEC00-38CD-4417-B71E-40E2F222EE46}"/>
          </ac:picMkLst>
        </pc:picChg>
      </pc:sldChg>
      <pc:sldChg chg="addSp modSp mod">
        <pc:chgData name="Leonie Smith" userId="fed1330f33f5650e" providerId="LiveId" clId="{22A43093-2469-46C3-AA63-01CF6CDD9779}" dt="2022-04-14T05:21:43.820" v="342"/>
        <pc:sldMkLst>
          <pc:docMk/>
          <pc:sldMk cId="964780152" sldId="342"/>
        </pc:sldMkLst>
        <pc:spChg chg="mod">
          <ac:chgData name="Leonie Smith" userId="fed1330f33f5650e" providerId="LiveId" clId="{22A43093-2469-46C3-AA63-01CF6CDD9779}" dt="2022-04-13T14:30:03.103" v="19" actId="404"/>
          <ac:spMkLst>
            <pc:docMk/>
            <pc:sldMk cId="964780152" sldId="342"/>
            <ac:spMk id="4" creationId="{9A13E2D8-2F59-44C1-B1D2-79C300C26DD4}"/>
          </ac:spMkLst>
        </pc:spChg>
        <pc:spChg chg="mod">
          <ac:chgData name="Leonie Smith" userId="fed1330f33f5650e" providerId="LiveId" clId="{22A43093-2469-46C3-AA63-01CF6CDD9779}" dt="2022-04-13T14:37:13.597" v="145" actId="403"/>
          <ac:spMkLst>
            <pc:docMk/>
            <pc:sldMk cId="964780152" sldId="342"/>
            <ac:spMk id="6" creationId="{416C064E-628E-47C0-A712-DB178FE9901E}"/>
          </ac:spMkLst>
        </pc:spChg>
        <pc:picChg chg="add mod">
          <ac:chgData name="Leonie Smith" userId="fed1330f33f5650e" providerId="LiveId" clId="{22A43093-2469-46C3-AA63-01CF6CDD9779}" dt="2022-04-14T05:21:43.820" v="342"/>
          <ac:picMkLst>
            <pc:docMk/>
            <pc:sldMk cId="964780152" sldId="342"/>
            <ac:picMk id="2" creationId="{09EC6803-2A29-4DBF-8A7E-09CA71E79B93}"/>
          </ac:picMkLst>
        </pc:picChg>
      </pc:sldChg>
      <pc:sldChg chg="addSp modSp mod">
        <pc:chgData name="Leonie Smith" userId="fed1330f33f5650e" providerId="LiveId" clId="{22A43093-2469-46C3-AA63-01CF6CDD9779}" dt="2022-04-13T14:48:08.236" v="283" actId="14100"/>
        <pc:sldMkLst>
          <pc:docMk/>
          <pc:sldMk cId="3055517435" sldId="343"/>
        </pc:sldMkLst>
        <pc:picChg chg="add mod">
          <ac:chgData name="Leonie Smith" userId="fed1330f33f5650e" providerId="LiveId" clId="{22A43093-2469-46C3-AA63-01CF6CDD9779}" dt="2022-04-13T14:48:08.236" v="283" actId="14100"/>
          <ac:picMkLst>
            <pc:docMk/>
            <pc:sldMk cId="3055517435" sldId="343"/>
            <ac:picMk id="3" creationId="{6F6653BD-CF0D-4A93-9F86-3DD8CA00B034}"/>
          </ac:picMkLst>
        </pc:picChg>
      </pc:sldChg>
      <pc:sldChg chg="addSp delSp modSp mod modTransition modAnim">
        <pc:chgData name="Leonie Smith" userId="fed1330f33f5650e" providerId="LiveId" clId="{22A43093-2469-46C3-AA63-01CF6CDD9779}" dt="2022-04-14T05:23:09.891" v="345"/>
        <pc:sldMkLst>
          <pc:docMk/>
          <pc:sldMk cId="2002723087" sldId="344"/>
        </pc:sldMkLst>
        <pc:spChg chg="mod">
          <ac:chgData name="Leonie Smith" userId="fed1330f33f5650e" providerId="LiveId" clId="{22A43093-2469-46C3-AA63-01CF6CDD9779}" dt="2022-04-13T14:30:24.531" v="27" actId="403"/>
          <ac:spMkLst>
            <pc:docMk/>
            <pc:sldMk cId="2002723087" sldId="344"/>
            <ac:spMk id="4" creationId="{9A13E2D8-2F59-44C1-B1D2-79C300C26DD4}"/>
          </ac:spMkLst>
        </pc:spChg>
        <pc:spChg chg="mod">
          <ac:chgData name="Leonie Smith" userId="fed1330f33f5650e" providerId="LiveId" clId="{22A43093-2469-46C3-AA63-01CF6CDD9779}" dt="2022-04-13T14:37:43.077" v="159" actId="404"/>
          <ac:spMkLst>
            <pc:docMk/>
            <pc:sldMk cId="2002723087" sldId="344"/>
            <ac:spMk id="6" creationId="{416C064E-628E-47C0-A712-DB178FE9901E}"/>
          </ac:spMkLst>
        </pc:spChg>
        <pc:picChg chg="add del mod">
          <ac:chgData name="Leonie Smith" userId="fed1330f33f5650e" providerId="LiveId" clId="{22A43093-2469-46C3-AA63-01CF6CDD9779}" dt="2022-04-14T05:22:54.738" v="344"/>
          <ac:picMkLst>
            <pc:docMk/>
            <pc:sldMk cId="2002723087" sldId="344"/>
            <ac:picMk id="2" creationId="{3EC084C5-CE6D-4C88-8300-290B3F438CD8}"/>
          </ac:picMkLst>
        </pc:picChg>
        <pc:picChg chg="add mod">
          <ac:chgData name="Leonie Smith" userId="fed1330f33f5650e" providerId="LiveId" clId="{22A43093-2469-46C3-AA63-01CF6CDD9779}" dt="2022-04-14T05:23:09.891" v="345"/>
          <ac:picMkLst>
            <pc:docMk/>
            <pc:sldMk cId="2002723087" sldId="344"/>
            <ac:picMk id="3" creationId="{831C7A36-E23D-45C7-94D2-B1C1C5A7C50B}"/>
          </ac:picMkLst>
        </pc:picChg>
        <pc:picChg chg="add del">
          <ac:chgData name="Leonie Smith" userId="fed1330f33f5650e" providerId="LiveId" clId="{22A43093-2469-46C3-AA63-01CF6CDD9779}" dt="2022-04-13T14:48:41.784" v="285" actId="21"/>
          <ac:picMkLst>
            <pc:docMk/>
            <pc:sldMk cId="2002723087" sldId="344"/>
            <ac:picMk id="3" creationId="{B0E47700-607E-401A-BEEC-87C4F2D6398B}"/>
          </ac:picMkLst>
        </pc:picChg>
      </pc:sldChg>
      <pc:sldChg chg="addSp modSp mod">
        <pc:chgData name="Leonie Smith" userId="fed1330f33f5650e" providerId="LiveId" clId="{22A43093-2469-46C3-AA63-01CF6CDD9779}" dt="2022-04-13T14:48:54.598" v="289" actId="14100"/>
        <pc:sldMkLst>
          <pc:docMk/>
          <pc:sldMk cId="3195630509" sldId="345"/>
        </pc:sldMkLst>
        <pc:picChg chg="add mod">
          <ac:chgData name="Leonie Smith" userId="fed1330f33f5650e" providerId="LiveId" clId="{22A43093-2469-46C3-AA63-01CF6CDD9779}" dt="2022-04-13T14:48:54.598" v="289" actId="14100"/>
          <ac:picMkLst>
            <pc:docMk/>
            <pc:sldMk cId="3195630509" sldId="345"/>
            <ac:picMk id="5" creationId="{87B172FF-B20D-4CAC-925C-3842B40B6972}"/>
          </ac:picMkLst>
        </pc:picChg>
      </pc:sldChg>
      <pc:sldChg chg="addSp delSp modSp mod modTransition modAnim">
        <pc:chgData name="Leonie Smith" userId="fed1330f33f5650e" providerId="LiveId" clId="{22A43093-2469-46C3-AA63-01CF6CDD9779}" dt="2022-04-14T05:26:07.791" v="348"/>
        <pc:sldMkLst>
          <pc:docMk/>
          <pc:sldMk cId="689563327" sldId="346"/>
        </pc:sldMkLst>
        <pc:spChg chg="mod">
          <ac:chgData name="Leonie Smith" userId="fed1330f33f5650e" providerId="LiveId" clId="{22A43093-2469-46C3-AA63-01CF6CDD9779}" dt="2022-04-13T14:31:24.408" v="36" actId="403"/>
          <ac:spMkLst>
            <pc:docMk/>
            <pc:sldMk cId="689563327" sldId="346"/>
            <ac:spMk id="4" creationId="{9A13E2D8-2F59-44C1-B1D2-79C300C26DD4}"/>
          </ac:spMkLst>
        </pc:spChg>
        <pc:spChg chg="mod">
          <ac:chgData name="Leonie Smith" userId="fed1330f33f5650e" providerId="LiveId" clId="{22A43093-2469-46C3-AA63-01CF6CDD9779}" dt="2022-04-13T14:38:02.157" v="170" actId="404"/>
          <ac:spMkLst>
            <pc:docMk/>
            <pc:sldMk cId="689563327" sldId="346"/>
            <ac:spMk id="6" creationId="{416C064E-628E-47C0-A712-DB178FE9901E}"/>
          </ac:spMkLst>
        </pc:spChg>
        <pc:picChg chg="add del mod">
          <ac:chgData name="Leonie Smith" userId="fed1330f33f5650e" providerId="LiveId" clId="{22A43093-2469-46C3-AA63-01CF6CDD9779}" dt="2022-04-14T05:25:48.315" v="347"/>
          <ac:picMkLst>
            <pc:docMk/>
            <pc:sldMk cId="689563327" sldId="346"/>
            <ac:picMk id="2" creationId="{B96253F5-9D43-4B96-BBA4-CFFF1144D287}"/>
          </ac:picMkLst>
        </pc:picChg>
        <pc:picChg chg="add mod">
          <ac:chgData name="Leonie Smith" userId="fed1330f33f5650e" providerId="LiveId" clId="{22A43093-2469-46C3-AA63-01CF6CDD9779}" dt="2022-04-14T05:26:07.791" v="348"/>
          <ac:picMkLst>
            <pc:docMk/>
            <pc:sldMk cId="689563327" sldId="346"/>
            <ac:picMk id="3" creationId="{72936743-4C98-4857-AFA6-18180589634F}"/>
          </ac:picMkLst>
        </pc:picChg>
      </pc:sldChg>
      <pc:sldChg chg="addSp modSp mod">
        <pc:chgData name="Leonie Smith" userId="fed1330f33f5650e" providerId="LiveId" clId="{22A43093-2469-46C3-AA63-01CF6CDD9779}" dt="2022-04-13T14:50:24.976" v="292" actId="14100"/>
        <pc:sldMkLst>
          <pc:docMk/>
          <pc:sldMk cId="3740339217" sldId="347"/>
        </pc:sldMkLst>
        <pc:picChg chg="add mod">
          <ac:chgData name="Leonie Smith" userId="fed1330f33f5650e" providerId="LiveId" clId="{22A43093-2469-46C3-AA63-01CF6CDD9779}" dt="2022-04-13T14:50:24.976" v="292" actId="14100"/>
          <ac:picMkLst>
            <pc:docMk/>
            <pc:sldMk cId="3740339217" sldId="347"/>
            <ac:picMk id="3" creationId="{62471D7B-6D12-4169-8CFF-47F5AA81ADD3}"/>
          </ac:picMkLst>
        </pc:picChg>
      </pc:sldChg>
      <pc:sldChg chg="addSp delSp modSp mod modTransition modAnim">
        <pc:chgData name="Leonie Smith" userId="fed1330f33f5650e" providerId="LiveId" clId="{22A43093-2469-46C3-AA63-01CF6CDD9779}" dt="2022-04-14T05:29:42.565" v="353"/>
        <pc:sldMkLst>
          <pc:docMk/>
          <pc:sldMk cId="3976236224" sldId="348"/>
        </pc:sldMkLst>
        <pc:spChg chg="mod">
          <ac:chgData name="Leonie Smith" userId="fed1330f33f5650e" providerId="LiveId" clId="{22A43093-2469-46C3-AA63-01CF6CDD9779}" dt="2022-04-13T14:31:45.126" v="43" actId="403"/>
          <ac:spMkLst>
            <pc:docMk/>
            <pc:sldMk cId="3976236224" sldId="348"/>
            <ac:spMk id="4" creationId="{9A13E2D8-2F59-44C1-B1D2-79C300C26DD4}"/>
          </ac:spMkLst>
        </pc:spChg>
        <pc:spChg chg="mod">
          <ac:chgData name="Leonie Smith" userId="fed1330f33f5650e" providerId="LiveId" clId="{22A43093-2469-46C3-AA63-01CF6CDD9779}" dt="2022-04-13T14:38:18.030" v="180" actId="403"/>
          <ac:spMkLst>
            <pc:docMk/>
            <pc:sldMk cId="3976236224" sldId="348"/>
            <ac:spMk id="6" creationId="{416C064E-628E-47C0-A712-DB178FE9901E}"/>
          </ac:spMkLst>
        </pc:spChg>
        <pc:picChg chg="add del mod">
          <ac:chgData name="Leonie Smith" userId="fed1330f33f5650e" providerId="LiveId" clId="{22A43093-2469-46C3-AA63-01CF6CDD9779}" dt="2022-04-14T05:28:56.256" v="350"/>
          <ac:picMkLst>
            <pc:docMk/>
            <pc:sldMk cId="3976236224" sldId="348"/>
            <ac:picMk id="2" creationId="{AB576C93-A4B3-481E-96C5-BD07F62D619B}"/>
          </ac:picMkLst>
        </pc:picChg>
        <pc:picChg chg="add del mod">
          <ac:chgData name="Leonie Smith" userId="fed1330f33f5650e" providerId="LiveId" clId="{22A43093-2469-46C3-AA63-01CF6CDD9779}" dt="2022-04-14T05:29:17.188" v="352"/>
          <ac:picMkLst>
            <pc:docMk/>
            <pc:sldMk cId="3976236224" sldId="348"/>
            <ac:picMk id="3" creationId="{2927D502-C724-43D1-823A-D44FB5641309}"/>
          </ac:picMkLst>
        </pc:picChg>
        <pc:picChg chg="add mod">
          <ac:chgData name="Leonie Smith" userId="fed1330f33f5650e" providerId="LiveId" clId="{22A43093-2469-46C3-AA63-01CF6CDD9779}" dt="2022-04-14T05:29:42.565" v="353"/>
          <ac:picMkLst>
            <pc:docMk/>
            <pc:sldMk cId="3976236224" sldId="348"/>
            <ac:picMk id="5" creationId="{182F64C3-9038-4DC3-9359-DB21DF1DDCF0}"/>
          </ac:picMkLst>
        </pc:picChg>
      </pc:sldChg>
      <pc:sldChg chg="addSp modSp mod">
        <pc:chgData name="Leonie Smith" userId="fed1330f33f5650e" providerId="LiveId" clId="{22A43093-2469-46C3-AA63-01CF6CDD9779}" dt="2022-04-13T14:51:16.104" v="295" actId="14100"/>
        <pc:sldMkLst>
          <pc:docMk/>
          <pc:sldMk cId="1642667687" sldId="349"/>
        </pc:sldMkLst>
        <pc:picChg chg="add mod">
          <ac:chgData name="Leonie Smith" userId="fed1330f33f5650e" providerId="LiveId" clId="{22A43093-2469-46C3-AA63-01CF6CDD9779}" dt="2022-04-13T14:51:16.104" v="295" actId="14100"/>
          <ac:picMkLst>
            <pc:docMk/>
            <pc:sldMk cId="1642667687" sldId="349"/>
            <ac:picMk id="3" creationId="{A2047FB9-64BA-4B76-B37F-A8005035A62C}"/>
          </ac:picMkLst>
        </pc:picChg>
      </pc:sldChg>
      <pc:sldChg chg="addSp delSp modSp mod modTransition modAnim">
        <pc:chgData name="Leonie Smith" userId="fed1330f33f5650e" providerId="LiveId" clId="{22A43093-2469-46C3-AA63-01CF6CDD9779}" dt="2022-04-14T05:32:07.954" v="356"/>
        <pc:sldMkLst>
          <pc:docMk/>
          <pc:sldMk cId="1291027071" sldId="350"/>
        </pc:sldMkLst>
        <pc:spChg chg="mod">
          <ac:chgData name="Leonie Smith" userId="fed1330f33f5650e" providerId="LiveId" clId="{22A43093-2469-46C3-AA63-01CF6CDD9779}" dt="2022-04-13T14:32:03.241" v="51" actId="403"/>
          <ac:spMkLst>
            <pc:docMk/>
            <pc:sldMk cId="1291027071" sldId="350"/>
            <ac:spMk id="4" creationId="{9A13E2D8-2F59-44C1-B1D2-79C300C26DD4}"/>
          </ac:spMkLst>
        </pc:spChg>
        <pc:spChg chg="mod">
          <ac:chgData name="Leonie Smith" userId="fed1330f33f5650e" providerId="LiveId" clId="{22A43093-2469-46C3-AA63-01CF6CDD9779}" dt="2022-04-13T14:38:35.269" v="191" actId="403"/>
          <ac:spMkLst>
            <pc:docMk/>
            <pc:sldMk cId="1291027071" sldId="350"/>
            <ac:spMk id="6" creationId="{416C064E-628E-47C0-A712-DB178FE9901E}"/>
          </ac:spMkLst>
        </pc:spChg>
        <pc:picChg chg="add del mod">
          <ac:chgData name="Leonie Smith" userId="fed1330f33f5650e" providerId="LiveId" clId="{22A43093-2469-46C3-AA63-01CF6CDD9779}" dt="2022-04-14T05:31:51.851" v="355"/>
          <ac:picMkLst>
            <pc:docMk/>
            <pc:sldMk cId="1291027071" sldId="350"/>
            <ac:picMk id="2" creationId="{285FC490-F698-452E-94BF-161589917420}"/>
          </ac:picMkLst>
        </pc:picChg>
        <pc:picChg chg="add mod">
          <ac:chgData name="Leonie Smith" userId="fed1330f33f5650e" providerId="LiveId" clId="{22A43093-2469-46C3-AA63-01CF6CDD9779}" dt="2022-04-14T05:32:07.954" v="356"/>
          <ac:picMkLst>
            <pc:docMk/>
            <pc:sldMk cId="1291027071" sldId="350"/>
            <ac:picMk id="3" creationId="{7C6A5F63-2F40-4FA9-9088-407AA9E07BA5}"/>
          </ac:picMkLst>
        </pc:picChg>
      </pc:sldChg>
      <pc:sldChg chg="addSp modSp mod">
        <pc:chgData name="Leonie Smith" userId="fed1330f33f5650e" providerId="LiveId" clId="{22A43093-2469-46C3-AA63-01CF6CDD9779}" dt="2022-04-13T14:52:05.854" v="298" actId="14100"/>
        <pc:sldMkLst>
          <pc:docMk/>
          <pc:sldMk cId="2522495975" sldId="351"/>
        </pc:sldMkLst>
        <pc:picChg chg="add mod">
          <ac:chgData name="Leonie Smith" userId="fed1330f33f5650e" providerId="LiveId" clId="{22A43093-2469-46C3-AA63-01CF6CDD9779}" dt="2022-04-13T14:52:05.854" v="298" actId="14100"/>
          <ac:picMkLst>
            <pc:docMk/>
            <pc:sldMk cId="2522495975" sldId="351"/>
            <ac:picMk id="3" creationId="{9341E45C-9E16-4858-9245-E1FAE769D8AC}"/>
          </ac:picMkLst>
        </pc:picChg>
      </pc:sldChg>
      <pc:sldChg chg="addSp delSp modSp mod modTransition modAnim">
        <pc:chgData name="Leonie Smith" userId="fed1330f33f5650e" providerId="LiveId" clId="{22A43093-2469-46C3-AA63-01CF6CDD9779}" dt="2022-04-14T05:36:32.727" v="363"/>
        <pc:sldMkLst>
          <pc:docMk/>
          <pc:sldMk cId="871066081" sldId="352"/>
        </pc:sldMkLst>
        <pc:spChg chg="mod">
          <ac:chgData name="Leonie Smith" userId="fed1330f33f5650e" providerId="LiveId" clId="{22A43093-2469-46C3-AA63-01CF6CDD9779}" dt="2022-04-13T14:32:17.327" v="58" actId="403"/>
          <ac:spMkLst>
            <pc:docMk/>
            <pc:sldMk cId="871066081" sldId="352"/>
            <ac:spMk id="4" creationId="{9A13E2D8-2F59-44C1-B1D2-79C300C26DD4}"/>
          </ac:spMkLst>
        </pc:spChg>
        <pc:spChg chg="mod">
          <ac:chgData name="Leonie Smith" userId="fed1330f33f5650e" providerId="LiveId" clId="{22A43093-2469-46C3-AA63-01CF6CDD9779}" dt="2022-04-13T14:38:52.584" v="202" actId="404"/>
          <ac:spMkLst>
            <pc:docMk/>
            <pc:sldMk cId="871066081" sldId="352"/>
            <ac:spMk id="6" creationId="{416C064E-628E-47C0-A712-DB178FE9901E}"/>
          </ac:spMkLst>
        </pc:spChg>
        <pc:picChg chg="add del mod">
          <ac:chgData name="Leonie Smith" userId="fed1330f33f5650e" providerId="LiveId" clId="{22A43093-2469-46C3-AA63-01CF6CDD9779}" dt="2022-04-14T05:33:29.374" v="358"/>
          <ac:picMkLst>
            <pc:docMk/>
            <pc:sldMk cId="871066081" sldId="352"/>
            <ac:picMk id="2" creationId="{3FD19321-8BA4-4470-981E-01C2043CF571}"/>
          </ac:picMkLst>
        </pc:picChg>
        <pc:picChg chg="add del mod">
          <ac:chgData name="Leonie Smith" userId="fed1330f33f5650e" providerId="LiveId" clId="{22A43093-2469-46C3-AA63-01CF6CDD9779}" dt="2022-04-14T05:35:23.206" v="360"/>
          <ac:picMkLst>
            <pc:docMk/>
            <pc:sldMk cId="871066081" sldId="352"/>
            <ac:picMk id="3" creationId="{DE49B267-FDD4-423B-B2C5-3A80C4EAD605}"/>
          </ac:picMkLst>
        </pc:picChg>
        <pc:picChg chg="add del mod">
          <ac:chgData name="Leonie Smith" userId="fed1330f33f5650e" providerId="LiveId" clId="{22A43093-2469-46C3-AA63-01CF6CDD9779}" dt="2022-04-14T05:36:07.977" v="362"/>
          <ac:picMkLst>
            <pc:docMk/>
            <pc:sldMk cId="871066081" sldId="352"/>
            <ac:picMk id="5" creationId="{8886F050-2016-4349-9FC2-BC8F71860851}"/>
          </ac:picMkLst>
        </pc:picChg>
        <pc:picChg chg="add mod">
          <ac:chgData name="Leonie Smith" userId="fed1330f33f5650e" providerId="LiveId" clId="{22A43093-2469-46C3-AA63-01CF6CDD9779}" dt="2022-04-14T05:36:32.727" v="363"/>
          <ac:picMkLst>
            <pc:docMk/>
            <pc:sldMk cId="871066081" sldId="352"/>
            <ac:picMk id="7" creationId="{B9113489-162C-4CB7-AEAF-EBB389271555}"/>
          </ac:picMkLst>
        </pc:picChg>
      </pc:sldChg>
      <pc:sldChg chg="addSp modSp mod">
        <pc:chgData name="Leonie Smith" userId="fed1330f33f5650e" providerId="LiveId" clId="{22A43093-2469-46C3-AA63-01CF6CDD9779}" dt="2022-04-13T14:53:07.443" v="301" actId="14100"/>
        <pc:sldMkLst>
          <pc:docMk/>
          <pc:sldMk cId="370456131" sldId="353"/>
        </pc:sldMkLst>
        <pc:picChg chg="add mod">
          <ac:chgData name="Leonie Smith" userId="fed1330f33f5650e" providerId="LiveId" clId="{22A43093-2469-46C3-AA63-01CF6CDD9779}" dt="2022-04-13T14:53:07.443" v="301" actId="14100"/>
          <ac:picMkLst>
            <pc:docMk/>
            <pc:sldMk cId="370456131" sldId="353"/>
            <ac:picMk id="3" creationId="{60B5061D-9E7D-4853-9FD4-9EE0C15B85CA}"/>
          </ac:picMkLst>
        </pc:picChg>
      </pc:sldChg>
      <pc:sldChg chg="addSp delSp modSp mod modTransition modAnim">
        <pc:chgData name="Leonie Smith" userId="fed1330f33f5650e" providerId="LiveId" clId="{22A43093-2469-46C3-AA63-01CF6CDD9779}" dt="2022-04-14T05:38:46.835" v="368"/>
        <pc:sldMkLst>
          <pc:docMk/>
          <pc:sldMk cId="1998369883" sldId="354"/>
        </pc:sldMkLst>
        <pc:spChg chg="mod">
          <ac:chgData name="Leonie Smith" userId="fed1330f33f5650e" providerId="LiveId" clId="{22A43093-2469-46C3-AA63-01CF6CDD9779}" dt="2022-04-13T14:32:36.459" v="67" actId="403"/>
          <ac:spMkLst>
            <pc:docMk/>
            <pc:sldMk cId="1998369883" sldId="354"/>
            <ac:spMk id="4" creationId="{9A13E2D8-2F59-44C1-B1D2-79C300C26DD4}"/>
          </ac:spMkLst>
        </pc:spChg>
        <pc:spChg chg="mod">
          <ac:chgData name="Leonie Smith" userId="fed1330f33f5650e" providerId="LiveId" clId="{22A43093-2469-46C3-AA63-01CF6CDD9779}" dt="2022-04-13T14:39:09.460" v="214" actId="403"/>
          <ac:spMkLst>
            <pc:docMk/>
            <pc:sldMk cId="1998369883" sldId="354"/>
            <ac:spMk id="6" creationId="{416C064E-628E-47C0-A712-DB178FE9901E}"/>
          </ac:spMkLst>
        </pc:spChg>
        <pc:picChg chg="add del mod">
          <ac:chgData name="Leonie Smith" userId="fed1330f33f5650e" providerId="LiveId" clId="{22A43093-2469-46C3-AA63-01CF6CDD9779}" dt="2022-04-14T05:37:47.894" v="365"/>
          <ac:picMkLst>
            <pc:docMk/>
            <pc:sldMk cId="1998369883" sldId="354"/>
            <ac:picMk id="2" creationId="{A738F977-CA2C-4E77-82FB-22437340B73C}"/>
          </ac:picMkLst>
        </pc:picChg>
        <pc:picChg chg="add del mod">
          <ac:chgData name="Leonie Smith" userId="fed1330f33f5650e" providerId="LiveId" clId="{22A43093-2469-46C3-AA63-01CF6CDD9779}" dt="2022-04-14T05:38:31.813" v="367"/>
          <ac:picMkLst>
            <pc:docMk/>
            <pc:sldMk cId="1998369883" sldId="354"/>
            <ac:picMk id="3" creationId="{F3C8903A-12C4-4480-9E7C-983BF2316C7B}"/>
          </ac:picMkLst>
        </pc:picChg>
        <pc:picChg chg="add mod">
          <ac:chgData name="Leonie Smith" userId="fed1330f33f5650e" providerId="LiveId" clId="{22A43093-2469-46C3-AA63-01CF6CDD9779}" dt="2022-04-14T05:38:46.835" v="368"/>
          <ac:picMkLst>
            <pc:docMk/>
            <pc:sldMk cId="1998369883" sldId="354"/>
            <ac:picMk id="5" creationId="{4729B1F6-9BA6-4C1D-BD89-7D0B429A0A6D}"/>
          </ac:picMkLst>
        </pc:picChg>
      </pc:sldChg>
      <pc:sldChg chg="addSp modSp mod">
        <pc:chgData name="Leonie Smith" userId="fed1330f33f5650e" providerId="LiveId" clId="{22A43093-2469-46C3-AA63-01CF6CDD9779}" dt="2022-04-13T14:53:45.220" v="304" actId="14100"/>
        <pc:sldMkLst>
          <pc:docMk/>
          <pc:sldMk cId="3354966384" sldId="355"/>
        </pc:sldMkLst>
        <pc:picChg chg="add mod">
          <ac:chgData name="Leonie Smith" userId="fed1330f33f5650e" providerId="LiveId" clId="{22A43093-2469-46C3-AA63-01CF6CDD9779}" dt="2022-04-13T14:53:45.220" v="304" actId="14100"/>
          <ac:picMkLst>
            <pc:docMk/>
            <pc:sldMk cId="3354966384" sldId="355"/>
            <ac:picMk id="3" creationId="{7C485D36-8722-4433-9743-6BA5C910D0E2}"/>
          </ac:picMkLst>
        </pc:picChg>
      </pc:sldChg>
      <pc:sldChg chg="addSp delSp modSp mod modTransition modAnim">
        <pc:chgData name="Leonie Smith" userId="fed1330f33f5650e" providerId="LiveId" clId="{22A43093-2469-46C3-AA63-01CF6CDD9779}" dt="2022-04-14T05:40:19.178" v="373"/>
        <pc:sldMkLst>
          <pc:docMk/>
          <pc:sldMk cId="2598464500" sldId="356"/>
        </pc:sldMkLst>
        <pc:spChg chg="mod">
          <ac:chgData name="Leonie Smith" userId="fed1330f33f5650e" providerId="LiveId" clId="{22A43093-2469-46C3-AA63-01CF6CDD9779}" dt="2022-04-13T14:32:53.001" v="76" actId="403"/>
          <ac:spMkLst>
            <pc:docMk/>
            <pc:sldMk cId="2598464500" sldId="356"/>
            <ac:spMk id="4" creationId="{9A13E2D8-2F59-44C1-B1D2-79C300C26DD4}"/>
          </ac:spMkLst>
        </pc:spChg>
        <pc:spChg chg="mod">
          <ac:chgData name="Leonie Smith" userId="fed1330f33f5650e" providerId="LiveId" clId="{22A43093-2469-46C3-AA63-01CF6CDD9779}" dt="2022-04-13T14:39:27.300" v="227" actId="403"/>
          <ac:spMkLst>
            <pc:docMk/>
            <pc:sldMk cId="2598464500" sldId="356"/>
            <ac:spMk id="6" creationId="{416C064E-628E-47C0-A712-DB178FE9901E}"/>
          </ac:spMkLst>
        </pc:spChg>
        <pc:picChg chg="add del mod">
          <ac:chgData name="Leonie Smith" userId="fed1330f33f5650e" providerId="LiveId" clId="{22A43093-2469-46C3-AA63-01CF6CDD9779}" dt="2022-04-14T05:39:56.793" v="370"/>
          <ac:picMkLst>
            <pc:docMk/>
            <pc:sldMk cId="2598464500" sldId="356"/>
            <ac:picMk id="2" creationId="{0A290235-618D-4381-AC35-4EFE7775A9BA}"/>
          </ac:picMkLst>
        </pc:picChg>
        <pc:picChg chg="add del mod">
          <ac:chgData name="Leonie Smith" userId="fed1330f33f5650e" providerId="LiveId" clId="{22A43093-2469-46C3-AA63-01CF6CDD9779}" dt="2022-04-14T05:40:09.012" v="372"/>
          <ac:picMkLst>
            <pc:docMk/>
            <pc:sldMk cId="2598464500" sldId="356"/>
            <ac:picMk id="3" creationId="{21DB699A-935C-4AE2-91CC-B32B8A28353B}"/>
          </ac:picMkLst>
        </pc:picChg>
        <pc:picChg chg="add mod">
          <ac:chgData name="Leonie Smith" userId="fed1330f33f5650e" providerId="LiveId" clId="{22A43093-2469-46C3-AA63-01CF6CDD9779}" dt="2022-04-14T05:40:19.178" v="373"/>
          <ac:picMkLst>
            <pc:docMk/>
            <pc:sldMk cId="2598464500" sldId="356"/>
            <ac:picMk id="5" creationId="{47C445FF-C920-4441-BB4C-90A21E8C524C}"/>
          </ac:picMkLst>
        </pc:picChg>
      </pc:sldChg>
      <pc:sldChg chg="addSp modSp mod">
        <pc:chgData name="Leonie Smith" userId="fed1330f33f5650e" providerId="LiveId" clId="{22A43093-2469-46C3-AA63-01CF6CDD9779}" dt="2022-04-13T14:54:17.351" v="307" actId="14100"/>
        <pc:sldMkLst>
          <pc:docMk/>
          <pc:sldMk cId="859891306" sldId="357"/>
        </pc:sldMkLst>
        <pc:picChg chg="add mod">
          <ac:chgData name="Leonie Smith" userId="fed1330f33f5650e" providerId="LiveId" clId="{22A43093-2469-46C3-AA63-01CF6CDD9779}" dt="2022-04-13T14:54:17.351" v="307" actId="14100"/>
          <ac:picMkLst>
            <pc:docMk/>
            <pc:sldMk cId="859891306" sldId="357"/>
            <ac:picMk id="3" creationId="{70E6CC06-3D38-4D9F-8D46-ECA6B5A62CA8}"/>
          </ac:picMkLst>
        </pc:picChg>
      </pc:sldChg>
      <pc:sldChg chg="addSp delSp modSp mod modTransition modAnim">
        <pc:chgData name="Leonie Smith" userId="fed1330f33f5650e" providerId="LiveId" clId="{22A43093-2469-46C3-AA63-01CF6CDD9779}" dt="2022-04-14T05:42:23.384" v="376"/>
        <pc:sldMkLst>
          <pc:docMk/>
          <pc:sldMk cId="1944923438" sldId="358"/>
        </pc:sldMkLst>
        <pc:spChg chg="mod">
          <ac:chgData name="Leonie Smith" userId="fed1330f33f5650e" providerId="LiveId" clId="{22A43093-2469-46C3-AA63-01CF6CDD9779}" dt="2022-04-13T14:33:12.507" v="87" actId="404"/>
          <ac:spMkLst>
            <pc:docMk/>
            <pc:sldMk cId="1944923438" sldId="358"/>
            <ac:spMk id="4" creationId="{9A13E2D8-2F59-44C1-B1D2-79C300C26DD4}"/>
          </ac:spMkLst>
        </pc:spChg>
        <pc:spChg chg="mod">
          <ac:chgData name="Leonie Smith" userId="fed1330f33f5650e" providerId="LiveId" clId="{22A43093-2469-46C3-AA63-01CF6CDD9779}" dt="2022-04-13T14:39:44.700" v="239" actId="403"/>
          <ac:spMkLst>
            <pc:docMk/>
            <pc:sldMk cId="1944923438" sldId="358"/>
            <ac:spMk id="6" creationId="{416C064E-628E-47C0-A712-DB178FE9901E}"/>
          </ac:spMkLst>
        </pc:spChg>
        <pc:picChg chg="add del mod">
          <ac:chgData name="Leonie Smith" userId="fed1330f33f5650e" providerId="LiveId" clId="{22A43093-2469-46C3-AA63-01CF6CDD9779}" dt="2022-04-14T05:42:05.956" v="375"/>
          <ac:picMkLst>
            <pc:docMk/>
            <pc:sldMk cId="1944923438" sldId="358"/>
            <ac:picMk id="2" creationId="{3CA7A04D-A36A-4079-85B3-6A984EC40803}"/>
          </ac:picMkLst>
        </pc:picChg>
        <pc:picChg chg="add mod">
          <ac:chgData name="Leonie Smith" userId="fed1330f33f5650e" providerId="LiveId" clId="{22A43093-2469-46C3-AA63-01CF6CDD9779}" dt="2022-04-14T05:42:23.384" v="376"/>
          <ac:picMkLst>
            <pc:docMk/>
            <pc:sldMk cId="1944923438" sldId="358"/>
            <ac:picMk id="3" creationId="{FBFB3B4B-1422-433F-86D3-C3BE4928E452}"/>
          </ac:picMkLst>
        </pc:picChg>
      </pc:sldChg>
      <pc:sldChg chg="addSp delSp modSp mod">
        <pc:chgData name="Leonie Smith" userId="fed1330f33f5650e" providerId="LiveId" clId="{22A43093-2469-46C3-AA63-01CF6CDD9779}" dt="2022-04-13T14:55:41.125" v="314" actId="14100"/>
        <pc:sldMkLst>
          <pc:docMk/>
          <pc:sldMk cId="1721351337" sldId="359"/>
        </pc:sldMkLst>
        <pc:spChg chg="mod">
          <ac:chgData name="Leonie Smith" userId="fed1330f33f5650e" providerId="LiveId" clId="{22A43093-2469-46C3-AA63-01CF6CDD9779}" dt="2022-04-13T14:54:55.319" v="308" actId="1076"/>
          <ac:spMkLst>
            <pc:docMk/>
            <pc:sldMk cId="1721351337" sldId="359"/>
            <ac:spMk id="4" creationId="{9A13E2D8-2F59-44C1-B1D2-79C300C26DD4}"/>
          </ac:spMkLst>
        </pc:spChg>
        <pc:picChg chg="add del mod">
          <ac:chgData name="Leonie Smith" userId="fed1330f33f5650e" providerId="LiveId" clId="{22A43093-2469-46C3-AA63-01CF6CDD9779}" dt="2022-04-13T14:55:16.755" v="312" actId="478"/>
          <ac:picMkLst>
            <pc:docMk/>
            <pc:sldMk cId="1721351337" sldId="359"/>
            <ac:picMk id="3" creationId="{8AB2A377-CC6F-4978-A8A2-DBA538B44832}"/>
          </ac:picMkLst>
        </pc:picChg>
        <pc:picChg chg="add mod">
          <ac:chgData name="Leonie Smith" userId="fed1330f33f5650e" providerId="LiveId" clId="{22A43093-2469-46C3-AA63-01CF6CDD9779}" dt="2022-04-13T14:55:41.125" v="314" actId="14100"/>
          <ac:picMkLst>
            <pc:docMk/>
            <pc:sldMk cId="1721351337" sldId="359"/>
            <ac:picMk id="7" creationId="{1C97F889-1DD4-4D84-8196-A876833801B5}"/>
          </ac:picMkLst>
        </pc:picChg>
      </pc:sldChg>
      <pc:sldChg chg="addSp delSp modSp mod modTransition modAnim">
        <pc:chgData name="Leonie Smith" userId="fed1330f33f5650e" providerId="LiveId" clId="{22A43093-2469-46C3-AA63-01CF6CDD9779}" dt="2022-04-14T05:47:42.182" v="389"/>
        <pc:sldMkLst>
          <pc:docMk/>
          <pc:sldMk cId="4175269013" sldId="360"/>
        </pc:sldMkLst>
        <pc:spChg chg="mod">
          <ac:chgData name="Leonie Smith" userId="fed1330f33f5650e" providerId="LiveId" clId="{22A43093-2469-46C3-AA63-01CF6CDD9779}" dt="2022-04-13T14:33:32.613" v="95" actId="403"/>
          <ac:spMkLst>
            <pc:docMk/>
            <pc:sldMk cId="4175269013" sldId="360"/>
            <ac:spMk id="4" creationId="{9A13E2D8-2F59-44C1-B1D2-79C300C26DD4}"/>
          </ac:spMkLst>
        </pc:spChg>
        <pc:spChg chg="mod">
          <ac:chgData name="Leonie Smith" userId="fed1330f33f5650e" providerId="LiveId" clId="{22A43093-2469-46C3-AA63-01CF6CDD9779}" dt="2022-04-13T14:40:03.208" v="249" actId="403"/>
          <ac:spMkLst>
            <pc:docMk/>
            <pc:sldMk cId="4175269013" sldId="360"/>
            <ac:spMk id="6" creationId="{416C064E-628E-47C0-A712-DB178FE9901E}"/>
          </ac:spMkLst>
        </pc:spChg>
        <pc:picChg chg="add del mod">
          <ac:chgData name="Leonie Smith" userId="fed1330f33f5650e" providerId="LiveId" clId="{22A43093-2469-46C3-AA63-01CF6CDD9779}" dt="2022-04-14T05:44:57.270" v="378"/>
          <ac:picMkLst>
            <pc:docMk/>
            <pc:sldMk cId="4175269013" sldId="360"/>
            <ac:picMk id="2" creationId="{5A608B71-A048-4009-9961-4A4731701CB3}"/>
          </ac:picMkLst>
        </pc:picChg>
        <pc:picChg chg="add del mod">
          <ac:chgData name="Leonie Smith" userId="fed1330f33f5650e" providerId="LiveId" clId="{22A43093-2469-46C3-AA63-01CF6CDD9779}" dt="2022-04-14T05:45:16.380" v="380"/>
          <ac:picMkLst>
            <pc:docMk/>
            <pc:sldMk cId="4175269013" sldId="360"/>
            <ac:picMk id="3" creationId="{32EB3C89-C375-483A-8122-123CCBF51BCC}"/>
          </ac:picMkLst>
        </pc:picChg>
        <pc:picChg chg="add del mod">
          <ac:chgData name="Leonie Smith" userId="fed1330f33f5650e" providerId="LiveId" clId="{22A43093-2469-46C3-AA63-01CF6CDD9779}" dt="2022-04-14T05:45:36.871" v="382"/>
          <ac:picMkLst>
            <pc:docMk/>
            <pc:sldMk cId="4175269013" sldId="360"/>
            <ac:picMk id="5" creationId="{0176857F-56A6-42D2-B47E-93B77A7ABBE3}"/>
          </ac:picMkLst>
        </pc:picChg>
        <pc:picChg chg="add del mod">
          <ac:chgData name="Leonie Smith" userId="fed1330f33f5650e" providerId="LiveId" clId="{22A43093-2469-46C3-AA63-01CF6CDD9779}" dt="2022-04-14T05:46:03.740" v="384"/>
          <ac:picMkLst>
            <pc:docMk/>
            <pc:sldMk cId="4175269013" sldId="360"/>
            <ac:picMk id="7" creationId="{CA85B340-7621-4A15-90E3-C1B50F921610}"/>
          </ac:picMkLst>
        </pc:picChg>
        <pc:picChg chg="add del mod">
          <ac:chgData name="Leonie Smith" userId="fed1330f33f5650e" providerId="LiveId" clId="{22A43093-2469-46C3-AA63-01CF6CDD9779}" dt="2022-04-14T05:46:21.633" v="386"/>
          <ac:picMkLst>
            <pc:docMk/>
            <pc:sldMk cId="4175269013" sldId="360"/>
            <ac:picMk id="8" creationId="{C7265C68-54EE-4C5E-89CF-E58F273FFAF4}"/>
          </ac:picMkLst>
        </pc:picChg>
        <pc:picChg chg="add del mod">
          <ac:chgData name="Leonie Smith" userId="fed1330f33f5650e" providerId="LiveId" clId="{22A43093-2469-46C3-AA63-01CF6CDD9779}" dt="2022-04-14T05:47:21.072" v="388"/>
          <ac:picMkLst>
            <pc:docMk/>
            <pc:sldMk cId="4175269013" sldId="360"/>
            <ac:picMk id="9" creationId="{A266606D-78C0-4BB1-870C-DA85A9D40A68}"/>
          </ac:picMkLst>
        </pc:picChg>
        <pc:picChg chg="add mod">
          <ac:chgData name="Leonie Smith" userId="fed1330f33f5650e" providerId="LiveId" clId="{22A43093-2469-46C3-AA63-01CF6CDD9779}" dt="2022-04-14T05:47:42.182" v="389"/>
          <ac:picMkLst>
            <pc:docMk/>
            <pc:sldMk cId="4175269013" sldId="360"/>
            <ac:picMk id="10" creationId="{181D7827-B6A4-4A59-AE3C-CE7DB16494EC}"/>
          </ac:picMkLst>
        </pc:picChg>
      </pc:sldChg>
      <pc:sldChg chg="addSp modSp mod">
        <pc:chgData name="Leonie Smith" userId="fed1330f33f5650e" providerId="LiveId" clId="{22A43093-2469-46C3-AA63-01CF6CDD9779}" dt="2022-04-13T14:57:04.569" v="317" actId="14100"/>
        <pc:sldMkLst>
          <pc:docMk/>
          <pc:sldMk cId="7206226" sldId="361"/>
        </pc:sldMkLst>
        <pc:picChg chg="add mod">
          <ac:chgData name="Leonie Smith" userId="fed1330f33f5650e" providerId="LiveId" clId="{22A43093-2469-46C3-AA63-01CF6CDD9779}" dt="2022-04-13T14:57:04.569" v="317" actId="14100"/>
          <ac:picMkLst>
            <pc:docMk/>
            <pc:sldMk cId="7206226" sldId="361"/>
            <ac:picMk id="3" creationId="{BD9542F0-08EF-4C82-BA7E-902DFBF31E28}"/>
          </ac:picMkLst>
        </pc:picChg>
      </pc:sldChg>
      <pc:sldChg chg="addSp delSp modSp mod modTransition modAnim">
        <pc:chgData name="Leonie Smith" userId="fed1330f33f5650e" providerId="LiveId" clId="{22A43093-2469-46C3-AA63-01CF6CDD9779}" dt="2022-04-14T05:55:15.556" v="396"/>
        <pc:sldMkLst>
          <pc:docMk/>
          <pc:sldMk cId="1338403432" sldId="362"/>
        </pc:sldMkLst>
        <pc:spChg chg="mod">
          <ac:chgData name="Leonie Smith" userId="fed1330f33f5650e" providerId="LiveId" clId="{22A43093-2469-46C3-AA63-01CF6CDD9779}" dt="2022-04-13T14:33:52.335" v="103" actId="403"/>
          <ac:spMkLst>
            <pc:docMk/>
            <pc:sldMk cId="1338403432" sldId="362"/>
            <ac:spMk id="4" creationId="{9A13E2D8-2F59-44C1-B1D2-79C300C26DD4}"/>
          </ac:spMkLst>
        </pc:spChg>
        <pc:spChg chg="mod">
          <ac:chgData name="Leonie Smith" userId="fed1330f33f5650e" providerId="LiveId" clId="{22A43093-2469-46C3-AA63-01CF6CDD9779}" dt="2022-04-13T14:40:28.630" v="261" actId="404"/>
          <ac:spMkLst>
            <pc:docMk/>
            <pc:sldMk cId="1338403432" sldId="362"/>
            <ac:spMk id="6" creationId="{416C064E-628E-47C0-A712-DB178FE9901E}"/>
          </ac:spMkLst>
        </pc:spChg>
        <pc:picChg chg="add del mod">
          <ac:chgData name="Leonie Smith" userId="fed1330f33f5650e" providerId="LiveId" clId="{22A43093-2469-46C3-AA63-01CF6CDD9779}" dt="2022-04-14T05:53:18.055" v="391"/>
          <ac:picMkLst>
            <pc:docMk/>
            <pc:sldMk cId="1338403432" sldId="362"/>
            <ac:picMk id="2" creationId="{DBCF4F01-FC71-4FAE-A812-D52AE454EE10}"/>
          </ac:picMkLst>
        </pc:picChg>
        <pc:picChg chg="add del mod">
          <ac:chgData name="Leonie Smith" userId="fed1330f33f5650e" providerId="LiveId" clId="{22A43093-2469-46C3-AA63-01CF6CDD9779}" dt="2022-04-14T05:53:48.953" v="393"/>
          <ac:picMkLst>
            <pc:docMk/>
            <pc:sldMk cId="1338403432" sldId="362"/>
            <ac:picMk id="3" creationId="{CDF33B5A-5452-4085-B3AA-A629D6E93EEC}"/>
          </ac:picMkLst>
        </pc:picChg>
        <pc:picChg chg="add del mod">
          <ac:chgData name="Leonie Smith" userId="fed1330f33f5650e" providerId="LiveId" clId="{22A43093-2469-46C3-AA63-01CF6CDD9779}" dt="2022-04-14T05:54:56.823" v="395"/>
          <ac:picMkLst>
            <pc:docMk/>
            <pc:sldMk cId="1338403432" sldId="362"/>
            <ac:picMk id="5" creationId="{4CB255EC-1237-4505-8BF4-B681B268C085}"/>
          </ac:picMkLst>
        </pc:picChg>
        <pc:picChg chg="add mod">
          <ac:chgData name="Leonie Smith" userId="fed1330f33f5650e" providerId="LiveId" clId="{22A43093-2469-46C3-AA63-01CF6CDD9779}" dt="2022-04-14T05:55:15.556" v="396"/>
          <ac:picMkLst>
            <pc:docMk/>
            <pc:sldMk cId="1338403432" sldId="362"/>
            <ac:picMk id="7" creationId="{1BF36608-ACCB-4C56-8450-96DA6FAE1907}"/>
          </ac:picMkLst>
        </pc:picChg>
      </pc:sldChg>
      <pc:sldChg chg="addSp modSp mod">
        <pc:chgData name="Leonie Smith" userId="fed1330f33f5650e" providerId="LiveId" clId="{22A43093-2469-46C3-AA63-01CF6CDD9779}" dt="2022-04-13T14:58:09.304" v="321" actId="14100"/>
        <pc:sldMkLst>
          <pc:docMk/>
          <pc:sldMk cId="1959011231" sldId="363"/>
        </pc:sldMkLst>
        <pc:spChg chg="mod">
          <ac:chgData name="Leonie Smith" userId="fed1330f33f5650e" providerId="LiveId" clId="{22A43093-2469-46C3-AA63-01CF6CDD9779}" dt="2022-04-13T14:57:56.008" v="320" actId="1076"/>
          <ac:spMkLst>
            <pc:docMk/>
            <pc:sldMk cId="1959011231" sldId="363"/>
            <ac:spMk id="4" creationId="{9A13E2D8-2F59-44C1-B1D2-79C300C26DD4}"/>
          </ac:spMkLst>
        </pc:spChg>
        <pc:picChg chg="add mod">
          <ac:chgData name="Leonie Smith" userId="fed1330f33f5650e" providerId="LiveId" clId="{22A43093-2469-46C3-AA63-01CF6CDD9779}" dt="2022-04-13T14:58:09.304" v="321" actId="14100"/>
          <ac:picMkLst>
            <pc:docMk/>
            <pc:sldMk cId="1959011231" sldId="363"/>
            <ac:picMk id="3" creationId="{BC578119-D2F8-4539-98D0-1F9CB8F58357}"/>
          </ac:picMkLst>
        </pc:picChg>
      </pc:sldChg>
      <pc:sldChg chg="addSp delSp modSp mod modTransition modAnim">
        <pc:chgData name="Leonie Smith" userId="fed1330f33f5650e" providerId="LiveId" clId="{22A43093-2469-46C3-AA63-01CF6CDD9779}" dt="2022-04-14T06:06:03.747" v="415"/>
        <pc:sldMkLst>
          <pc:docMk/>
          <pc:sldMk cId="1597028933" sldId="364"/>
        </pc:sldMkLst>
        <pc:spChg chg="mod">
          <ac:chgData name="Leonie Smith" userId="fed1330f33f5650e" providerId="LiveId" clId="{22A43093-2469-46C3-AA63-01CF6CDD9779}" dt="2022-04-13T14:34:18.419" v="110" actId="403"/>
          <ac:spMkLst>
            <pc:docMk/>
            <pc:sldMk cId="1597028933" sldId="364"/>
            <ac:spMk id="4" creationId="{9A13E2D8-2F59-44C1-B1D2-79C300C26DD4}"/>
          </ac:spMkLst>
        </pc:spChg>
        <pc:spChg chg="mod">
          <ac:chgData name="Leonie Smith" userId="fed1330f33f5650e" providerId="LiveId" clId="{22A43093-2469-46C3-AA63-01CF6CDD9779}" dt="2022-04-13T14:41:04.400" v="271" actId="403"/>
          <ac:spMkLst>
            <pc:docMk/>
            <pc:sldMk cId="1597028933" sldId="364"/>
            <ac:spMk id="6" creationId="{416C064E-628E-47C0-A712-DB178FE9901E}"/>
          </ac:spMkLst>
        </pc:spChg>
        <pc:picChg chg="add del mod">
          <ac:chgData name="Leonie Smith" userId="fed1330f33f5650e" providerId="LiveId" clId="{22A43093-2469-46C3-AA63-01CF6CDD9779}" dt="2022-04-14T05:58:01.211" v="398"/>
          <ac:picMkLst>
            <pc:docMk/>
            <pc:sldMk cId="1597028933" sldId="364"/>
            <ac:picMk id="2" creationId="{66B12484-FCBA-46CB-BE34-6025DAC5040D}"/>
          </ac:picMkLst>
        </pc:picChg>
        <pc:picChg chg="add del mod">
          <ac:chgData name="Leonie Smith" userId="fed1330f33f5650e" providerId="LiveId" clId="{22A43093-2469-46C3-AA63-01CF6CDD9779}" dt="2022-04-14T06:01:41.061" v="400"/>
          <ac:picMkLst>
            <pc:docMk/>
            <pc:sldMk cId="1597028933" sldId="364"/>
            <ac:picMk id="3" creationId="{585966E0-D296-4B21-82E5-B439E7471169}"/>
          </ac:picMkLst>
        </pc:picChg>
        <pc:picChg chg="add del mod">
          <ac:chgData name="Leonie Smith" userId="fed1330f33f5650e" providerId="LiveId" clId="{22A43093-2469-46C3-AA63-01CF6CDD9779}" dt="2022-04-14T06:03:20.713" v="402"/>
          <ac:picMkLst>
            <pc:docMk/>
            <pc:sldMk cId="1597028933" sldId="364"/>
            <ac:picMk id="5" creationId="{F8863F49-63BF-48F3-A089-E1CCE7EA3702}"/>
          </ac:picMkLst>
        </pc:picChg>
        <pc:picChg chg="add del mod">
          <ac:chgData name="Leonie Smith" userId="fed1330f33f5650e" providerId="LiveId" clId="{22A43093-2469-46C3-AA63-01CF6CDD9779}" dt="2022-04-14T06:04:05.299" v="404"/>
          <ac:picMkLst>
            <pc:docMk/>
            <pc:sldMk cId="1597028933" sldId="364"/>
            <ac:picMk id="7" creationId="{748E5636-5500-4405-9842-6DC8F00A3941}"/>
          </ac:picMkLst>
        </pc:picChg>
        <pc:picChg chg="add del mod">
          <ac:chgData name="Leonie Smith" userId="fed1330f33f5650e" providerId="LiveId" clId="{22A43093-2469-46C3-AA63-01CF6CDD9779}" dt="2022-04-14T06:04:43.600" v="406"/>
          <ac:picMkLst>
            <pc:docMk/>
            <pc:sldMk cId="1597028933" sldId="364"/>
            <ac:picMk id="8" creationId="{01ADF7F9-3CE7-4A00-B7E7-72936E8983F3}"/>
          </ac:picMkLst>
        </pc:picChg>
        <pc:picChg chg="add del mod">
          <ac:chgData name="Leonie Smith" userId="fed1330f33f5650e" providerId="LiveId" clId="{22A43093-2469-46C3-AA63-01CF6CDD9779}" dt="2022-04-14T06:05:01.614" v="408"/>
          <ac:picMkLst>
            <pc:docMk/>
            <pc:sldMk cId="1597028933" sldId="364"/>
            <ac:picMk id="9" creationId="{993806A0-5738-4DE7-A2C4-48BD6AC9C9E0}"/>
          </ac:picMkLst>
        </pc:picChg>
        <pc:picChg chg="add del mod">
          <ac:chgData name="Leonie Smith" userId="fed1330f33f5650e" providerId="LiveId" clId="{22A43093-2469-46C3-AA63-01CF6CDD9779}" dt="2022-04-14T06:05:22.648" v="410"/>
          <ac:picMkLst>
            <pc:docMk/>
            <pc:sldMk cId="1597028933" sldId="364"/>
            <ac:picMk id="10" creationId="{27900C80-269C-42D1-9A3B-482CB0D31769}"/>
          </ac:picMkLst>
        </pc:picChg>
        <pc:picChg chg="add del mod">
          <ac:chgData name="Leonie Smith" userId="fed1330f33f5650e" providerId="LiveId" clId="{22A43093-2469-46C3-AA63-01CF6CDD9779}" dt="2022-04-14T06:05:36.927" v="412"/>
          <ac:picMkLst>
            <pc:docMk/>
            <pc:sldMk cId="1597028933" sldId="364"/>
            <ac:picMk id="11" creationId="{4BEAD363-6818-4840-A123-0848C99A2D4A}"/>
          </ac:picMkLst>
        </pc:picChg>
        <pc:picChg chg="add del mod">
          <ac:chgData name="Leonie Smith" userId="fed1330f33f5650e" providerId="LiveId" clId="{22A43093-2469-46C3-AA63-01CF6CDD9779}" dt="2022-04-14T06:05:46.842" v="414"/>
          <ac:picMkLst>
            <pc:docMk/>
            <pc:sldMk cId="1597028933" sldId="364"/>
            <ac:picMk id="12" creationId="{0A7B8209-C723-45CE-A08A-D851AED80F51}"/>
          </ac:picMkLst>
        </pc:picChg>
        <pc:picChg chg="add mod">
          <ac:chgData name="Leonie Smith" userId="fed1330f33f5650e" providerId="LiveId" clId="{22A43093-2469-46C3-AA63-01CF6CDD9779}" dt="2022-04-14T06:06:03.747" v="415"/>
          <ac:picMkLst>
            <pc:docMk/>
            <pc:sldMk cId="1597028933" sldId="364"/>
            <ac:picMk id="13" creationId="{2F677432-9D12-4A85-B00B-35E41695C63B}"/>
          </ac:picMkLst>
        </pc:picChg>
      </pc:sldChg>
      <pc:sldChg chg="addSp delSp modSp mod">
        <pc:chgData name="Leonie Smith" userId="fed1330f33f5650e" providerId="LiveId" clId="{22A43093-2469-46C3-AA63-01CF6CDD9779}" dt="2022-04-13T14:59:26.003" v="326" actId="14100"/>
        <pc:sldMkLst>
          <pc:docMk/>
          <pc:sldMk cId="948354195" sldId="365"/>
        </pc:sldMkLst>
        <pc:picChg chg="add del">
          <ac:chgData name="Leonie Smith" userId="fed1330f33f5650e" providerId="LiveId" clId="{22A43093-2469-46C3-AA63-01CF6CDD9779}" dt="2022-04-13T14:59:08.021" v="323" actId="478"/>
          <ac:picMkLst>
            <pc:docMk/>
            <pc:sldMk cId="948354195" sldId="365"/>
            <ac:picMk id="3" creationId="{0BE36421-3C3A-4660-A1C0-918EDF4A8A89}"/>
          </ac:picMkLst>
        </pc:picChg>
        <pc:picChg chg="add mod">
          <ac:chgData name="Leonie Smith" userId="fed1330f33f5650e" providerId="LiveId" clId="{22A43093-2469-46C3-AA63-01CF6CDD9779}" dt="2022-04-13T14:59:26.003" v="326" actId="14100"/>
          <ac:picMkLst>
            <pc:docMk/>
            <pc:sldMk cId="948354195" sldId="365"/>
            <ac:picMk id="7" creationId="{18B60102-3703-4295-AEF5-150D61963394}"/>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A3CB7-A8E8-4A19-9B3E-857F154853BB}" type="datetimeFigureOut">
              <a:rPr lang="en-ZA" smtClean="0"/>
              <a:t>2024/07/08</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9EA38-4D76-40A4-8BB2-065CF2B5E7C1}" type="slidenum">
              <a:rPr lang="en-ZA" smtClean="0"/>
              <a:t>‹#›</a:t>
            </a:fld>
            <a:endParaRPr lang="en-ZA"/>
          </a:p>
        </p:txBody>
      </p:sp>
    </p:spTree>
    <p:extLst>
      <p:ext uri="{BB962C8B-B14F-4D97-AF65-F5344CB8AC3E}">
        <p14:creationId xmlns:p14="http://schemas.microsoft.com/office/powerpoint/2010/main" val="144124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a:t>Checked Kham</a:t>
            </a:r>
          </a:p>
        </p:txBody>
      </p:sp>
      <p:sp>
        <p:nvSpPr>
          <p:cNvPr id="4" name="Slide Number Placeholder 3"/>
          <p:cNvSpPr>
            <a:spLocks noGrp="1"/>
          </p:cNvSpPr>
          <p:nvPr>
            <p:ph type="sldNum" sz="quarter" idx="5"/>
          </p:nvPr>
        </p:nvSpPr>
        <p:spPr/>
        <p:txBody>
          <a:bodyPr/>
          <a:lstStyle/>
          <a:p>
            <a:fld id="{01A9EA38-4D76-40A4-8BB2-065CF2B5E7C1}" type="slidenum">
              <a:rPr lang="en-ZA" smtClean="0"/>
              <a:t>1</a:t>
            </a:fld>
            <a:endParaRPr lang="en-ZA"/>
          </a:p>
        </p:txBody>
      </p:sp>
    </p:spTree>
    <p:extLst>
      <p:ext uri="{BB962C8B-B14F-4D97-AF65-F5344CB8AC3E}">
        <p14:creationId xmlns:p14="http://schemas.microsoft.com/office/powerpoint/2010/main" val="6705543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800" b="1" i="0" u="none" strike="noStrike" baseline="0" dirty="0">
                <a:latin typeface="TimesNewRomanPS-BoldMT"/>
              </a:rPr>
              <a:t>16 Saul</a:t>
            </a:r>
          </a:p>
          <a:p>
            <a:pPr algn="l"/>
            <a:r>
              <a:rPr lang="en-US" sz="1800" b="0" i="0" u="none" strike="noStrike" baseline="0" dirty="0">
                <a:latin typeface="TimesNewRomanPSMT"/>
              </a:rPr>
              <a:t>1. People demand a King - 1 Samuel 8:4-22 (Left Top)</a:t>
            </a:r>
          </a:p>
          <a:p>
            <a:pPr algn="l"/>
            <a:r>
              <a:rPr lang="en-US" sz="1800" b="0" i="0" u="none" strike="noStrike" baseline="0" dirty="0">
                <a:latin typeface="TimesNewRomanPSMT"/>
              </a:rPr>
              <a:t>2. Samuel anoints Saul – 1 Samuel 9:1 – 10:9 (Right Top)</a:t>
            </a:r>
          </a:p>
          <a:p>
            <a:pPr algn="l"/>
            <a:r>
              <a:rPr lang="en-US" sz="1800" b="0" i="0" u="none" strike="noStrike" baseline="0" dirty="0">
                <a:latin typeface="TimesNewRomanPSMT"/>
              </a:rPr>
              <a:t>3. Election of Saul as King – 1 Samuel 10:17-27 (Right Center)</a:t>
            </a:r>
          </a:p>
          <a:p>
            <a:pPr algn="l"/>
            <a:r>
              <a:rPr lang="en-US" sz="1800" b="0" i="0" u="none" strike="noStrike" baseline="0" dirty="0">
                <a:latin typeface="TimesNewRomanPSMT"/>
              </a:rPr>
              <a:t>4. Address at Gilgal - 1 Samuel 11:14 – 12:25 (Right Bottom)</a:t>
            </a:r>
          </a:p>
          <a:p>
            <a:pPr algn="l"/>
            <a:r>
              <a:rPr lang="en-IN" sz="1800" b="0" i="0" u="none" strike="noStrike" baseline="0" dirty="0">
                <a:latin typeface="TimesNewRomanPSMT"/>
              </a:rPr>
              <a:t>5. Saul doesn’t wait for Samuel – 1 Samuel 13:5-14 (Left Bottom)</a:t>
            </a:r>
          </a:p>
          <a:p>
            <a:pPr algn="l"/>
            <a:r>
              <a:rPr lang="en-IN" sz="1800" b="0" i="0" u="none" strike="noStrike" baseline="0" dirty="0">
                <a:latin typeface="TimesNewRomanPSMT"/>
              </a:rPr>
              <a:t>6. Saul’s Disobedience – 1 Samuel 15:1-35 (Left </a:t>
            </a:r>
            <a:r>
              <a:rPr lang="en-IN" sz="1800" b="0" i="0" u="none" strike="noStrike" baseline="0" dirty="0" err="1">
                <a:latin typeface="TimesNewRomanPSMT"/>
              </a:rPr>
              <a:t>Center</a:t>
            </a:r>
            <a:r>
              <a:rPr lang="en-IN" sz="1800" b="0" i="0" u="none" strike="noStrike" baseline="0" dirty="0">
                <a:latin typeface="TimesNewRomanPSMT"/>
              </a:rPr>
              <a:t>)</a:t>
            </a:r>
          </a:p>
          <a:p>
            <a:pPr algn="l"/>
            <a:r>
              <a:rPr lang="en-IN" sz="1800" b="0" i="0" u="none" strike="noStrike" baseline="0" dirty="0">
                <a:latin typeface="TimesNewRomanPSMT"/>
              </a:rPr>
              <a:t>7. Samuel anoints David – 1 Samuel 16:1-14 (</a:t>
            </a:r>
            <a:r>
              <a:rPr lang="en-IN" sz="1800" b="0" i="0" u="none" strike="noStrike" baseline="0" dirty="0" err="1">
                <a:latin typeface="TimesNewRomanPSMT"/>
              </a:rPr>
              <a:t>Center</a:t>
            </a:r>
            <a:r>
              <a:rPr lang="en-IN" sz="1800" b="0" i="0" u="none" strike="noStrike" baseline="0" dirty="0">
                <a:latin typeface="TimesNewRomanPSMT"/>
              </a:rPr>
              <a:t>)</a:t>
            </a:r>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3</a:t>
            </a:fld>
            <a:endParaRPr lang="en-ZA"/>
          </a:p>
        </p:txBody>
      </p:sp>
    </p:spTree>
    <p:extLst>
      <p:ext uri="{BB962C8B-B14F-4D97-AF65-F5344CB8AC3E}">
        <p14:creationId xmlns:p14="http://schemas.microsoft.com/office/powerpoint/2010/main" val="39678509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2024/07/08</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2024/07/08</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2024/07/08</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2024/07/08</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2024/07/08</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2024/07/08</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2024/07/08</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2024/07/08</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2024/07/08</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2024/07/08</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2024/07/08</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2024/07/08</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D3D1AE-C111-43F0-AD47-18572ADF5BCE}"/>
              </a:ext>
            </a:extLst>
          </p:cNvPr>
          <p:cNvSpPr>
            <a:spLocks noGrp="1"/>
          </p:cNvSpPr>
          <p:nvPr>
            <p:ph type="title"/>
          </p:nvPr>
        </p:nvSpPr>
        <p:spPr/>
        <p:txBody>
          <a:bodyPr/>
          <a:lstStyle/>
          <a:p>
            <a:r>
              <a:rPr lang="en-US" dirty="0"/>
              <a:t>16-7</a:t>
            </a:r>
            <a:endParaRPr lang="en-IN" dirty="0"/>
          </a:p>
        </p:txBody>
      </p:sp>
      <p:pic>
        <p:nvPicPr>
          <p:cNvPr id="8" name="Audio 7">
            <a:hlinkClick r:id="" action="ppaction://media"/>
            <a:extLst>
              <a:ext uri="{FF2B5EF4-FFF2-40B4-BE49-F238E27FC236}">
                <a16:creationId xmlns:a16="http://schemas.microsoft.com/office/drawing/2014/main" id="{A756A3C6-D3A2-7642-DBA9-EAF7794E11F5}"/>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99396" t="-90625" r="-199396" b="-90625"/>
          <a:stretch>
            <a:fillRect/>
          </a:stretch>
        </p:blipFill>
        <p:spPr>
          <a:xfrm>
            <a:off x="9147683" y="5143500"/>
            <a:ext cx="3040633" cy="1714500"/>
          </a:xfrm>
          <a:prstGeom prst="rect">
            <a:avLst/>
          </a:prstGeom>
        </p:spPr>
      </p:pic>
      <p:sp>
        <p:nvSpPr>
          <p:cNvPr id="4" name="Content Placeholder 2">
            <a:extLst>
              <a:ext uri="{FF2B5EF4-FFF2-40B4-BE49-F238E27FC236}">
                <a16:creationId xmlns:a16="http://schemas.microsoft.com/office/drawing/2014/main" id="{637147F4-14FA-C7EB-5B07-F3CED48D6920}"/>
              </a:ext>
            </a:extLst>
          </p:cNvPr>
          <p:cNvSpPr>
            <a:spLocks noGrp="1"/>
          </p:cNvSpPr>
          <p:nvPr>
            <p:ph idx="1"/>
          </p:nvPr>
        </p:nvSpPr>
        <p:spPr>
          <a:xfrm>
            <a:off x="838200" y="1825625"/>
            <a:ext cx="10515600" cy="4351338"/>
          </a:xfrm>
        </p:spPr>
        <p:txBody>
          <a:bodyPr>
            <a:normAutofit fontScale="77500" lnSpcReduction="2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The</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Holy Bible in Modern Literary Tibetan, New Tibetan Bible translation.</a:t>
            </a:r>
            <a:endParaRPr lang="en-US" sz="1800" dirty="0">
              <a:effectLst/>
              <a:highlight>
                <a:srgbClr val="FFFFFF"/>
              </a:highlight>
              <a:latin typeface="Times New Roman" panose="02020603050405020304" pitchFamily="18" charset="0"/>
              <a:ea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This translation is made available under the terms of the Creative Commons Attribution-</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NonCommercial</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NoDerivatives</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4.0 International license.</a:t>
            </a:r>
            <a:endParaRPr lang="en-US" sz="1800" dirty="0">
              <a:effectLst/>
              <a:highlight>
                <a:srgbClr val="FFFFFF"/>
              </a:highlight>
              <a:latin typeface="Times New Roman" panose="02020603050405020304" pitchFamily="18" charset="0"/>
              <a:ea typeface="Times New Roman" panose="02020603050405020304" pitchFamily="18" charset="0"/>
            </a:endParaRPr>
          </a:p>
          <a:p>
            <a:endParaRPr lang="en-IN" dirty="0"/>
          </a:p>
        </p:txBody>
      </p:sp>
    </p:spTree>
    <p:extLst>
      <p:ext uri="{BB962C8B-B14F-4D97-AF65-F5344CB8AC3E}">
        <p14:creationId xmlns:p14="http://schemas.microsoft.com/office/powerpoint/2010/main" val="2869461528"/>
      </p:ext>
    </p:extLst>
  </p:cSld>
  <p:clrMapOvr>
    <a:masterClrMapping/>
  </p:clrMapOvr>
  <mc:AlternateContent xmlns:mc="http://schemas.openxmlformats.org/markup-compatibility/2006" xmlns:p14="http://schemas.microsoft.com/office/powerpoint/2010/main">
    <mc:Choice Requires="p14">
      <p:transition spd="slow" p14:dur="2000" advTm="2790"/>
    </mc:Choice>
    <mc:Fallback xmlns="">
      <p:transition spd="slow" advTm="27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5" name="Picture 4">
            <a:extLst>
              <a:ext uri="{FF2B5EF4-FFF2-40B4-BE49-F238E27FC236}">
                <a16:creationId xmlns:a16="http://schemas.microsoft.com/office/drawing/2014/main" id="{87B172FF-B20D-4CAC-925C-3842B40B6972}"/>
              </a:ext>
            </a:extLst>
          </p:cNvPr>
          <p:cNvPicPr>
            <a:picLocks noChangeAspect="1"/>
          </p:cNvPicPr>
          <p:nvPr/>
        </p:nvPicPr>
        <p:blipFill>
          <a:blip r:embed="rId2"/>
          <a:stretch>
            <a:fillRect/>
          </a:stretch>
        </p:blipFill>
        <p:spPr>
          <a:xfrm>
            <a:off x="-1" y="1"/>
            <a:ext cx="12720735" cy="6858000"/>
          </a:xfrm>
          <a:prstGeom prst="rect">
            <a:avLst/>
          </a:prstGeom>
        </p:spPr>
      </p:pic>
      <p:sp>
        <p:nvSpPr>
          <p:cNvPr id="7" name="TextBox 6">
            <a:extLst>
              <a:ext uri="{FF2B5EF4-FFF2-40B4-BE49-F238E27FC236}">
                <a16:creationId xmlns:a16="http://schemas.microsoft.com/office/drawing/2014/main" id="{EAF3177D-945A-9CFC-28EB-3B39199B0A65}"/>
              </a:ext>
            </a:extLst>
          </p:cNvPr>
          <p:cNvSpPr txBox="1"/>
          <p:nvPr/>
        </p:nvSpPr>
        <p:spPr>
          <a:xfrm>
            <a:off x="317392" y="179375"/>
            <a:ext cx="3116424" cy="584775"/>
          </a:xfrm>
          <a:prstGeom prst="rect">
            <a:avLst/>
          </a:prstGeom>
          <a:noFill/>
        </p:spPr>
        <p:txBody>
          <a:bodyPr wrap="square" rtlCol="0">
            <a:spAutoFit/>
          </a:bodyPr>
          <a:lstStyle/>
          <a:p>
            <a:r>
              <a:rPr lang="bo-CN" sz="3200" b="1" cap="all" dirty="0">
                <a:solidFill>
                  <a:schemeClr val="bg1"/>
                </a:solidFill>
                <a:latin typeface="ArialMT"/>
              </a:rPr>
              <a:t>ཤ་མུ་ཨེལ་དང་པོ།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16:3</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1956305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4So Samuel did what the Lord had said and went to Bethlehem. When the elders of the town met him, they trembled and asked, “Do you come in peace?”</a:t>
            </a:r>
            <a:endParaRPr lang="en-ZA" sz="16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4800" dirty="0">
                <a:solidFill>
                  <a:srgbClr val="121212"/>
                </a:solidFill>
                <a:latin typeface="ArialMT"/>
              </a:rPr>
              <a:t>4སཱ་མུ་ཨེལ་གྱིས་དེ་བཞིན་དུ་བྱས་ཤིང་། པེད་ལེ་ཧེམ་དུ་སླེབས་པ་ན། གྲོང་རྡལ་དེའི་རྒན་པོ་རྣམས་སྐྲག་སྐྲག་འདར་འདར་ངང་སཱ་མུ་ཨེལ་དང་འཕྲད་དུ་འོངས་ཏེ་ཁྱེད་ཞི་བདེའི་ཆེད་དུ་ཡོང་བ་ཡིན་ནམ་ཞེས་ཞུས་པས།</a:t>
            </a:r>
            <a:endParaRPr lang="en-ZA" dirty="0"/>
          </a:p>
        </p:txBody>
      </p:sp>
      <p:pic>
        <p:nvPicPr>
          <p:cNvPr id="7" name="Audio 6">
            <a:hlinkClick r:id="" action="ppaction://media"/>
            <a:extLst>
              <a:ext uri="{FF2B5EF4-FFF2-40B4-BE49-F238E27FC236}">
                <a16:creationId xmlns:a16="http://schemas.microsoft.com/office/drawing/2014/main" id="{301CBD2D-C6A8-780C-159B-684FE705D54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689563327"/>
      </p:ext>
    </p:extLst>
  </p:cSld>
  <p:clrMapOvr>
    <a:masterClrMapping/>
  </p:clrMapOvr>
  <mc:AlternateContent xmlns:mc="http://schemas.openxmlformats.org/markup-compatibility/2006" xmlns:p14="http://schemas.microsoft.com/office/powerpoint/2010/main">
    <mc:Choice Requires="p14">
      <p:transition spd="slow" p14:dur="2000" advTm="16479"/>
    </mc:Choice>
    <mc:Fallback xmlns="">
      <p:transition spd="slow" advTm="164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62471D7B-6D12-4169-8CFF-47F5AA81ADD3}"/>
              </a:ext>
            </a:extLst>
          </p:cNvPr>
          <p:cNvPicPr>
            <a:picLocks noChangeAspect="1"/>
          </p:cNvPicPr>
          <p:nvPr/>
        </p:nvPicPr>
        <p:blipFill>
          <a:blip r:embed="rId2"/>
          <a:stretch>
            <a:fillRect/>
          </a:stretch>
        </p:blipFill>
        <p:spPr>
          <a:xfrm>
            <a:off x="0" y="-407820"/>
            <a:ext cx="12191999" cy="7265820"/>
          </a:xfrm>
          <a:prstGeom prst="rect">
            <a:avLst/>
          </a:prstGeom>
        </p:spPr>
      </p:pic>
      <p:sp>
        <p:nvSpPr>
          <p:cNvPr id="5" name="TextBox 4">
            <a:extLst>
              <a:ext uri="{FF2B5EF4-FFF2-40B4-BE49-F238E27FC236}">
                <a16:creationId xmlns:a16="http://schemas.microsoft.com/office/drawing/2014/main" id="{AA22F009-E84B-3CA7-F262-4FB5B5E34CED}"/>
              </a:ext>
            </a:extLst>
          </p:cNvPr>
          <p:cNvSpPr txBox="1"/>
          <p:nvPr/>
        </p:nvSpPr>
        <p:spPr>
          <a:xfrm>
            <a:off x="317392" y="179375"/>
            <a:ext cx="3116424" cy="584775"/>
          </a:xfrm>
          <a:prstGeom prst="rect">
            <a:avLst/>
          </a:prstGeom>
          <a:noFill/>
        </p:spPr>
        <p:txBody>
          <a:bodyPr wrap="square" rtlCol="0">
            <a:spAutoFit/>
          </a:bodyPr>
          <a:lstStyle/>
          <a:p>
            <a:r>
              <a:rPr lang="bo-CN" sz="3200" b="1" cap="all" dirty="0">
                <a:solidFill>
                  <a:schemeClr val="bg1"/>
                </a:solidFill>
                <a:latin typeface="ArialMT"/>
              </a:rPr>
              <a:t>ཤ་མུ་ཨེལ་དང་པོ།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16:4</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7403392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5“In peace,” he replied. “I have come to sacrifice to the Lord. Consecrate yourselves and come with me to the sacrifice.”</a:t>
            </a:r>
          </a:p>
          <a:p>
            <a:r>
              <a:rPr lang="en-US" sz="4000" dirty="0">
                <a:solidFill>
                  <a:srgbClr val="121212"/>
                </a:solidFill>
                <a:latin typeface="ArialMT"/>
              </a:rPr>
              <a:t>Then he consecrated Jesse and his sons and invited them to the sacrifice.</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5དེས་ང་ནི་ཞི་བདེའི་ཆེད་དུ་དང་དཀོན་མཆོག་ཡ་ཝཱེ་ལ་མཆོད་པ་འབུལ་བར་འོངས་པས། ཁྱོད་རྣམས་ཀྱིས་རང་རང་གི་ལུས་གཙང་མར་བྱོས་ལ་ང་དང་མཉམ་དུ་མཆོད་པ་འབུལ་དུ་ཤོག་ཅིག་ཅེས་བསྐུལ་ནས་ཡེ་སེ་དང་དེའི་བུ་རྣམས་ལ་གཙང་སྦྲ་བྱེད་དུ་བཅུག་ནས་མཆོད་པ་འབུལ་སར་བོས།</a:t>
            </a:r>
            <a:endParaRPr lang="en-ZA" dirty="0"/>
          </a:p>
        </p:txBody>
      </p:sp>
      <p:pic>
        <p:nvPicPr>
          <p:cNvPr id="7" name="Audio 6">
            <a:hlinkClick r:id="" action="ppaction://media"/>
            <a:extLst>
              <a:ext uri="{FF2B5EF4-FFF2-40B4-BE49-F238E27FC236}">
                <a16:creationId xmlns:a16="http://schemas.microsoft.com/office/drawing/2014/main" id="{17E1398F-6B27-0C44-7F0F-9E17790FE12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976236224"/>
      </p:ext>
    </p:extLst>
  </p:cSld>
  <p:clrMapOvr>
    <a:masterClrMapping/>
  </p:clrMapOvr>
  <mc:AlternateContent xmlns:mc="http://schemas.openxmlformats.org/markup-compatibility/2006" xmlns:p14="http://schemas.microsoft.com/office/powerpoint/2010/main">
    <mc:Choice Requires="p14">
      <p:transition spd="slow" p14:dur="2000" advTm="17036"/>
    </mc:Choice>
    <mc:Fallback xmlns="">
      <p:transition spd="slow" advTm="170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A2047FB9-64BA-4B76-B37F-A8005035A62C}"/>
              </a:ext>
            </a:extLst>
          </p:cNvPr>
          <p:cNvPicPr>
            <a:picLocks noChangeAspect="1"/>
          </p:cNvPicPr>
          <p:nvPr/>
        </p:nvPicPr>
        <p:blipFill>
          <a:blip r:embed="rId2"/>
          <a:stretch>
            <a:fillRect/>
          </a:stretch>
        </p:blipFill>
        <p:spPr>
          <a:xfrm>
            <a:off x="0" y="-595279"/>
            <a:ext cx="12191999" cy="7443754"/>
          </a:xfrm>
          <a:prstGeom prst="rect">
            <a:avLst/>
          </a:prstGeom>
        </p:spPr>
      </p:pic>
      <p:sp>
        <p:nvSpPr>
          <p:cNvPr id="5" name="TextBox 4">
            <a:extLst>
              <a:ext uri="{FF2B5EF4-FFF2-40B4-BE49-F238E27FC236}">
                <a16:creationId xmlns:a16="http://schemas.microsoft.com/office/drawing/2014/main" id="{73340518-5AEA-0EA8-C30A-021CCB79D741}"/>
              </a:ext>
            </a:extLst>
          </p:cNvPr>
          <p:cNvSpPr txBox="1"/>
          <p:nvPr/>
        </p:nvSpPr>
        <p:spPr>
          <a:xfrm>
            <a:off x="317392" y="179375"/>
            <a:ext cx="3116424" cy="584775"/>
          </a:xfrm>
          <a:prstGeom prst="rect">
            <a:avLst/>
          </a:prstGeom>
          <a:noFill/>
        </p:spPr>
        <p:txBody>
          <a:bodyPr wrap="square" rtlCol="0">
            <a:spAutoFit/>
          </a:bodyPr>
          <a:lstStyle/>
          <a:p>
            <a:r>
              <a:rPr lang="bo-CN" sz="3200" b="1" cap="all" dirty="0">
                <a:solidFill>
                  <a:schemeClr val="bg1"/>
                </a:solidFill>
                <a:latin typeface="ArialMT"/>
              </a:rPr>
              <a:t>ཤ་མུ་ཨེལ་དང་པོ།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16:5</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6426676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6When they arrived, Samuel saw Eliab and said, “Surely here before the Lord is His anointed.”</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6ཡང་དེ་རྣམས་སླེབས་པ་ཙམ་གྱིས་སཱ་མུ་ཨེལ་གྱིས་ཨེ་ལི་ཨབ་ལ་བལྟས་ཤིང་དཀོན་མཆོག་ཡ་ཝཱེའི་དྲུང་དུ་འབྱུག་པར་རུང་བ་དེ་ནི་ངེས་པར་ཁོ་རང་ཡིན་སྙམ།</a:t>
            </a:r>
            <a:endParaRPr lang="en-ZA" dirty="0"/>
          </a:p>
        </p:txBody>
      </p:sp>
      <p:pic>
        <p:nvPicPr>
          <p:cNvPr id="7" name="Audio 6">
            <a:hlinkClick r:id="" action="ppaction://media"/>
            <a:extLst>
              <a:ext uri="{FF2B5EF4-FFF2-40B4-BE49-F238E27FC236}">
                <a16:creationId xmlns:a16="http://schemas.microsoft.com/office/drawing/2014/main" id="{63FC40C7-6456-C772-D4E0-7E2802541A9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291027071"/>
      </p:ext>
    </p:extLst>
  </p:cSld>
  <p:clrMapOvr>
    <a:masterClrMapping/>
  </p:clrMapOvr>
  <mc:AlternateContent xmlns:mc="http://schemas.openxmlformats.org/markup-compatibility/2006" xmlns:p14="http://schemas.microsoft.com/office/powerpoint/2010/main">
    <mc:Choice Requires="p14">
      <p:transition spd="slow" p14:dur="2000" advTm="13837"/>
    </mc:Choice>
    <mc:Fallback xmlns="">
      <p:transition spd="slow" advTm="138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9341E45C-9E16-4858-9245-E1FAE769D8AC}"/>
              </a:ext>
            </a:extLst>
          </p:cNvPr>
          <p:cNvPicPr>
            <a:picLocks noChangeAspect="1"/>
          </p:cNvPicPr>
          <p:nvPr/>
        </p:nvPicPr>
        <p:blipFill>
          <a:blip r:embed="rId2"/>
          <a:stretch>
            <a:fillRect/>
          </a:stretch>
        </p:blipFill>
        <p:spPr>
          <a:xfrm>
            <a:off x="0" y="-9645"/>
            <a:ext cx="12191999" cy="6867645"/>
          </a:xfrm>
          <a:prstGeom prst="rect">
            <a:avLst/>
          </a:prstGeom>
        </p:spPr>
      </p:pic>
      <p:sp>
        <p:nvSpPr>
          <p:cNvPr id="5" name="TextBox 4">
            <a:extLst>
              <a:ext uri="{FF2B5EF4-FFF2-40B4-BE49-F238E27FC236}">
                <a16:creationId xmlns:a16="http://schemas.microsoft.com/office/drawing/2014/main" id="{8AF44FCC-60AB-18A2-0560-32A27159564B}"/>
              </a:ext>
            </a:extLst>
          </p:cNvPr>
          <p:cNvSpPr txBox="1"/>
          <p:nvPr/>
        </p:nvSpPr>
        <p:spPr>
          <a:xfrm>
            <a:off x="317392" y="179375"/>
            <a:ext cx="3116424" cy="584775"/>
          </a:xfrm>
          <a:prstGeom prst="rect">
            <a:avLst/>
          </a:prstGeom>
          <a:noFill/>
        </p:spPr>
        <p:txBody>
          <a:bodyPr wrap="square" rtlCol="0">
            <a:spAutoFit/>
          </a:bodyPr>
          <a:lstStyle/>
          <a:p>
            <a:r>
              <a:rPr lang="bo-CN" sz="3200" b="1" cap="all" dirty="0">
                <a:solidFill>
                  <a:schemeClr val="bg1"/>
                </a:solidFill>
                <a:latin typeface="ArialMT"/>
              </a:rPr>
              <a:t>ཤ་མུ་ཨེལ་དང་པོ།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16:6</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5224959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7But the Lord said to Samuel, “Do not consider his appearance or height, for I have rejected him; the Lord does not see as man does. For man sees the outward appearance, but the Lord sees the heart.”</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4800" dirty="0">
                <a:solidFill>
                  <a:srgbClr val="121212"/>
                </a:solidFill>
                <a:latin typeface="ArialMT"/>
              </a:rPr>
              <a:t>7འོན་ཀྱང་དཀོན་མཆོག་ཡ་ཝཱེས་སཱ་མུ་ཨེལ་ལ་མི་འདིའི་བྱད་བཞིན་ནམ་གཟུགས་ཀྱི་རིང་ཐུང་སོགས་ལ་མ་བལྟ། རྒྱུ་མཚན་ངས་ཁོ་རང་སྤངས་པ་ཡིན་ཏེ། དཀོན་མཆོག་ཡ་ཝཱེས་གཟིགས་པ་ནི་མི་ཀུན་གྱིས་ལྟ་བ་དང་མི་འདྲ་སྟེ། མི་རྣམས་ཀྱིས་ཕྱི་ཚུལ་ལ་བལྟ་ཞིང་དཀོན་མཆོག་ཡ་ཝཱེས་ནང་སེམས་ལ་གཟིགས་པ་ཡིན་ཞེས་གསུངས།</a:t>
            </a:r>
            <a:endParaRPr lang="en-ZA" dirty="0"/>
          </a:p>
        </p:txBody>
      </p:sp>
      <p:pic>
        <p:nvPicPr>
          <p:cNvPr id="5" name="Audio 4">
            <a:hlinkClick r:id="" action="ppaction://media"/>
            <a:extLst>
              <a:ext uri="{FF2B5EF4-FFF2-40B4-BE49-F238E27FC236}">
                <a16:creationId xmlns:a16="http://schemas.microsoft.com/office/drawing/2014/main" id="{B0623BB0-0537-2A4D-66E9-66F9A3149C8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871066081"/>
      </p:ext>
    </p:extLst>
  </p:cSld>
  <p:clrMapOvr>
    <a:masterClrMapping/>
  </p:clrMapOvr>
  <mc:AlternateContent xmlns:mc="http://schemas.openxmlformats.org/markup-compatibility/2006" xmlns:p14="http://schemas.microsoft.com/office/powerpoint/2010/main">
    <mc:Choice Requires="p14">
      <p:transition spd="slow" p14:dur="2000" advTm="19751"/>
    </mc:Choice>
    <mc:Fallback xmlns="">
      <p:transition spd="slow" advTm="197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60B5061D-9E7D-4853-9FD4-9EE0C15B85CA}"/>
              </a:ext>
            </a:extLst>
          </p:cNvPr>
          <p:cNvPicPr>
            <a:picLocks noChangeAspect="1"/>
          </p:cNvPicPr>
          <p:nvPr/>
        </p:nvPicPr>
        <p:blipFill>
          <a:blip r:embed="rId2"/>
          <a:stretch>
            <a:fillRect/>
          </a:stretch>
        </p:blipFill>
        <p:spPr>
          <a:xfrm>
            <a:off x="-64067" y="1"/>
            <a:ext cx="12256068" cy="6858000"/>
          </a:xfrm>
          <a:prstGeom prst="rect">
            <a:avLst/>
          </a:prstGeom>
        </p:spPr>
      </p:pic>
      <p:sp>
        <p:nvSpPr>
          <p:cNvPr id="5" name="TextBox 4">
            <a:extLst>
              <a:ext uri="{FF2B5EF4-FFF2-40B4-BE49-F238E27FC236}">
                <a16:creationId xmlns:a16="http://schemas.microsoft.com/office/drawing/2014/main" id="{EFF2AE14-15D1-52F9-226E-ADDF3D23AA67}"/>
              </a:ext>
            </a:extLst>
          </p:cNvPr>
          <p:cNvSpPr txBox="1"/>
          <p:nvPr/>
        </p:nvSpPr>
        <p:spPr>
          <a:xfrm>
            <a:off x="317392" y="179375"/>
            <a:ext cx="3116424" cy="584775"/>
          </a:xfrm>
          <a:prstGeom prst="rect">
            <a:avLst/>
          </a:prstGeom>
          <a:noFill/>
        </p:spPr>
        <p:txBody>
          <a:bodyPr wrap="square" rtlCol="0">
            <a:spAutoFit/>
          </a:bodyPr>
          <a:lstStyle/>
          <a:p>
            <a:r>
              <a:rPr lang="bo-CN" sz="3200" b="1" cap="all" dirty="0">
                <a:solidFill>
                  <a:schemeClr val="bg1"/>
                </a:solidFill>
                <a:latin typeface="ArialMT"/>
              </a:rPr>
              <a:t>ཤ་མུ་ཨེལ་དང་པོ།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16:7</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704561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800" dirty="0">
                <a:solidFill>
                  <a:srgbClr val="121212"/>
                </a:solidFill>
                <a:latin typeface="ArialMT"/>
              </a:rPr>
              <a:t>8Then Jesse called </a:t>
            </a:r>
            <a:r>
              <a:rPr lang="en-US" sz="4800" dirty="0" err="1">
                <a:solidFill>
                  <a:srgbClr val="121212"/>
                </a:solidFill>
                <a:latin typeface="ArialMT"/>
              </a:rPr>
              <a:t>Abinadab</a:t>
            </a:r>
            <a:r>
              <a:rPr lang="en-US" sz="4800" dirty="0">
                <a:solidFill>
                  <a:srgbClr val="121212"/>
                </a:solidFill>
                <a:latin typeface="ArialMT"/>
              </a:rPr>
              <a:t> and presented him to Samuel, who said, “The Lord has not chosen this one either.”</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121212"/>
                </a:solidFill>
                <a:latin typeface="ArialMT"/>
              </a:rPr>
              <a:t>8དེ་ནས་ཡེ་སེ་ཡིས་ཨ་བི་ནཱ་དབ་བོས་ནས་སཱ་མུ་ཨེལ་གྱི་དྲུང་དུ་འགྲོ་རུ་བཅུག་པ་ལ། དེས་དཀོན་མཆོག་ཡ་ཝཱེས་འདི་ཡང་མ་བསྐོས་ཞེས་སྨྲས་པས།</a:t>
            </a:r>
            <a:endParaRPr lang="en-ZA" dirty="0"/>
          </a:p>
        </p:txBody>
      </p:sp>
      <p:pic>
        <p:nvPicPr>
          <p:cNvPr id="7" name="Audio 6">
            <a:hlinkClick r:id="" action="ppaction://media"/>
            <a:extLst>
              <a:ext uri="{FF2B5EF4-FFF2-40B4-BE49-F238E27FC236}">
                <a16:creationId xmlns:a16="http://schemas.microsoft.com/office/drawing/2014/main" id="{FE1A3591-9A8E-AC84-257A-17993D99238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998369883"/>
      </p:ext>
    </p:extLst>
  </p:cSld>
  <p:clrMapOvr>
    <a:masterClrMapping/>
  </p:clrMapOvr>
  <mc:AlternateContent xmlns:mc="http://schemas.openxmlformats.org/markup-compatibility/2006" xmlns:p14="http://schemas.microsoft.com/office/powerpoint/2010/main">
    <mc:Choice Requires="p14">
      <p:transition spd="slow" p14:dur="2000" advTm="10645"/>
    </mc:Choice>
    <mc:Fallback xmlns="">
      <p:transition spd="slow" advTm="106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DA1CBB5B-15AD-42BB-B13C-EEFD7E0EDFA7}"/>
              </a:ext>
            </a:extLst>
          </p:cNvPr>
          <p:cNvPicPr>
            <a:picLocks noChangeAspect="1"/>
          </p:cNvPicPr>
          <p:nvPr/>
        </p:nvPicPr>
        <p:blipFill>
          <a:blip r:embed="rId2"/>
          <a:stretch>
            <a:fillRect/>
          </a:stretch>
        </p:blipFill>
        <p:spPr>
          <a:xfrm>
            <a:off x="0" y="-1012953"/>
            <a:ext cx="12192000" cy="7870953"/>
          </a:xfrm>
          <a:prstGeom prst="rect">
            <a:avLst/>
          </a:prstGeom>
        </p:spPr>
      </p:pic>
      <p:sp>
        <p:nvSpPr>
          <p:cNvPr id="5" name="TextBox 4">
            <a:extLst>
              <a:ext uri="{FF2B5EF4-FFF2-40B4-BE49-F238E27FC236}">
                <a16:creationId xmlns:a16="http://schemas.microsoft.com/office/drawing/2014/main" id="{1026D506-F3FB-78DD-80AE-7C7DF5E8FE61}"/>
              </a:ext>
            </a:extLst>
          </p:cNvPr>
          <p:cNvSpPr txBox="1"/>
          <p:nvPr/>
        </p:nvSpPr>
        <p:spPr>
          <a:xfrm>
            <a:off x="417921" y="0"/>
            <a:ext cx="5975129" cy="3908156"/>
          </a:xfrm>
          <a:prstGeom prst="rect">
            <a:avLst/>
          </a:prstGeom>
          <a:noFill/>
        </p:spPr>
        <p:txBody>
          <a:bodyPr wrap="square" rtlCol="0">
            <a:noAutofit/>
          </a:bodyPr>
          <a:lstStyle/>
          <a:p>
            <a:pPr algn="ctr"/>
            <a:r>
              <a:rPr lang="bo-CN" sz="8000" b="1" cap="all" dirty="0">
                <a:solidFill>
                  <a:schemeClr val="bg1"/>
                </a:solidFill>
                <a:latin typeface="ArialMT"/>
              </a:rPr>
              <a:t>ཤ་མུ་ཨེལ་དང་པོ། 16</a:t>
            </a:r>
          </a:p>
          <a:p>
            <a:r>
              <a:rPr lang="bo-CN" sz="8000" b="1" dirty="0">
                <a:solidFill>
                  <a:schemeClr val="bg1"/>
                </a:solidFill>
                <a:latin typeface="ArialMT"/>
              </a:rPr>
              <a:t>དཱ་བིད་ལ་རྒྱལ་པོར་བསྔོ་འབུལ་བྱས་པ།</a:t>
            </a:r>
          </a:p>
          <a:p>
            <a:endParaRPr lang="en-ZA" dirty="0"/>
          </a:p>
        </p:txBody>
      </p:sp>
    </p:spTree>
    <p:extLst>
      <p:ext uri="{BB962C8B-B14F-4D97-AF65-F5344CB8AC3E}">
        <p14:creationId xmlns:p14="http://schemas.microsoft.com/office/powerpoint/2010/main" val="17722284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7C485D36-8722-4433-9743-6BA5C910D0E2}"/>
              </a:ext>
            </a:extLst>
          </p:cNvPr>
          <p:cNvPicPr>
            <a:picLocks noChangeAspect="1"/>
          </p:cNvPicPr>
          <p:nvPr/>
        </p:nvPicPr>
        <p:blipFill>
          <a:blip r:embed="rId2"/>
          <a:stretch>
            <a:fillRect/>
          </a:stretch>
        </p:blipFill>
        <p:spPr>
          <a:xfrm>
            <a:off x="-1" y="-13461"/>
            <a:ext cx="12191999" cy="6871462"/>
          </a:xfrm>
          <a:prstGeom prst="rect">
            <a:avLst/>
          </a:prstGeom>
        </p:spPr>
      </p:pic>
      <p:sp>
        <p:nvSpPr>
          <p:cNvPr id="5" name="TextBox 4">
            <a:extLst>
              <a:ext uri="{FF2B5EF4-FFF2-40B4-BE49-F238E27FC236}">
                <a16:creationId xmlns:a16="http://schemas.microsoft.com/office/drawing/2014/main" id="{6DD11D9D-FB5C-B58D-5DCF-37B6BF8C2D68}"/>
              </a:ext>
            </a:extLst>
          </p:cNvPr>
          <p:cNvSpPr txBox="1"/>
          <p:nvPr/>
        </p:nvSpPr>
        <p:spPr>
          <a:xfrm>
            <a:off x="317392" y="179375"/>
            <a:ext cx="3116424" cy="584775"/>
          </a:xfrm>
          <a:prstGeom prst="rect">
            <a:avLst/>
          </a:prstGeom>
          <a:noFill/>
        </p:spPr>
        <p:txBody>
          <a:bodyPr wrap="square" rtlCol="0">
            <a:spAutoFit/>
          </a:bodyPr>
          <a:lstStyle/>
          <a:p>
            <a:r>
              <a:rPr lang="bo-CN" sz="3200" b="1" cap="all" dirty="0">
                <a:solidFill>
                  <a:schemeClr val="bg1"/>
                </a:solidFill>
                <a:latin typeface="ArialMT"/>
              </a:rPr>
              <a:t>ཤ་མུ་ཨེལ་དང་པོ།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16:8</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3549663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800" dirty="0">
                <a:solidFill>
                  <a:srgbClr val="121212"/>
                </a:solidFill>
                <a:latin typeface="ArialMT"/>
              </a:rPr>
              <a:t>9Next Jesse presented Shammah, but Samuel said, “The Lord has not chosen this one either.”</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7200" dirty="0">
                <a:solidFill>
                  <a:srgbClr val="121212"/>
                </a:solidFill>
                <a:latin typeface="ArialMT"/>
              </a:rPr>
              <a:t>9ཡང་ཡེ་སེ་ཡིས་ཤམ་མཱ་བོས་ནས་སཱ་མུ་ཨེལ་གྱི་དྲུང་དུ་འགྲོ་རུ་བཅུག་པ་ལ། དེས་དཀོན་མཆོག་ཡ་ཝཱེས་འདི་ཡང་མ་བསྐོས་ཞེས་སྨྲས་པས།</a:t>
            </a:r>
            <a:endParaRPr lang="en-ZA" dirty="0"/>
          </a:p>
        </p:txBody>
      </p:sp>
      <p:pic>
        <p:nvPicPr>
          <p:cNvPr id="7" name="Audio 6">
            <a:hlinkClick r:id="" action="ppaction://media"/>
            <a:extLst>
              <a:ext uri="{FF2B5EF4-FFF2-40B4-BE49-F238E27FC236}">
                <a16:creationId xmlns:a16="http://schemas.microsoft.com/office/drawing/2014/main" id="{E3734D4C-1319-4D58-2647-7E9365EC4CA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598464500"/>
      </p:ext>
    </p:extLst>
  </p:cSld>
  <p:clrMapOvr>
    <a:masterClrMapping/>
  </p:clrMapOvr>
  <mc:AlternateContent xmlns:mc="http://schemas.openxmlformats.org/markup-compatibility/2006" xmlns:p14="http://schemas.microsoft.com/office/powerpoint/2010/main">
    <mc:Choice Requires="p14">
      <p:transition spd="slow" p14:dur="2000" advTm="7617"/>
    </mc:Choice>
    <mc:Fallback xmlns="">
      <p:transition spd="slow" advTm="76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70E6CC06-3D38-4D9F-8D46-ECA6B5A62CA8}"/>
              </a:ext>
            </a:extLst>
          </p:cNvPr>
          <p:cNvPicPr>
            <a:picLocks noChangeAspect="1"/>
          </p:cNvPicPr>
          <p:nvPr/>
        </p:nvPicPr>
        <p:blipFill>
          <a:blip r:embed="rId2"/>
          <a:stretch>
            <a:fillRect/>
          </a:stretch>
        </p:blipFill>
        <p:spPr>
          <a:xfrm>
            <a:off x="-638537" y="1"/>
            <a:ext cx="12830537" cy="6858000"/>
          </a:xfrm>
          <a:prstGeom prst="rect">
            <a:avLst/>
          </a:prstGeom>
        </p:spPr>
      </p:pic>
      <p:sp>
        <p:nvSpPr>
          <p:cNvPr id="5" name="TextBox 4">
            <a:extLst>
              <a:ext uri="{FF2B5EF4-FFF2-40B4-BE49-F238E27FC236}">
                <a16:creationId xmlns:a16="http://schemas.microsoft.com/office/drawing/2014/main" id="{A17C2979-9E5C-27AF-7E47-AA46FD3AD727}"/>
              </a:ext>
            </a:extLst>
          </p:cNvPr>
          <p:cNvSpPr txBox="1"/>
          <p:nvPr/>
        </p:nvSpPr>
        <p:spPr>
          <a:xfrm>
            <a:off x="317392" y="179375"/>
            <a:ext cx="3116424" cy="584775"/>
          </a:xfrm>
          <a:prstGeom prst="rect">
            <a:avLst/>
          </a:prstGeom>
          <a:noFill/>
        </p:spPr>
        <p:txBody>
          <a:bodyPr wrap="square" rtlCol="0">
            <a:spAutoFit/>
          </a:bodyPr>
          <a:lstStyle/>
          <a:p>
            <a:r>
              <a:rPr lang="bo-CN" sz="3200" b="1" cap="all" dirty="0">
                <a:solidFill>
                  <a:schemeClr val="bg1"/>
                </a:solidFill>
                <a:latin typeface="ArialMT"/>
              </a:rPr>
              <a:t>ཤ་མུ་ཨེལ་དང་པོ།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16:9</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598913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800" dirty="0">
                <a:solidFill>
                  <a:srgbClr val="121212"/>
                </a:solidFill>
                <a:latin typeface="ArialMT"/>
              </a:rPr>
              <a:t>10Thus Jesse made seven of his sons pass before Samuel, but Samuel told him, “The Lord has not chosen any of these.”</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121212"/>
                </a:solidFill>
                <a:latin typeface="ArialMT"/>
              </a:rPr>
              <a:t>10ཡེ་སེ་ཡིས་དེ་ལྟར་སྔ་ཕྱིར་རང་གི་བུ་བདུན་སཱ་མུ་ཨེལ་གྱི་མདུན་དུ་འགྲོ་རུ་བཅུག་ཀྱང་། སཱ་མུ་ཨེལ་གྱིས་ཡེ་སེ་ལ་དཀོན་མཆོག་ཡ་ཝཱེས་འདི་དག་ཀྱང་མ་བསྐོས་ཞེས་སྨྲས།</a:t>
            </a:r>
            <a:endParaRPr lang="en-ZA" dirty="0"/>
          </a:p>
        </p:txBody>
      </p:sp>
      <p:pic>
        <p:nvPicPr>
          <p:cNvPr id="7" name="Audio 6">
            <a:hlinkClick r:id="" action="ppaction://media"/>
            <a:extLst>
              <a:ext uri="{FF2B5EF4-FFF2-40B4-BE49-F238E27FC236}">
                <a16:creationId xmlns:a16="http://schemas.microsoft.com/office/drawing/2014/main" id="{EE99C1E2-4C8B-CEED-23FB-E931543883E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944923438"/>
      </p:ext>
    </p:extLst>
  </p:cSld>
  <p:clrMapOvr>
    <a:masterClrMapping/>
  </p:clrMapOvr>
  <mc:AlternateContent xmlns:mc="http://schemas.openxmlformats.org/markup-compatibility/2006" xmlns:p14="http://schemas.microsoft.com/office/powerpoint/2010/main">
    <mc:Choice Requires="p14">
      <p:transition spd="slow" p14:dur="2000" advTm="9880"/>
    </mc:Choice>
    <mc:Fallback xmlns="">
      <p:transition spd="slow" advTm="98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58366"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7" name="Picture 6">
            <a:extLst>
              <a:ext uri="{FF2B5EF4-FFF2-40B4-BE49-F238E27FC236}">
                <a16:creationId xmlns:a16="http://schemas.microsoft.com/office/drawing/2014/main" id="{1C97F889-1DD4-4D84-8196-A876833801B5}"/>
              </a:ext>
            </a:extLst>
          </p:cNvPr>
          <p:cNvPicPr>
            <a:picLocks noChangeAspect="1"/>
          </p:cNvPicPr>
          <p:nvPr/>
        </p:nvPicPr>
        <p:blipFill>
          <a:blip r:embed="rId2"/>
          <a:stretch>
            <a:fillRect/>
          </a:stretch>
        </p:blipFill>
        <p:spPr>
          <a:xfrm>
            <a:off x="-58366" y="-33795"/>
            <a:ext cx="12248669" cy="6891795"/>
          </a:xfrm>
          <a:prstGeom prst="rect">
            <a:avLst/>
          </a:prstGeom>
        </p:spPr>
      </p:pic>
      <p:sp>
        <p:nvSpPr>
          <p:cNvPr id="5" name="TextBox 4">
            <a:extLst>
              <a:ext uri="{FF2B5EF4-FFF2-40B4-BE49-F238E27FC236}">
                <a16:creationId xmlns:a16="http://schemas.microsoft.com/office/drawing/2014/main" id="{DFA73B3F-70B9-5F3C-FC2C-05554FD71CEC}"/>
              </a:ext>
            </a:extLst>
          </p:cNvPr>
          <p:cNvSpPr txBox="1"/>
          <p:nvPr/>
        </p:nvSpPr>
        <p:spPr>
          <a:xfrm>
            <a:off x="317392" y="179375"/>
            <a:ext cx="3116424" cy="584775"/>
          </a:xfrm>
          <a:prstGeom prst="rect">
            <a:avLst/>
          </a:prstGeom>
          <a:noFill/>
        </p:spPr>
        <p:txBody>
          <a:bodyPr wrap="square" rtlCol="0">
            <a:spAutoFit/>
          </a:bodyPr>
          <a:lstStyle/>
          <a:p>
            <a:r>
              <a:rPr lang="bo-CN" sz="3200" b="1" cap="all" dirty="0">
                <a:solidFill>
                  <a:schemeClr val="bg1"/>
                </a:solidFill>
                <a:latin typeface="ArialMT"/>
              </a:rPr>
              <a:t>ཤ་མུ་ཨེལ་དང་པོ།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16:10</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7213513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11And Samuel asked him, “Are these all the sons you have?”</a:t>
            </a:r>
          </a:p>
          <a:p>
            <a:r>
              <a:rPr lang="en-US" sz="4000" dirty="0">
                <a:solidFill>
                  <a:srgbClr val="121212"/>
                </a:solidFill>
                <a:latin typeface="ArialMT"/>
              </a:rPr>
              <a:t>“There is still the youngest,” Jesse replied, “but he is tending the sheep.”</a:t>
            </a:r>
          </a:p>
          <a:p>
            <a:r>
              <a:rPr lang="en-US" sz="4000" dirty="0">
                <a:solidFill>
                  <a:srgbClr val="121212"/>
                </a:solidFill>
                <a:latin typeface="ArialMT"/>
              </a:rPr>
              <a:t>“Send for him,” Samuel replied. “For we will not sit down to eat until he arrives.”</a:t>
            </a:r>
            <a:endParaRPr lang="en-ZA" sz="16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11ཡང་སཱ་མུ་ཨེལ་གྱིས་ཡེ་སེ་ལ་ཁྱེད་ཀྱི་བུ་ཚང་མ་འདི་རུ་ཡོད་དམ་ཞེས་དྲིས་པའི་ལན་དུ་དེས། བུ་ཆུང་ཤོས་ད་དུང་ལུས་ཡོད་དེ་ཁོས་ལུག་འཚོ་བཞིན་ཡོད་ཟེར་བས་སཱ་མུ་ཨེལ་གྱིས་ཡེ་སེ་ལ་མི་ཞིག་མངགས་ནས་ཁོ་རང་བོས་དང་། ཁོ་མ་སླེབས་བར་དུ་ངེད་རྣམས་ས་རུ་མི་སྡོད་ཅེས་སྨྲས་པ་བཞིན་དུ།</a:t>
            </a:r>
            <a:endParaRPr lang="en-ZA" dirty="0"/>
          </a:p>
        </p:txBody>
      </p:sp>
      <p:pic>
        <p:nvPicPr>
          <p:cNvPr id="5" name="Audio 4">
            <a:hlinkClick r:id="" action="ppaction://media"/>
            <a:extLst>
              <a:ext uri="{FF2B5EF4-FFF2-40B4-BE49-F238E27FC236}">
                <a16:creationId xmlns:a16="http://schemas.microsoft.com/office/drawing/2014/main" id="{E8E88C58-A4FD-E141-BA33-88E881E6318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175269013"/>
      </p:ext>
    </p:extLst>
  </p:cSld>
  <p:clrMapOvr>
    <a:masterClrMapping/>
  </p:clrMapOvr>
  <mc:AlternateContent xmlns:mc="http://schemas.openxmlformats.org/markup-compatibility/2006" xmlns:p14="http://schemas.microsoft.com/office/powerpoint/2010/main">
    <mc:Choice Requires="p14">
      <p:transition spd="slow" p14:dur="2000" advTm="18161"/>
    </mc:Choice>
    <mc:Fallback xmlns="">
      <p:transition spd="slow" advTm="181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BD9542F0-08EF-4C82-BA7E-902DFBF31E28}"/>
              </a:ext>
            </a:extLst>
          </p:cNvPr>
          <p:cNvPicPr>
            <a:picLocks noChangeAspect="1"/>
          </p:cNvPicPr>
          <p:nvPr/>
        </p:nvPicPr>
        <p:blipFill>
          <a:blip r:embed="rId2"/>
          <a:stretch>
            <a:fillRect/>
          </a:stretch>
        </p:blipFill>
        <p:spPr>
          <a:xfrm>
            <a:off x="-2840477" y="-1708543"/>
            <a:ext cx="15032477" cy="8566543"/>
          </a:xfrm>
          <a:prstGeom prst="rect">
            <a:avLst/>
          </a:prstGeom>
        </p:spPr>
      </p:pic>
      <p:sp>
        <p:nvSpPr>
          <p:cNvPr id="5" name="TextBox 4">
            <a:extLst>
              <a:ext uri="{FF2B5EF4-FFF2-40B4-BE49-F238E27FC236}">
                <a16:creationId xmlns:a16="http://schemas.microsoft.com/office/drawing/2014/main" id="{DB1C693C-3F26-1F84-4850-A2F52220CBEF}"/>
              </a:ext>
            </a:extLst>
          </p:cNvPr>
          <p:cNvSpPr txBox="1"/>
          <p:nvPr/>
        </p:nvSpPr>
        <p:spPr>
          <a:xfrm>
            <a:off x="317392" y="179375"/>
            <a:ext cx="3116424" cy="584775"/>
          </a:xfrm>
          <a:prstGeom prst="rect">
            <a:avLst/>
          </a:prstGeom>
          <a:noFill/>
        </p:spPr>
        <p:txBody>
          <a:bodyPr wrap="square" rtlCol="0">
            <a:spAutoFit/>
          </a:bodyPr>
          <a:lstStyle/>
          <a:p>
            <a:r>
              <a:rPr lang="bo-CN" sz="3200" b="1" cap="all" dirty="0">
                <a:solidFill>
                  <a:schemeClr val="bg1"/>
                </a:solidFill>
                <a:latin typeface="ArialMT"/>
              </a:rPr>
              <a:t>ཤ་མུ་ཨེལ་དང་པོ།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16:11</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72062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12So Jesse sent for his youngest son and brought him in. He was ruddy, with beautiful eyes and a handsome appearance. And the Lord said, “Rise and anoint him, for he is the one.”</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12མི་ཞིག་མངགས་ནས་ཁོ་བོས་པ་དང་བུ་དེ་ནི་ངོ་མདངས་དམར་ཞིང་མིག་མཛེས་པ་དང་བྱད་གཟིགས་ལེགས་པ་ཞིག་ཡིན་ལ། དེའི་ཚེ་དཀོན་མཆོག་ཡ་ཝཱེས་འདི་ནི་བདག་གིས་ཆེད་དུ་བསྐོས་པ་དེ་ཡིན་པས་ད་ལྟ་ལངས་ནས་ཁོ་ལ་སྣུམ་གྱིས་བྱུགས་ཤིག་ཅེས་བཀའ་བསྩལ་པས།</a:t>
            </a:r>
            <a:endParaRPr lang="en-ZA" dirty="0"/>
          </a:p>
        </p:txBody>
      </p:sp>
      <p:pic>
        <p:nvPicPr>
          <p:cNvPr id="21" name="Audio 20">
            <a:hlinkClick r:id="" action="ppaction://media"/>
            <a:extLst>
              <a:ext uri="{FF2B5EF4-FFF2-40B4-BE49-F238E27FC236}">
                <a16:creationId xmlns:a16="http://schemas.microsoft.com/office/drawing/2014/main" id="{0CF17003-5D48-1AF1-BE19-E246E182323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338403432"/>
      </p:ext>
    </p:extLst>
  </p:cSld>
  <p:clrMapOvr>
    <a:masterClrMapping/>
  </p:clrMapOvr>
  <mc:AlternateContent xmlns:mc="http://schemas.openxmlformats.org/markup-compatibility/2006" xmlns:p14="http://schemas.microsoft.com/office/powerpoint/2010/main">
    <mc:Choice Requires="p14">
      <p:transition spd="slow" p14:dur="2000" advTm="15123"/>
    </mc:Choice>
    <mc:Fallback xmlns="">
      <p:transition spd="slow" advTm="151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1"/>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1245141" y="466928"/>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BC578119-D2F8-4539-98D0-1F9CB8F58357}"/>
              </a:ext>
            </a:extLst>
          </p:cNvPr>
          <p:cNvPicPr>
            <a:picLocks noChangeAspect="1"/>
          </p:cNvPicPr>
          <p:nvPr/>
        </p:nvPicPr>
        <p:blipFill>
          <a:blip r:embed="rId2"/>
          <a:stretch>
            <a:fillRect/>
          </a:stretch>
        </p:blipFill>
        <p:spPr>
          <a:xfrm>
            <a:off x="0" y="0"/>
            <a:ext cx="12192000" cy="8474543"/>
          </a:xfrm>
          <a:prstGeom prst="rect">
            <a:avLst/>
          </a:prstGeom>
        </p:spPr>
      </p:pic>
      <p:sp>
        <p:nvSpPr>
          <p:cNvPr id="5" name="TextBox 4">
            <a:extLst>
              <a:ext uri="{FF2B5EF4-FFF2-40B4-BE49-F238E27FC236}">
                <a16:creationId xmlns:a16="http://schemas.microsoft.com/office/drawing/2014/main" id="{A38E811A-2CE4-B2F3-9257-BC4728E8E64F}"/>
              </a:ext>
            </a:extLst>
          </p:cNvPr>
          <p:cNvSpPr txBox="1"/>
          <p:nvPr/>
        </p:nvSpPr>
        <p:spPr>
          <a:xfrm>
            <a:off x="317392" y="179375"/>
            <a:ext cx="3116424" cy="584775"/>
          </a:xfrm>
          <a:prstGeom prst="rect">
            <a:avLst/>
          </a:prstGeom>
          <a:noFill/>
        </p:spPr>
        <p:txBody>
          <a:bodyPr wrap="square" rtlCol="0">
            <a:spAutoFit/>
          </a:bodyPr>
          <a:lstStyle/>
          <a:p>
            <a:r>
              <a:rPr lang="bo-CN" sz="3200" b="1" cap="all" dirty="0">
                <a:solidFill>
                  <a:schemeClr val="bg1"/>
                </a:solidFill>
                <a:latin typeface="ArialMT"/>
              </a:rPr>
              <a:t>ཤ་མུ་ཨེལ་དང་པོ།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16:12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95901123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13So Samuel took the horn of oil and anointed him in the presence of his brothers, and the Spirit of the Lord rushed upon David from that day forward. Then Samuel set out and went to Ramah.</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a:solidFill>
                  <a:srgbClr val="121212"/>
                </a:solidFill>
                <a:latin typeface="ArialMT"/>
              </a:rPr>
              <a:t>13སཱ་མུ་ཨེལ་གྱིས་སྣུམ་ལྡུད་སྤྱད་ཀྱི་རྭ་ཅོ་དེ་བླངས་ནས་ཁོའི་སྤུན་རྣམས་ཀྱི་ཁྲོད་དུ་ཁོ་ལ་སྣུམ་གྱིས་བྱུགས་པ་དང་། ཉིན་དེ་ནས་བཟུང་དཱ་བིད་ལ་དཀོན་མཆོག་ཡ་ཝཱེའི་ཐུགས་ཉིད་དབང་དང་ལྡན་པར་བབས་པ་དང་། སཱ་མུ་ཨེལ་ལངས་ཏེ་ཕྱིར་རཱ་མ་ཡུལ་དུ་སོང་ངོ་། །</a:t>
            </a:r>
            <a:endParaRPr lang="en-ZA" dirty="0"/>
          </a:p>
        </p:txBody>
      </p:sp>
      <p:pic>
        <p:nvPicPr>
          <p:cNvPr id="10" name="Audio 9">
            <a:hlinkClick r:id="" action="ppaction://media"/>
            <a:extLst>
              <a:ext uri="{FF2B5EF4-FFF2-40B4-BE49-F238E27FC236}">
                <a16:creationId xmlns:a16="http://schemas.microsoft.com/office/drawing/2014/main" id="{4040D4DE-F0E8-E335-5D95-798CEFAC21C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597028933"/>
      </p:ext>
    </p:extLst>
  </p:cSld>
  <p:clrMapOvr>
    <a:masterClrMapping/>
  </p:clrMapOvr>
  <mc:AlternateContent xmlns:mc="http://schemas.openxmlformats.org/markup-compatibility/2006" xmlns:p14="http://schemas.microsoft.com/office/powerpoint/2010/main">
    <mc:Choice Requires="p14">
      <p:transition spd="slow" p14:dur="2000" advTm="18161"/>
    </mc:Choice>
    <mc:Fallback xmlns="">
      <p:transition spd="slow" advTm="181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IN" sz="7200" b="0" i="0" u="none" strike="noStrike" baseline="0">
                <a:latin typeface="TimesNewRomanPSMT"/>
              </a:rPr>
              <a:t>7. Samuel anoints David – 1 Samuel 16:1-14 (Center)</a:t>
            </a:r>
            <a:endParaRPr lang="en-IN" sz="54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pPr algn="ctr"/>
            <a:r>
              <a:rPr lang="bo-CN" sz="8000" b="1" cap="all" dirty="0">
                <a:solidFill>
                  <a:srgbClr val="121212"/>
                </a:solidFill>
                <a:latin typeface="ArialMT"/>
              </a:rPr>
              <a:t>ཤ་མུ་ཨེལ་དང་པོ། 16</a:t>
            </a:r>
          </a:p>
          <a:p>
            <a:r>
              <a:rPr lang="bo-CN" sz="8000" b="1" dirty="0">
                <a:solidFill>
                  <a:srgbClr val="121212"/>
                </a:solidFill>
                <a:latin typeface="ArialMT"/>
              </a:rPr>
              <a:t>དཱ་བིད་ལ་རྒྱལ་པོར་བསྔོ་འབུལ་བྱས་པ།</a:t>
            </a:r>
          </a:p>
          <a:p>
            <a:endParaRPr lang="en-ZA" dirty="0"/>
          </a:p>
        </p:txBody>
      </p:sp>
      <p:pic>
        <p:nvPicPr>
          <p:cNvPr id="5" name="Audio 4">
            <a:hlinkClick r:id="" action="ppaction://media"/>
            <a:extLst>
              <a:ext uri="{FF2B5EF4-FFF2-40B4-BE49-F238E27FC236}">
                <a16:creationId xmlns:a16="http://schemas.microsoft.com/office/drawing/2014/main" id="{19C7C5CC-B55A-2C35-A60F-8122BDBC935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237137471"/>
      </p:ext>
    </p:extLst>
  </p:cSld>
  <p:clrMapOvr>
    <a:masterClrMapping/>
  </p:clrMapOvr>
  <mc:AlternateContent xmlns:mc="http://schemas.openxmlformats.org/markup-compatibility/2006" xmlns:p14="http://schemas.microsoft.com/office/powerpoint/2010/main">
    <mc:Choice Requires="p14">
      <p:transition spd="slow" p14:dur="2000" advTm="2747"/>
    </mc:Choice>
    <mc:Fallback xmlns="">
      <p:transition spd="slow" advTm="27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7" name="Picture 6">
            <a:extLst>
              <a:ext uri="{FF2B5EF4-FFF2-40B4-BE49-F238E27FC236}">
                <a16:creationId xmlns:a16="http://schemas.microsoft.com/office/drawing/2014/main" id="{18B60102-3703-4295-AEF5-150D61963394}"/>
              </a:ext>
            </a:extLst>
          </p:cNvPr>
          <p:cNvPicPr>
            <a:picLocks noChangeAspect="1"/>
          </p:cNvPicPr>
          <p:nvPr/>
        </p:nvPicPr>
        <p:blipFill>
          <a:blip r:embed="rId2"/>
          <a:stretch>
            <a:fillRect/>
          </a:stretch>
        </p:blipFill>
        <p:spPr>
          <a:xfrm>
            <a:off x="-1319986" y="1"/>
            <a:ext cx="13511986" cy="6858000"/>
          </a:xfrm>
          <a:prstGeom prst="rect">
            <a:avLst/>
          </a:prstGeom>
        </p:spPr>
      </p:pic>
      <p:sp>
        <p:nvSpPr>
          <p:cNvPr id="5" name="TextBox 4">
            <a:extLst>
              <a:ext uri="{FF2B5EF4-FFF2-40B4-BE49-F238E27FC236}">
                <a16:creationId xmlns:a16="http://schemas.microsoft.com/office/drawing/2014/main" id="{0307EAE9-737D-D2C9-0C65-5F967A7AB3CE}"/>
              </a:ext>
            </a:extLst>
          </p:cNvPr>
          <p:cNvSpPr txBox="1"/>
          <p:nvPr/>
        </p:nvSpPr>
        <p:spPr>
          <a:xfrm>
            <a:off x="317392" y="179375"/>
            <a:ext cx="3116424" cy="584775"/>
          </a:xfrm>
          <a:prstGeom prst="rect">
            <a:avLst/>
          </a:prstGeom>
          <a:noFill/>
        </p:spPr>
        <p:txBody>
          <a:bodyPr wrap="square" rtlCol="0">
            <a:spAutoFit/>
          </a:bodyPr>
          <a:lstStyle/>
          <a:p>
            <a:r>
              <a:rPr lang="bo-CN" sz="3200" b="1" cap="all" dirty="0">
                <a:solidFill>
                  <a:schemeClr val="bg1"/>
                </a:solidFill>
                <a:latin typeface="ArialMT"/>
              </a:rPr>
              <a:t>ཤ་མུ་ཨེལ་དང་པོ།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16:13</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9483541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5" name="Picture 4">
            <a:extLst>
              <a:ext uri="{FF2B5EF4-FFF2-40B4-BE49-F238E27FC236}">
                <a16:creationId xmlns:a16="http://schemas.microsoft.com/office/drawing/2014/main" id="{D88B4BD4-D967-4746-92BD-745B0349F9DE}"/>
              </a:ext>
            </a:extLst>
          </p:cNvPr>
          <p:cNvPicPr>
            <a:picLocks noChangeAspect="1"/>
          </p:cNvPicPr>
          <p:nvPr/>
        </p:nvPicPr>
        <p:blipFill>
          <a:blip r:embed="rId2"/>
          <a:stretch>
            <a:fillRect/>
          </a:stretch>
        </p:blipFill>
        <p:spPr>
          <a:xfrm>
            <a:off x="0" y="-1012953"/>
            <a:ext cx="12192000" cy="7870953"/>
          </a:xfrm>
          <a:prstGeom prst="rect">
            <a:avLst/>
          </a:prstGeom>
        </p:spPr>
      </p:pic>
      <p:sp>
        <p:nvSpPr>
          <p:cNvPr id="7" name="TextBox 6">
            <a:extLst>
              <a:ext uri="{FF2B5EF4-FFF2-40B4-BE49-F238E27FC236}">
                <a16:creationId xmlns:a16="http://schemas.microsoft.com/office/drawing/2014/main" id="{FA164DF2-64FF-6285-4013-BE171186B59D}"/>
              </a:ext>
            </a:extLst>
          </p:cNvPr>
          <p:cNvSpPr txBox="1"/>
          <p:nvPr/>
        </p:nvSpPr>
        <p:spPr>
          <a:xfrm>
            <a:off x="417921" y="0"/>
            <a:ext cx="5975129" cy="3908156"/>
          </a:xfrm>
          <a:prstGeom prst="rect">
            <a:avLst/>
          </a:prstGeom>
          <a:noFill/>
        </p:spPr>
        <p:txBody>
          <a:bodyPr wrap="square" rtlCol="0">
            <a:noAutofit/>
          </a:bodyPr>
          <a:lstStyle/>
          <a:p>
            <a:pPr algn="ctr"/>
            <a:r>
              <a:rPr lang="bo-CN" sz="8000" b="1" cap="all" dirty="0">
                <a:solidFill>
                  <a:schemeClr val="bg1"/>
                </a:solidFill>
                <a:latin typeface="ArialMT"/>
              </a:rPr>
              <a:t>ཤ་མུ་ཨེལ་དང་པོ། 16</a:t>
            </a:r>
          </a:p>
          <a:p>
            <a:r>
              <a:rPr lang="bo-CN" sz="8000" b="1" dirty="0">
                <a:solidFill>
                  <a:schemeClr val="bg1"/>
                </a:solidFill>
                <a:latin typeface="ArialMT"/>
              </a:rPr>
              <a:t>དཱ་བིད་ལ་རྒྱལ་པོར་བསྔོ་འབུལ་བྱས་པ།</a:t>
            </a:r>
          </a:p>
          <a:p>
            <a:endParaRPr lang="en-ZA" dirty="0"/>
          </a:p>
        </p:txBody>
      </p:sp>
      <p:sp>
        <p:nvSpPr>
          <p:cNvPr id="2" name="TextBox 2">
            <a:extLst>
              <a:ext uri="{FF2B5EF4-FFF2-40B4-BE49-F238E27FC236}">
                <a16:creationId xmlns:a16="http://schemas.microsoft.com/office/drawing/2014/main" id="{407F020A-E80F-F4EE-F9A7-BFE7DE93B17A}"/>
              </a:ext>
            </a:extLst>
          </p:cNvPr>
          <p:cNvSpPr txBox="1"/>
          <p:nvPr/>
        </p:nvSpPr>
        <p:spPr>
          <a:xfrm>
            <a:off x="1120875" y="5886300"/>
            <a:ext cx="5946140" cy="360045"/>
          </a:xfrm>
          <a:prstGeom prst="rect">
            <a:avLst/>
          </a:prstGeom>
          <a:noFill/>
        </p:spPr>
        <p:txBody>
          <a:bodyPr wrap="square" rtlCol="0">
            <a:spAutoFit/>
          </a:bodyPr>
          <a:lstStyle/>
          <a:p>
            <a:pPr>
              <a:lnSpc>
                <a:spcPct val="107000"/>
              </a:lnSpc>
              <a:spcAft>
                <a:spcPts val="800"/>
              </a:spcAft>
            </a:pP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a:t>
            </a:r>
            <a:r>
              <a:rPr lang="en-US" sz="1000" kern="1200" dirty="0" err="1">
                <a:solidFill>
                  <a:srgbClr val="FFFFFF"/>
                </a:solidFill>
                <a:effectLst/>
                <a:latin typeface="Aptos" panose="020B0004020202020204" pitchFamily="34" charset="0"/>
                <a:ea typeface="Aptos" panose="020B0004020202020204" pitchFamily="34" charset="0"/>
                <a:cs typeface="Times New Roman" panose="02020603050405020304" pitchFamily="18" charset="0"/>
              </a:rPr>
              <a:t>ShareAlike</a:t>
            </a: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 4.0 International License</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9313375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dirty="0">
                <a:solidFill>
                  <a:srgbClr val="121212"/>
                </a:solidFill>
                <a:latin typeface="ArialMT"/>
              </a:rPr>
              <a:t>1Now the Lord said to Samuel, “How long are you going to mourn for Saul, since I have rejected him as king over Israel? Fill your horn with oil and go. I am sending you to Jesse of Bethlehem, for I have selected from his sons a king for Myself.”</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4800" dirty="0">
                <a:solidFill>
                  <a:srgbClr val="121212"/>
                </a:solidFill>
                <a:latin typeface="ArialMT"/>
              </a:rPr>
              <a:t>1དེ་ནས་དཀོན་མཆོག་ཡ་ཝཱེས་སཱ་མུ་ཨེལ་ལ། ཁྱོད་ཀྱིས་སོ་ལོའི་ཕྱིར་ཇི་སྲིད་བར་དུ་མྱ་ངན་བྱའམ། ཡེས་ར་ཨེལ་དུ་རྒྱལ་པོ་མི་བྱེད་པའི་ཕྱིར་ངས་ཁོ་སྤངས་པ་ཡིན། ཁྱོད་ཀྱི་སྣུམ་ལྡུད་སྤྱད་ཀྱི་རྭ་ཅོ་དེ་སྣུམ་གྱིས་འགེང་བར་བྱས་ཏེ་སོང་དང་། ངས་པེད་ལེ་ཧེམ་པ་ཡེ་སེ་ཞེས་བྱ་བའི་བུ་རྣམས་ཀྱི་ཁྲོད་ནས་རྒྱལ་པོ་ཞིག་བསྐོས་པ་ཡིན་པས། ཁྱོད་དེ་རུ་མངག་པར་བྱ་ཞེས་གསུངས།</a:t>
            </a:r>
            <a:endParaRPr lang="en-ZA" dirty="0"/>
          </a:p>
        </p:txBody>
      </p:sp>
      <p:pic>
        <p:nvPicPr>
          <p:cNvPr id="7" name="Audio 6">
            <a:hlinkClick r:id="" action="ppaction://media"/>
            <a:extLst>
              <a:ext uri="{FF2B5EF4-FFF2-40B4-BE49-F238E27FC236}">
                <a16:creationId xmlns:a16="http://schemas.microsoft.com/office/drawing/2014/main" id="{23636E4B-9CA0-786D-F88F-475A5A7BA72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051892576"/>
      </p:ext>
    </p:extLst>
  </p:cSld>
  <p:clrMapOvr>
    <a:masterClrMapping/>
  </p:clrMapOvr>
  <mc:AlternateContent xmlns:mc="http://schemas.openxmlformats.org/markup-compatibility/2006" xmlns:p14="http://schemas.microsoft.com/office/powerpoint/2010/main">
    <mc:Choice Requires="p14">
      <p:transition spd="slow" p14:dur="2000" advTm="23017"/>
    </mc:Choice>
    <mc:Fallback xmlns="">
      <p:transition spd="slow" advTm="230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274DEC00-38CD-4417-B71E-40E2F222EE46}"/>
              </a:ext>
            </a:extLst>
          </p:cNvPr>
          <p:cNvPicPr>
            <a:picLocks noChangeAspect="1"/>
          </p:cNvPicPr>
          <p:nvPr/>
        </p:nvPicPr>
        <p:blipFill>
          <a:blip r:embed="rId2"/>
          <a:stretch>
            <a:fillRect/>
          </a:stretch>
        </p:blipFill>
        <p:spPr>
          <a:xfrm>
            <a:off x="1" y="-170543"/>
            <a:ext cx="12191999" cy="7199085"/>
          </a:xfrm>
          <a:prstGeom prst="rect">
            <a:avLst/>
          </a:prstGeom>
        </p:spPr>
      </p:pic>
      <p:sp>
        <p:nvSpPr>
          <p:cNvPr id="5" name="TextBox 4">
            <a:extLst>
              <a:ext uri="{FF2B5EF4-FFF2-40B4-BE49-F238E27FC236}">
                <a16:creationId xmlns:a16="http://schemas.microsoft.com/office/drawing/2014/main" id="{A676D324-B310-C6EC-774E-B049476EFBDD}"/>
              </a:ext>
            </a:extLst>
          </p:cNvPr>
          <p:cNvSpPr txBox="1"/>
          <p:nvPr/>
        </p:nvSpPr>
        <p:spPr>
          <a:xfrm>
            <a:off x="317392" y="179375"/>
            <a:ext cx="3116424" cy="584775"/>
          </a:xfrm>
          <a:prstGeom prst="rect">
            <a:avLst/>
          </a:prstGeom>
          <a:noFill/>
        </p:spPr>
        <p:txBody>
          <a:bodyPr wrap="square" rtlCol="0">
            <a:spAutoFit/>
          </a:bodyPr>
          <a:lstStyle/>
          <a:p>
            <a:r>
              <a:rPr lang="bo-CN" sz="3200" b="1" cap="all" dirty="0">
                <a:solidFill>
                  <a:schemeClr val="bg1"/>
                </a:solidFill>
                <a:latin typeface="ArialMT"/>
              </a:rPr>
              <a:t>ཤ་མུ་ཨེལ་དང་པོ།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16:1</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9838416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2“How can I go?” Samuel asked. “Saul will hear of it and kill me!”</a:t>
            </a:r>
          </a:p>
          <a:p>
            <a:r>
              <a:rPr lang="en-US" sz="4000" dirty="0">
                <a:solidFill>
                  <a:srgbClr val="121212"/>
                </a:solidFill>
                <a:latin typeface="ArialMT"/>
              </a:rPr>
              <a:t>The Lord answered, “Take a heifer with you and say, ‘I have come to sacrifice to the Lord.’</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2སཱ་མུ་ཨེལ་གྱིས་ང་རང་ཇི་ལྟར་འགྲོའམ། སོ་ལོས་དེ་ཐོས་ན་ང་རང་གསོད་ངེས་ཡིན་ཞེས་ཞུས་པའི་ལན་དུ། དཀོན་མཆོག་ཡ་ཝཱེས་འདི་སྐད་དུ། བ་མོ་ཞིག་ཁྱོད་དང་མཉམ་དུ་འཁྲིད་དགོས་ཤིང་། ང་ནི་ཡ་ཝཱེ་ལ་མཆོད་པ་འབུལ་བའི་ཕྱིར་འོངས་པ་ཡིན་ཞེས་སྨྲོས་ཤིག</a:t>
            </a:r>
            <a:endParaRPr lang="en-ZA" dirty="0"/>
          </a:p>
        </p:txBody>
      </p:sp>
      <p:pic>
        <p:nvPicPr>
          <p:cNvPr id="7" name="Audio 6">
            <a:hlinkClick r:id="" action="ppaction://media"/>
            <a:extLst>
              <a:ext uri="{FF2B5EF4-FFF2-40B4-BE49-F238E27FC236}">
                <a16:creationId xmlns:a16="http://schemas.microsoft.com/office/drawing/2014/main" id="{3756EEF9-4487-1D3F-300A-55367A3223D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964780152"/>
      </p:ext>
    </p:extLst>
  </p:cSld>
  <p:clrMapOvr>
    <a:masterClrMapping/>
  </p:clrMapOvr>
  <mc:AlternateContent xmlns:mc="http://schemas.openxmlformats.org/markup-compatibility/2006" xmlns:p14="http://schemas.microsoft.com/office/powerpoint/2010/main">
    <mc:Choice Requires="p14">
      <p:transition spd="slow" p14:dur="2000" advTm="18438"/>
    </mc:Choice>
    <mc:Fallback xmlns="">
      <p:transition spd="slow" advTm="184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6F6653BD-CF0D-4A93-9F86-3DD8CA00B034}"/>
              </a:ext>
            </a:extLst>
          </p:cNvPr>
          <p:cNvPicPr>
            <a:picLocks noChangeAspect="1"/>
          </p:cNvPicPr>
          <p:nvPr/>
        </p:nvPicPr>
        <p:blipFill>
          <a:blip r:embed="rId2"/>
          <a:stretch>
            <a:fillRect/>
          </a:stretch>
        </p:blipFill>
        <p:spPr>
          <a:xfrm>
            <a:off x="0" y="0"/>
            <a:ext cx="12675054" cy="6858000"/>
          </a:xfrm>
          <a:prstGeom prst="rect">
            <a:avLst/>
          </a:prstGeom>
        </p:spPr>
      </p:pic>
      <p:sp>
        <p:nvSpPr>
          <p:cNvPr id="5" name="TextBox 4">
            <a:extLst>
              <a:ext uri="{FF2B5EF4-FFF2-40B4-BE49-F238E27FC236}">
                <a16:creationId xmlns:a16="http://schemas.microsoft.com/office/drawing/2014/main" id="{6FBC27F3-62B1-93FE-BE35-D2ABA56B6D8F}"/>
              </a:ext>
            </a:extLst>
          </p:cNvPr>
          <p:cNvSpPr txBox="1"/>
          <p:nvPr/>
        </p:nvSpPr>
        <p:spPr>
          <a:xfrm>
            <a:off x="317392" y="179375"/>
            <a:ext cx="3116424" cy="584775"/>
          </a:xfrm>
          <a:prstGeom prst="rect">
            <a:avLst/>
          </a:prstGeom>
          <a:noFill/>
        </p:spPr>
        <p:txBody>
          <a:bodyPr wrap="square" rtlCol="0">
            <a:spAutoFit/>
          </a:bodyPr>
          <a:lstStyle/>
          <a:p>
            <a:r>
              <a:rPr lang="bo-CN" sz="3200" b="1" cap="all" dirty="0">
                <a:solidFill>
                  <a:schemeClr val="bg1"/>
                </a:solidFill>
                <a:latin typeface="ArialMT"/>
              </a:rPr>
              <a:t>ཤ་མུ་ཨེལ་དང་པོ།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16:2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0555174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3Then invite Jesse to the sacrifice, and I will show you what you are to do. You are to anoint for Me the one I indicate.”</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121212"/>
                </a:solidFill>
                <a:latin typeface="ArialMT"/>
              </a:rPr>
              <a:t>3ཡང་ཡེ་སེ་མཆོད་པ་འབུལ་ས་རུ་བོས་དང་ཁྱོད་ཀྱིས་ཅི་བྱེད་པར་རུང་བ་དེ་ནི་ངས་སྟོན་པར་བྱ་སྟེ། ཡང་ངས་ཁྱོད་ལ་མིང་སྟོན་པ་དེ་ལ་སྣུམ་གྱིས་བྱུགས་ཤིག་ཅེས་གསུངས་པ་དང་།</a:t>
            </a:r>
            <a:endParaRPr lang="en-ZA" dirty="0"/>
          </a:p>
        </p:txBody>
      </p:sp>
      <p:pic>
        <p:nvPicPr>
          <p:cNvPr id="7" name="Audio 6">
            <a:hlinkClick r:id="" action="ppaction://media"/>
            <a:extLst>
              <a:ext uri="{FF2B5EF4-FFF2-40B4-BE49-F238E27FC236}">
                <a16:creationId xmlns:a16="http://schemas.microsoft.com/office/drawing/2014/main" id="{D1B8E122-11D3-D155-5719-98CB0FAC590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002723087"/>
      </p:ext>
    </p:extLst>
  </p:cSld>
  <p:clrMapOvr>
    <a:masterClrMapping/>
  </p:clrMapOvr>
  <mc:AlternateContent xmlns:mc="http://schemas.openxmlformats.org/markup-compatibility/2006" xmlns:p14="http://schemas.microsoft.com/office/powerpoint/2010/main">
    <mc:Choice Requires="p14">
      <p:transition spd="slow" p14:dur="2000" advTm="11763"/>
    </mc:Choice>
    <mc:Fallback xmlns="">
      <p:transition spd="slow" advTm="117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712</TotalTime>
  <Words>1625</Words>
  <Application>Microsoft Office PowerPoint</Application>
  <PresentationFormat>Widescreen</PresentationFormat>
  <Paragraphs>72</Paragraphs>
  <Slides>30</Slides>
  <Notes>2</Notes>
  <HiddenSlides>0</HiddenSlides>
  <MMClips>15</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30</vt:i4>
      </vt:variant>
    </vt:vector>
  </HeadingPairs>
  <TitlesOfParts>
    <vt:vector size="42" baseType="lpstr">
      <vt:lpstr>Aptos</vt:lpstr>
      <vt:lpstr>Arial</vt:lpstr>
      <vt:lpstr>ArialMT</vt:lpstr>
      <vt:lpstr>Calibri</vt:lpstr>
      <vt:lpstr>Calibri Light</vt:lpstr>
      <vt:lpstr>Microsoft Himalaya</vt:lpstr>
      <vt:lpstr>PT Serif</vt:lpstr>
      <vt:lpstr>Symbol</vt:lpstr>
      <vt:lpstr>Times New Roman</vt:lpstr>
      <vt:lpstr>TimesNewRomanPS-BoldMT</vt:lpstr>
      <vt:lpstr>TimesNewRomanPSMT</vt:lpstr>
      <vt:lpstr>Office Theme</vt:lpstr>
      <vt:lpstr>16-7</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13</cp:revision>
  <dcterms:created xsi:type="dcterms:W3CDTF">2021-07-20T09:23:46Z</dcterms:created>
  <dcterms:modified xsi:type="dcterms:W3CDTF">2024-07-08T10:55:25Z</dcterms:modified>
</cp:coreProperties>
</file>