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54" r:id="rId2"/>
    <p:sldId id="455" r:id="rId3"/>
    <p:sldId id="349" r:id="rId4"/>
    <p:sldId id="351" r:id="rId5"/>
    <p:sldId id="353" r:id="rId6"/>
    <p:sldId id="355" r:id="rId7"/>
    <p:sldId id="357" r:id="rId8"/>
    <p:sldId id="361" r:id="rId9"/>
    <p:sldId id="362" r:id="rId10"/>
    <p:sldId id="365" r:id="rId11"/>
    <p:sldId id="368" r:id="rId12"/>
    <p:sldId id="369" r:id="rId13"/>
    <p:sldId id="370" r:id="rId14"/>
    <p:sldId id="371" r:id="rId15"/>
    <p:sldId id="372" r:id="rId16"/>
    <p:sldId id="373" r:id="rId17"/>
    <p:sldId id="376" r:id="rId18"/>
    <p:sldId id="3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B41B7A-331E-46B9-B412-AE38290BFE32}" v="6" dt="2024-07-08T11:23:47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9" autoAdjust="0"/>
    <p:restoredTop sz="91531" autoAdjust="0"/>
  </p:normalViewPr>
  <p:slideViewPr>
    <p:cSldViewPr snapToGrid="0">
      <p:cViewPr varScale="1">
        <p:scale>
          <a:sx n="107" d="100"/>
          <a:sy n="10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DB41B7A-331E-46B9-B412-AE38290BFE32}"/>
    <pc:docChg chg="undo redo custSel modSld">
      <pc:chgData name="Alfred Smith" userId="3c60a3631c0db8ad" providerId="LiveId" clId="{CDB41B7A-331E-46B9-B412-AE38290BFE32}" dt="2024-07-08T11:28:32.120" v="45"/>
      <pc:docMkLst>
        <pc:docMk/>
      </pc:docMkLst>
      <pc:sldChg chg="addSp modSp">
        <pc:chgData name="Alfred Smith" userId="3c60a3631c0db8ad" providerId="LiveId" clId="{CDB41B7A-331E-46B9-B412-AE38290BFE32}" dt="2024-07-08T11:15:41.598" v="2"/>
        <pc:sldMkLst>
          <pc:docMk/>
          <pc:sldMk cId="2522495975" sldId="351"/>
        </pc:sldMkLst>
        <pc:spChg chg="add mod">
          <ac:chgData name="Alfred Smith" userId="3c60a3631c0db8ad" providerId="LiveId" clId="{CDB41B7A-331E-46B9-B412-AE38290BFE32}" dt="2024-07-08T11:15:41.598" v="2"/>
          <ac:spMkLst>
            <pc:docMk/>
            <pc:sldMk cId="2522495975" sldId="351"/>
            <ac:spMk id="2" creationId="{B7A8DE45-C5EB-348D-60D0-B92F63442EC8}"/>
          </ac:spMkLst>
        </pc:spChg>
      </pc:sldChg>
      <pc:sldChg chg="modSp mod">
        <pc:chgData name="Alfred Smith" userId="3c60a3631c0db8ad" providerId="LiveId" clId="{CDB41B7A-331E-46B9-B412-AE38290BFE32}" dt="2024-07-08T11:25:39.851" v="39" actId="404"/>
        <pc:sldMkLst>
          <pc:docMk/>
          <pc:sldMk cId="370456131" sldId="353"/>
        </pc:sldMkLst>
        <pc:spChg chg="mod">
          <ac:chgData name="Alfred Smith" userId="3c60a3631c0db8ad" providerId="LiveId" clId="{CDB41B7A-331E-46B9-B412-AE38290BFE32}" dt="2024-07-08T11:22:05.333" v="3"/>
          <ac:spMkLst>
            <pc:docMk/>
            <pc:sldMk cId="370456131" sldId="353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5:39.851" v="39" actId="404"/>
          <ac:spMkLst>
            <pc:docMk/>
            <pc:sldMk cId="370456131" sldId="353"/>
            <ac:spMk id="6" creationId="{416C064E-628E-47C0-A712-DB178FE9901E}"/>
          </ac:spMkLst>
        </pc:spChg>
      </pc:sldChg>
      <pc:sldChg chg="modSp mod">
        <pc:chgData name="Alfred Smith" userId="3c60a3631c0db8ad" providerId="LiveId" clId="{CDB41B7A-331E-46B9-B412-AE38290BFE32}" dt="2024-07-08T11:25:52.397" v="40"/>
        <pc:sldMkLst>
          <pc:docMk/>
          <pc:sldMk cId="859891306" sldId="357"/>
        </pc:sldMkLst>
        <pc:spChg chg="mod">
          <ac:chgData name="Alfred Smith" userId="3c60a3631c0db8ad" providerId="LiveId" clId="{CDB41B7A-331E-46B9-B412-AE38290BFE32}" dt="2024-07-08T11:22:18.348" v="4"/>
          <ac:spMkLst>
            <pc:docMk/>
            <pc:sldMk cId="859891306" sldId="357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5:52.397" v="40"/>
          <ac:spMkLst>
            <pc:docMk/>
            <pc:sldMk cId="859891306" sldId="357"/>
            <ac:spMk id="6" creationId="{416C064E-628E-47C0-A712-DB178FE9901E}"/>
          </ac:spMkLst>
        </pc:spChg>
      </pc:sldChg>
      <pc:sldChg chg="modSp mod">
        <pc:chgData name="Alfred Smith" userId="3c60a3631c0db8ad" providerId="LiveId" clId="{CDB41B7A-331E-46B9-B412-AE38290BFE32}" dt="2024-07-08T11:26:03.629" v="41"/>
        <pc:sldMkLst>
          <pc:docMk/>
          <pc:sldMk cId="1338403432" sldId="362"/>
        </pc:sldMkLst>
        <pc:spChg chg="mod">
          <ac:chgData name="Alfred Smith" userId="3c60a3631c0db8ad" providerId="LiveId" clId="{CDB41B7A-331E-46B9-B412-AE38290BFE32}" dt="2024-07-08T11:24:00.358" v="31" actId="404"/>
          <ac:spMkLst>
            <pc:docMk/>
            <pc:sldMk cId="1338403432" sldId="362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6:03.629" v="41"/>
          <ac:spMkLst>
            <pc:docMk/>
            <pc:sldMk cId="1338403432" sldId="362"/>
            <ac:spMk id="6" creationId="{416C064E-628E-47C0-A712-DB178FE9901E}"/>
          </ac:spMkLst>
        </pc:spChg>
      </pc:sldChg>
      <pc:sldChg chg="modSp mod">
        <pc:chgData name="Alfred Smith" userId="3c60a3631c0db8ad" providerId="LiveId" clId="{CDB41B7A-331E-46B9-B412-AE38290BFE32}" dt="2024-07-08T11:26:17.397" v="42"/>
        <pc:sldMkLst>
          <pc:docMk/>
          <pc:sldMk cId="4021271799" sldId="368"/>
        </pc:sldMkLst>
        <pc:spChg chg="mod">
          <ac:chgData name="Alfred Smith" userId="3c60a3631c0db8ad" providerId="LiveId" clId="{CDB41B7A-331E-46B9-B412-AE38290BFE32}" dt="2024-07-08T11:24:16.827" v="32"/>
          <ac:spMkLst>
            <pc:docMk/>
            <pc:sldMk cId="4021271799" sldId="368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6:17.397" v="42"/>
          <ac:spMkLst>
            <pc:docMk/>
            <pc:sldMk cId="4021271799" sldId="368"/>
            <ac:spMk id="6" creationId="{416C064E-628E-47C0-A712-DB178FE9901E}"/>
          </ac:spMkLst>
        </pc:spChg>
      </pc:sldChg>
      <pc:sldChg chg="modSp mod">
        <pc:chgData name="Alfred Smith" userId="3c60a3631c0db8ad" providerId="LiveId" clId="{CDB41B7A-331E-46B9-B412-AE38290BFE32}" dt="2024-07-08T11:28:10.878" v="43"/>
        <pc:sldMkLst>
          <pc:docMk/>
          <pc:sldMk cId="2327008176" sldId="370"/>
        </pc:sldMkLst>
        <pc:spChg chg="mod">
          <ac:chgData name="Alfred Smith" userId="3c60a3631c0db8ad" providerId="LiveId" clId="{CDB41B7A-331E-46B9-B412-AE38290BFE32}" dt="2024-07-08T11:24:31.887" v="34" actId="404"/>
          <ac:spMkLst>
            <pc:docMk/>
            <pc:sldMk cId="2327008176" sldId="370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8:10.878" v="43"/>
          <ac:spMkLst>
            <pc:docMk/>
            <pc:sldMk cId="2327008176" sldId="370"/>
            <ac:spMk id="6" creationId="{416C064E-628E-47C0-A712-DB178FE9901E}"/>
          </ac:spMkLst>
        </pc:spChg>
      </pc:sldChg>
      <pc:sldChg chg="modSp mod">
        <pc:chgData name="Alfred Smith" userId="3c60a3631c0db8ad" providerId="LiveId" clId="{CDB41B7A-331E-46B9-B412-AE38290BFE32}" dt="2024-07-08T11:28:20.628" v="44"/>
        <pc:sldMkLst>
          <pc:docMk/>
          <pc:sldMk cId="2649471196" sldId="372"/>
        </pc:sldMkLst>
        <pc:spChg chg="mod">
          <ac:chgData name="Alfred Smith" userId="3c60a3631c0db8ad" providerId="LiveId" clId="{CDB41B7A-331E-46B9-B412-AE38290BFE32}" dt="2024-07-08T11:24:42.482" v="35"/>
          <ac:spMkLst>
            <pc:docMk/>
            <pc:sldMk cId="2649471196" sldId="372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8:20.628" v="44"/>
          <ac:spMkLst>
            <pc:docMk/>
            <pc:sldMk cId="2649471196" sldId="372"/>
            <ac:spMk id="6" creationId="{416C064E-628E-47C0-A712-DB178FE9901E}"/>
          </ac:spMkLst>
        </pc:spChg>
      </pc:sldChg>
      <pc:sldChg chg="modSp mod">
        <pc:chgData name="Alfred Smith" userId="3c60a3631c0db8ad" providerId="LiveId" clId="{CDB41B7A-331E-46B9-B412-AE38290BFE32}" dt="2024-07-08T11:28:32.120" v="45"/>
        <pc:sldMkLst>
          <pc:docMk/>
          <pc:sldMk cId="1703285534" sldId="376"/>
        </pc:sldMkLst>
        <pc:spChg chg="mod">
          <ac:chgData name="Alfred Smith" userId="3c60a3631c0db8ad" providerId="LiveId" clId="{CDB41B7A-331E-46B9-B412-AE38290BFE32}" dt="2024-07-08T11:24:58.143" v="36"/>
          <ac:spMkLst>
            <pc:docMk/>
            <pc:sldMk cId="1703285534" sldId="376"/>
            <ac:spMk id="4" creationId="{9A13E2D8-2F59-44C1-B1D2-79C300C26DD4}"/>
          </ac:spMkLst>
        </pc:spChg>
        <pc:spChg chg="mod">
          <ac:chgData name="Alfred Smith" userId="3c60a3631c0db8ad" providerId="LiveId" clId="{CDB41B7A-331E-46B9-B412-AE38290BFE32}" dt="2024-07-08T11:28:32.120" v="45"/>
          <ac:spMkLst>
            <pc:docMk/>
            <pc:sldMk cId="1703285534" sldId="37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DB41B7A-331E-46B9-B412-AE38290BFE32}" dt="2024-07-08T11:12:04.864" v="1"/>
        <pc:sldMkLst>
          <pc:docMk/>
          <pc:sldMk cId="331457971" sldId="454"/>
        </pc:sldMkLst>
        <pc:spChg chg="del">
          <ac:chgData name="Alfred Smith" userId="3c60a3631c0db8ad" providerId="LiveId" clId="{CDB41B7A-331E-46B9-B412-AE38290BFE32}" dt="2024-07-08T11:12:04.268" v="0" actId="478"/>
          <ac:spMkLst>
            <pc:docMk/>
            <pc:sldMk cId="331457971" sldId="454"/>
            <ac:spMk id="3" creationId="{77C8C5EB-7063-4EFF-9206-9F831A363AF1}"/>
          </ac:spMkLst>
        </pc:spChg>
        <pc:spChg chg="add mod">
          <ac:chgData name="Alfred Smith" userId="3c60a3631c0db8ad" providerId="LiveId" clId="{CDB41B7A-331E-46B9-B412-AE38290BFE32}" dt="2024-07-08T11:12:04.864" v="1"/>
          <ac:spMkLst>
            <pc:docMk/>
            <pc:sldMk cId="331457971" sldId="454"/>
            <ac:spMk id="4" creationId="{FFA674AC-38A8-E9A5-3499-A668BCC46A84}"/>
          </ac:spMkLst>
        </pc:spChg>
      </pc:sldChg>
    </pc:docChg>
  </pc:docChgLst>
  <pc:docChgLst>
    <pc:chgData name="Leonie Smith" userId="fed1330f33f5650e" providerId="LiveId" clId="{63C5F80E-E781-4C2F-8C88-515274444578}"/>
    <pc:docChg chg="modSld">
      <pc:chgData name="Leonie Smith" userId="fed1330f33f5650e" providerId="LiveId" clId="{63C5F80E-E781-4C2F-8C88-515274444578}" dt="2022-04-18T06:39:49.564" v="125"/>
      <pc:docMkLst>
        <pc:docMk/>
      </pc:docMkLst>
      <pc:sldChg chg="addSp delSp modSp modTransition modAnim modNotesTx">
        <pc:chgData name="Leonie Smith" userId="fed1330f33f5650e" providerId="LiveId" clId="{63C5F80E-E781-4C2F-8C88-515274444578}" dt="2022-04-18T06:36:58.519" v="117"/>
        <pc:sldMkLst>
          <pc:docMk/>
          <pc:sldMk cId="1642667687" sldId="349"/>
        </pc:sldMkLst>
        <pc:picChg chg="add del mod">
          <ac:chgData name="Leonie Smith" userId="fed1330f33f5650e" providerId="LiveId" clId="{63C5F80E-E781-4C2F-8C88-515274444578}" dt="2022-04-18T06:36:38.278" v="114"/>
          <ac:picMkLst>
            <pc:docMk/>
            <pc:sldMk cId="1642667687" sldId="349"/>
            <ac:picMk id="2" creationId="{728308C2-8B9A-4AB0-80B1-BF605F26C71C}"/>
          </ac:picMkLst>
        </pc:picChg>
        <pc:picChg chg="add del mod">
          <ac:chgData name="Leonie Smith" userId="fed1330f33f5650e" providerId="LiveId" clId="{63C5F80E-E781-4C2F-8C88-515274444578}" dt="2022-04-18T06:36:49.175" v="116"/>
          <ac:picMkLst>
            <pc:docMk/>
            <pc:sldMk cId="1642667687" sldId="349"/>
            <ac:picMk id="3" creationId="{56943154-B17A-4DA5-9037-9BD6B5709634}"/>
          </ac:picMkLst>
        </pc:picChg>
        <pc:picChg chg="add mod">
          <ac:chgData name="Leonie Smith" userId="fed1330f33f5650e" providerId="LiveId" clId="{63C5F80E-E781-4C2F-8C88-515274444578}" dt="2022-04-18T06:36:58.519" v="117"/>
          <ac:picMkLst>
            <pc:docMk/>
            <pc:sldMk cId="1642667687" sldId="349"/>
            <ac:picMk id="5" creationId="{DF54FDC2-DCF1-44BE-B135-47841EC8C1F6}"/>
          </ac:picMkLst>
        </pc:picChg>
      </pc:sldChg>
      <pc:sldChg chg="addSp delSp modSp modTransition modAnim">
        <pc:chgData name="Leonie Smith" userId="fed1330f33f5650e" providerId="LiveId" clId="{63C5F80E-E781-4C2F-8C88-515274444578}" dt="2022-04-18T06:23:31.866" v="93"/>
        <pc:sldMkLst>
          <pc:docMk/>
          <pc:sldMk cId="370456131" sldId="353"/>
        </pc:sldMkLst>
        <pc:picChg chg="add del mod">
          <ac:chgData name="Leonie Smith" userId="fed1330f33f5650e" providerId="LiveId" clId="{63C5F80E-E781-4C2F-8C88-515274444578}" dt="2022-04-18T06:23:23.054" v="92"/>
          <ac:picMkLst>
            <pc:docMk/>
            <pc:sldMk cId="370456131" sldId="353"/>
            <ac:picMk id="2" creationId="{7C58ADE9-80BF-4CD8-92CD-2CF9B1E3B481}"/>
          </ac:picMkLst>
        </pc:picChg>
        <pc:picChg chg="add mod">
          <ac:chgData name="Leonie Smith" userId="fed1330f33f5650e" providerId="LiveId" clId="{63C5F80E-E781-4C2F-8C88-515274444578}" dt="2022-04-18T06:23:31.866" v="93"/>
          <ac:picMkLst>
            <pc:docMk/>
            <pc:sldMk cId="370456131" sldId="353"/>
            <ac:picMk id="3" creationId="{9265F0E2-2E89-43ED-AF69-941F029BB5A9}"/>
          </ac:picMkLst>
        </pc:picChg>
      </pc:sldChg>
      <pc:sldChg chg="addSp modSp">
        <pc:chgData name="Leonie Smith" userId="fed1330f33f5650e" providerId="LiveId" clId="{63C5F80E-E781-4C2F-8C88-515274444578}" dt="2022-04-18T06:24:07.457" v="94"/>
        <pc:sldMkLst>
          <pc:docMk/>
          <pc:sldMk cId="859891306" sldId="357"/>
        </pc:sldMkLst>
        <pc:picChg chg="add mod">
          <ac:chgData name="Leonie Smith" userId="fed1330f33f5650e" providerId="LiveId" clId="{63C5F80E-E781-4C2F-8C88-515274444578}" dt="2022-04-18T06:24:07.457" v="94"/>
          <ac:picMkLst>
            <pc:docMk/>
            <pc:sldMk cId="859891306" sldId="357"/>
            <ac:picMk id="2" creationId="{CB5ED963-5505-4C3F-BCDA-BF851EA5547C}"/>
          </ac:picMkLst>
        </pc:picChg>
      </pc:sldChg>
      <pc:sldChg chg="addSp delSp modSp modTransition modAnim">
        <pc:chgData name="Leonie Smith" userId="fed1330f33f5650e" providerId="LiveId" clId="{63C5F80E-E781-4C2F-8C88-515274444578}" dt="2022-04-18T06:28:16.034" v="97"/>
        <pc:sldMkLst>
          <pc:docMk/>
          <pc:sldMk cId="1338403432" sldId="362"/>
        </pc:sldMkLst>
        <pc:picChg chg="add del mod">
          <ac:chgData name="Leonie Smith" userId="fed1330f33f5650e" providerId="LiveId" clId="{63C5F80E-E781-4C2F-8C88-515274444578}" dt="2022-04-18T06:27:59.340" v="96"/>
          <ac:picMkLst>
            <pc:docMk/>
            <pc:sldMk cId="1338403432" sldId="362"/>
            <ac:picMk id="2" creationId="{3CCC8745-551B-4CCC-BBF7-B38BC95511F0}"/>
          </ac:picMkLst>
        </pc:picChg>
        <pc:picChg chg="add mod">
          <ac:chgData name="Leonie Smith" userId="fed1330f33f5650e" providerId="LiveId" clId="{63C5F80E-E781-4C2F-8C88-515274444578}" dt="2022-04-18T06:28:16.034" v="97"/>
          <ac:picMkLst>
            <pc:docMk/>
            <pc:sldMk cId="1338403432" sldId="362"/>
            <ac:picMk id="3" creationId="{E8C337E1-7CEE-438C-8799-B6AEE5D1DDB5}"/>
          </ac:picMkLst>
        </pc:picChg>
      </pc:sldChg>
      <pc:sldChg chg="addSp delSp modSp modTransition modAnim">
        <pc:chgData name="Leonie Smith" userId="fed1330f33f5650e" providerId="LiveId" clId="{63C5F80E-E781-4C2F-8C88-515274444578}" dt="2022-04-18T06:39:49.564" v="125"/>
        <pc:sldMkLst>
          <pc:docMk/>
          <pc:sldMk cId="4021271799" sldId="368"/>
        </pc:sldMkLst>
        <pc:picChg chg="add del mod">
          <ac:chgData name="Leonie Smith" userId="fed1330f33f5650e" providerId="LiveId" clId="{63C5F80E-E781-4C2F-8C88-515274444578}" dt="2022-04-18T06:31:00.440" v="99"/>
          <ac:picMkLst>
            <pc:docMk/>
            <pc:sldMk cId="4021271799" sldId="368"/>
            <ac:picMk id="2" creationId="{FC3E96D0-5CAE-4D92-86C6-F4FF0A05F6CB}"/>
          </ac:picMkLst>
        </pc:picChg>
        <pc:picChg chg="add del mod">
          <ac:chgData name="Leonie Smith" userId="fed1330f33f5650e" providerId="LiveId" clId="{63C5F80E-E781-4C2F-8C88-515274444578}" dt="2022-04-18T06:31:10.535" v="101"/>
          <ac:picMkLst>
            <pc:docMk/>
            <pc:sldMk cId="4021271799" sldId="368"/>
            <ac:picMk id="3" creationId="{77DDE4FF-F6DA-4A60-95EE-A9B70B89238D}"/>
          </ac:picMkLst>
        </pc:picChg>
        <pc:picChg chg="add del mod">
          <ac:chgData name="Leonie Smith" userId="fed1330f33f5650e" providerId="LiveId" clId="{63C5F80E-E781-4C2F-8C88-515274444578}" dt="2022-04-18T06:38:42.664" v="118"/>
          <ac:picMkLst>
            <pc:docMk/>
            <pc:sldMk cId="4021271799" sldId="368"/>
            <ac:picMk id="5" creationId="{FD1D4ADB-B74C-4937-9B4E-7C082D7A5080}"/>
          </ac:picMkLst>
        </pc:picChg>
        <pc:picChg chg="add del mod">
          <ac:chgData name="Leonie Smith" userId="fed1330f33f5650e" providerId="LiveId" clId="{63C5F80E-E781-4C2F-8C88-515274444578}" dt="2022-04-18T06:39:11.495" v="120"/>
          <ac:picMkLst>
            <pc:docMk/>
            <pc:sldMk cId="4021271799" sldId="368"/>
            <ac:picMk id="7" creationId="{32F54398-0D3A-4F56-A2F3-B4298FE6134C}"/>
          </ac:picMkLst>
        </pc:picChg>
        <pc:picChg chg="add del mod">
          <ac:chgData name="Leonie Smith" userId="fed1330f33f5650e" providerId="LiveId" clId="{63C5F80E-E781-4C2F-8C88-515274444578}" dt="2022-04-18T06:39:21.732" v="122"/>
          <ac:picMkLst>
            <pc:docMk/>
            <pc:sldMk cId="4021271799" sldId="368"/>
            <ac:picMk id="8" creationId="{98CEE9DD-3084-47D7-81F4-E220FC60EADE}"/>
          </ac:picMkLst>
        </pc:picChg>
        <pc:picChg chg="add del mod">
          <ac:chgData name="Leonie Smith" userId="fed1330f33f5650e" providerId="LiveId" clId="{63C5F80E-E781-4C2F-8C88-515274444578}" dt="2022-04-18T06:39:33.111" v="124"/>
          <ac:picMkLst>
            <pc:docMk/>
            <pc:sldMk cId="4021271799" sldId="368"/>
            <ac:picMk id="9" creationId="{F4C3CDA3-6370-4A04-BF55-29341616CC35}"/>
          </ac:picMkLst>
        </pc:picChg>
        <pc:picChg chg="add mod">
          <ac:chgData name="Leonie Smith" userId="fed1330f33f5650e" providerId="LiveId" clId="{63C5F80E-E781-4C2F-8C88-515274444578}" dt="2022-04-18T06:39:49.564" v="125"/>
          <ac:picMkLst>
            <pc:docMk/>
            <pc:sldMk cId="4021271799" sldId="368"/>
            <ac:picMk id="10" creationId="{F106616F-BCCC-4731-B78C-6A75DFAC931A}"/>
          </ac:picMkLst>
        </pc:picChg>
      </pc:sldChg>
      <pc:sldChg chg="addSp delSp modSp modTransition modAnim">
        <pc:chgData name="Leonie Smith" userId="fed1330f33f5650e" providerId="LiveId" clId="{63C5F80E-E781-4C2F-8C88-515274444578}" dt="2022-04-18T06:32:46.427" v="105"/>
        <pc:sldMkLst>
          <pc:docMk/>
          <pc:sldMk cId="2327008176" sldId="370"/>
        </pc:sldMkLst>
        <pc:picChg chg="add del mod">
          <ac:chgData name="Leonie Smith" userId="fed1330f33f5650e" providerId="LiveId" clId="{63C5F80E-E781-4C2F-8C88-515274444578}" dt="2022-04-18T06:32:30.932" v="104"/>
          <ac:picMkLst>
            <pc:docMk/>
            <pc:sldMk cId="2327008176" sldId="370"/>
            <ac:picMk id="2" creationId="{12072799-226A-4A0F-935C-76BD27842E34}"/>
          </ac:picMkLst>
        </pc:picChg>
        <pc:picChg chg="add mod">
          <ac:chgData name="Leonie Smith" userId="fed1330f33f5650e" providerId="LiveId" clId="{63C5F80E-E781-4C2F-8C88-515274444578}" dt="2022-04-18T06:32:46.427" v="105"/>
          <ac:picMkLst>
            <pc:docMk/>
            <pc:sldMk cId="2327008176" sldId="370"/>
            <ac:picMk id="3" creationId="{C735B015-7706-4873-AD89-F9353D4798F0}"/>
          </ac:picMkLst>
        </pc:picChg>
      </pc:sldChg>
      <pc:sldChg chg="addSp modSp">
        <pc:chgData name="Leonie Smith" userId="fed1330f33f5650e" providerId="LiveId" clId="{63C5F80E-E781-4C2F-8C88-515274444578}" dt="2022-04-18T06:33:33.570" v="106"/>
        <pc:sldMkLst>
          <pc:docMk/>
          <pc:sldMk cId="2649471196" sldId="372"/>
        </pc:sldMkLst>
        <pc:picChg chg="add mod">
          <ac:chgData name="Leonie Smith" userId="fed1330f33f5650e" providerId="LiveId" clId="{63C5F80E-E781-4C2F-8C88-515274444578}" dt="2022-04-18T06:33:33.570" v="106"/>
          <ac:picMkLst>
            <pc:docMk/>
            <pc:sldMk cId="2649471196" sldId="372"/>
            <ac:picMk id="2" creationId="{8EB91AC1-7842-42F6-8797-BC6CCEB1D78E}"/>
          </ac:picMkLst>
        </pc:picChg>
      </pc:sldChg>
      <pc:sldChg chg="addSp delSp modSp modTransition modAnim">
        <pc:chgData name="Leonie Smith" userId="fed1330f33f5650e" providerId="LiveId" clId="{63C5F80E-E781-4C2F-8C88-515274444578}" dt="2022-04-18T06:35:08.386" v="113"/>
        <pc:sldMkLst>
          <pc:docMk/>
          <pc:sldMk cId="1703285534" sldId="376"/>
        </pc:sldMkLst>
        <pc:picChg chg="add del mod">
          <ac:chgData name="Leonie Smith" userId="fed1330f33f5650e" providerId="LiveId" clId="{63C5F80E-E781-4C2F-8C88-515274444578}" dt="2022-04-18T06:34:21.856" v="108"/>
          <ac:picMkLst>
            <pc:docMk/>
            <pc:sldMk cId="1703285534" sldId="376"/>
            <ac:picMk id="2" creationId="{64E1C9F8-F62B-4887-9D7D-84F0DCE1953A}"/>
          </ac:picMkLst>
        </pc:picChg>
        <pc:picChg chg="add del mod">
          <ac:chgData name="Leonie Smith" userId="fed1330f33f5650e" providerId="LiveId" clId="{63C5F80E-E781-4C2F-8C88-515274444578}" dt="2022-04-18T06:34:31.326" v="110"/>
          <ac:picMkLst>
            <pc:docMk/>
            <pc:sldMk cId="1703285534" sldId="376"/>
            <ac:picMk id="3" creationId="{A335A1DF-A557-4919-B54B-632235CE8138}"/>
          </ac:picMkLst>
        </pc:picChg>
        <pc:picChg chg="add del mod">
          <ac:chgData name="Leonie Smith" userId="fed1330f33f5650e" providerId="LiveId" clId="{63C5F80E-E781-4C2F-8C88-515274444578}" dt="2022-04-18T06:34:58.632" v="112"/>
          <ac:picMkLst>
            <pc:docMk/>
            <pc:sldMk cId="1703285534" sldId="376"/>
            <ac:picMk id="5" creationId="{8A64467A-761D-421F-BE9C-DE57C4814BB2}"/>
          </ac:picMkLst>
        </pc:picChg>
        <pc:picChg chg="add mod">
          <ac:chgData name="Leonie Smith" userId="fed1330f33f5650e" providerId="LiveId" clId="{63C5F80E-E781-4C2F-8C88-515274444578}" dt="2022-04-18T06:35:08.386" v="113"/>
          <ac:picMkLst>
            <pc:docMk/>
            <pc:sldMk cId="1703285534" sldId="376"/>
            <ac:picMk id="7" creationId="{BA50FAAD-F10D-4C58-83F5-B79FA6F6AD0A}"/>
          </ac:picMkLst>
        </pc:picChg>
      </pc:sldChg>
      <pc:sldChg chg="addSp modSp">
        <pc:chgData name="Leonie Smith" userId="fed1330f33f5650e" providerId="LiveId" clId="{63C5F80E-E781-4C2F-8C88-515274444578}" dt="2022-04-18T06:20:25.015" v="89"/>
        <pc:sldMkLst>
          <pc:docMk/>
          <pc:sldMk cId="331457971" sldId="454"/>
        </pc:sldMkLst>
        <pc:picChg chg="add mod">
          <ac:chgData name="Leonie Smith" userId="fed1330f33f5650e" providerId="LiveId" clId="{63C5F80E-E781-4C2F-8C88-515274444578}" dt="2022-04-18T06:20:25.015" v="89"/>
          <ac:picMkLst>
            <pc:docMk/>
            <pc:sldMk cId="331457971" sldId="454"/>
            <ac:picMk id="4" creationId="{4CC0D048-F926-45EA-8E60-1A6362984E02}"/>
          </ac:picMkLst>
        </pc:picChg>
      </pc:sldChg>
    </pc:docChg>
  </pc:docChgLst>
  <pc:docChgLst>
    <pc:chgData name="Leonie Smith" userId="fed1330f33f5650e" providerId="LiveId" clId="{2FF1D274-7EA4-4001-A671-D994B0844ED4}"/>
    <pc:docChg chg="delSld modSld">
      <pc:chgData name="Leonie Smith" userId="fed1330f33f5650e" providerId="LiveId" clId="{2FF1D274-7EA4-4001-A671-D994B0844ED4}" dt="2022-05-20T06:02:32.894" v="41" actId="1076"/>
      <pc:docMkLst>
        <pc:docMk/>
      </pc:docMkLst>
      <pc:sldChg chg="del">
        <pc:chgData name="Leonie Smith" userId="fed1330f33f5650e" providerId="LiveId" clId="{2FF1D274-7EA4-4001-A671-D994B0844ED4}" dt="2022-05-20T05:59:58.759" v="22" actId="2696"/>
        <pc:sldMkLst>
          <pc:docMk/>
          <pc:sldMk cId="1237137471" sldId="310"/>
        </pc:sldMkLst>
      </pc:sldChg>
      <pc:sldChg chg="modSp mod">
        <pc:chgData name="Leonie Smith" userId="fed1330f33f5650e" providerId="LiveId" clId="{2FF1D274-7EA4-4001-A671-D994B0844ED4}" dt="2022-05-20T05:57:21.306" v="4" actId="6549"/>
        <pc:sldMkLst>
          <pc:docMk/>
          <pc:sldMk cId="1642667687" sldId="349"/>
        </pc:sldMkLst>
        <pc:spChg chg="mod">
          <ac:chgData name="Leonie Smith" userId="fed1330f33f5650e" providerId="LiveId" clId="{2FF1D274-7EA4-4001-A671-D994B0844ED4}" dt="2022-05-20T05:57:21.306" v="4" actId="6549"/>
          <ac:spMkLst>
            <pc:docMk/>
            <pc:sldMk cId="1642667687" sldId="349"/>
            <ac:spMk id="6" creationId="{416C064E-628E-47C0-A712-DB178FE9901E}"/>
          </ac:spMkLst>
        </pc:spChg>
      </pc:sldChg>
      <pc:sldChg chg="addSp modSp">
        <pc:chgData name="Leonie Smith" userId="fed1330f33f5650e" providerId="LiveId" clId="{2FF1D274-7EA4-4001-A671-D994B0844ED4}" dt="2022-05-20T05:59:08.688" v="10"/>
        <pc:sldMkLst>
          <pc:docMk/>
          <pc:sldMk cId="2522495975" sldId="351"/>
        </pc:sldMkLst>
        <pc:spChg chg="add mod">
          <ac:chgData name="Leonie Smith" userId="fed1330f33f5650e" providerId="LiveId" clId="{2FF1D274-7EA4-4001-A671-D994B0844ED4}" dt="2022-05-20T05:59:08.688" v="10"/>
          <ac:spMkLst>
            <pc:docMk/>
            <pc:sldMk cId="2522495975" sldId="351"/>
            <ac:spMk id="7" creationId="{F4A07B9E-9ECF-9751-8ED6-2DFD0434E23D}"/>
          </ac:spMkLst>
        </pc:spChg>
      </pc:sldChg>
      <pc:sldChg chg="addSp modSp mod">
        <pc:chgData name="Leonie Smith" userId="fed1330f33f5650e" providerId="LiveId" clId="{2FF1D274-7EA4-4001-A671-D994B0844ED4}" dt="2022-05-20T06:01:18.821" v="33" actId="20577"/>
        <pc:sldMkLst>
          <pc:docMk/>
          <pc:sldMk cId="3354966384" sldId="355"/>
        </pc:sldMkLst>
        <pc:spChg chg="add mod">
          <ac:chgData name="Leonie Smith" userId="fed1330f33f5650e" providerId="LiveId" clId="{2FF1D274-7EA4-4001-A671-D994B0844ED4}" dt="2022-05-20T06:01:18.821" v="33" actId="20577"/>
          <ac:spMkLst>
            <pc:docMk/>
            <pc:sldMk cId="3354966384" sldId="355"/>
            <ac:spMk id="5" creationId="{4E8C0B5A-68C1-2017-22F2-4BB8431245DF}"/>
          </ac:spMkLst>
        </pc:spChg>
      </pc:sldChg>
      <pc:sldChg chg="addSp modSp mod">
        <pc:chgData name="Leonie Smith" userId="fed1330f33f5650e" providerId="LiveId" clId="{2FF1D274-7EA4-4001-A671-D994B0844ED4}" dt="2022-05-20T06:01:24.469" v="34" actId="20577"/>
        <pc:sldMkLst>
          <pc:docMk/>
          <pc:sldMk cId="7206226" sldId="361"/>
        </pc:sldMkLst>
        <pc:spChg chg="add mod">
          <ac:chgData name="Leonie Smith" userId="fed1330f33f5650e" providerId="LiveId" clId="{2FF1D274-7EA4-4001-A671-D994B0844ED4}" dt="2022-05-20T06:01:24.469" v="34" actId="20577"/>
          <ac:spMkLst>
            <pc:docMk/>
            <pc:sldMk cId="7206226" sldId="361"/>
            <ac:spMk id="5" creationId="{0B61D158-2F2F-DDA9-B22C-07DBA16BDF02}"/>
          </ac:spMkLst>
        </pc:spChg>
      </pc:sldChg>
      <pc:sldChg chg="addSp modSp mod">
        <pc:chgData name="Leonie Smith" userId="fed1330f33f5650e" providerId="LiveId" clId="{2FF1D274-7EA4-4001-A671-D994B0844ED4}" dt="2022-05-20T06:02:08.085" v="39" actId="1076"/>
        <pc:sldMkLst>
          <pc:docMk/>
          <pc:sldMk cId="948354195" sldId="365"/>
        </pc:sldMkLst>
        <pc:spChg chg="add mod">
          <ac:chgData name="Leonie Smith" userId="fed1330f33f5650e" providerId="LiveId" clId="{2FF1D274-7EA4-4001-A671-D994B0844ED4}" dt="2022-05-20T06:02:08.085" v="39" actId="1076"/>
          <ac:spMkLst>
            <pc:docMk/>
            <pc:sldMk cId="948354195" sldId="365"/>
            <ac:spMk id="5" creationId="{72100C8E-BCC8-32FF-4269-D140AB732578}"/>
          </ac:spMkLst>
        </pc:spChg>
      </pc:sldChg>
      <pc:sldChg chg="addSp modSp mod">
        <pc:chgData name="Leonie Smith" userId="fed1330f33f5650e" providerId="LiveId" clId="{2FF1D274-7EA4-4001-A671-D994B0844ED4}" dt="2022-05-20T06:02:22.373" v="40" actId="1076"/>
        <pc:sldMkLst>
          <pc:docMk/>
          <pc:sldMk cId="3268731463" sldId="369"/>
        </pc:sldMkLst>
        <pc:spChg chg="add mod">
          <ac:chgData name="Leonie Smith" userId="fed1330f33f5650e" providerId="LiveId" clId="{2FF1D274-7EA4-4001-A671-D994B0844ED4}" dt="2022-05-20T06:02:22.373" v="40" actId="1076"/>
          <ac:spMkLst>
            <pc:docMk/>
            <pc:sldMk cId="3268731463" sldId="369"/>
            <ac:spMk id="5" creationId="{C1931F89-78D3-54B0-1365-D9CC36C15805}"/>
          </ac:spMkLst>
        </pc:spChg>
      </pc:sldChg>
      <pc:sldChg chg="addSp modSp mod">
        <pc:chgData name="Leonie Smith" userId="fed1330f33f5650e" providerId="LiveId" clId="{2FF1D274-7EA4-4001-A671-D994B0844ED4}" dt="2022-05-20T06:02:32.894" v="41" actId="1076"/>
        <pc:sldMkLst>
          <pc:docMk/>
          <pc:sldMk cId="1264638211" sldId="371"/>
        </pc:sldMkLst>
        <pc:spChg chg="add mod">
          <ac:chgData name="Leonie Smith" userId="fed1330f33f5650e" providerId="LiveId" clId="{2FF1D274-7EA4-4001-A671-D994B0844ED4}" dt="2022-05-20T06:02:32.894" v="41" actId="1076"/>
          <ac:spMkLst>
            <pc:docMk/>
            <pc:sldMk cId="1264638211" sldId="371"/>
            <ac:spMk id="5" creationId="{8315621A-D496-0016-F143-625322859B32}"/>
          </ac:spMkLst>
        </pc:spChg>
      </pc:sldChg>
      <pc:sldChg chg="addSp modSp mod">
        <pc:chgData name="Leonie Smith" userId="fed1330f33f5650e" providerId="LiveId" clId="{2FF1D274-7EA4-4001-A671-D994B0844ED4}" dt="2022-05-20T06:00:54.170" v="30" actId="20577"/>
        <pc:sldMkLst>
          <pc:docMk/>
          <pc:sldMk cId="64968343" sldId="373"/>
        </pc:sldMkLst>
        <pc:spChg chg="add mod">
          <ac:chgData name="Leonie Smith" userId="fed1330f33f5650e" providerId="LiveId" clId="{2FF1D274-7EA4-4001-A671-D994B0844ED4}" dt="2022-05-20T06:00:54.170" v="30" actId="20577"/>
          <ac:spMkLst>
            <pc:docMk/>
            <pc:sldMk cId="64968343" sldId="373"/>
            <ac:spMk id="5" creationId="{EFF47A6C-4317-A2F2-67F4-A18B4C0131BA}"/>
          </ac:spMkLst>
        </pc:spChg>
      </pc:sldChg>
      <pc:sldChg chg="addSp modSp mod">
        <pc:chgData name="Leonie Smith" userId="fed1330f33f5650e" providerId="LiveId" clId="{2FF1D274-7EA4-4001-A671-D994B0844ED4}" dt="2022-05-20T06:01:01.846" v="32" actId="20577"/>
        <pc:sldMkLst>
          <pc:docMk/>
          <pc:sldMk cId="640797344" sldId="377"/>
        </pc:sldMkLst>
        <pc:spChg chg="add mod">
          <ac:chgData name="Leonie Smith" userId="fed1330f33f5650e" providerId="LiveId" clId="{2FF1D274-7EA4-4001-A671-D994B0844ED4}" dt="2022-05-20T06:01:01.846" v="32" actId="20577"/>
          <ac:spMkLst>
            <pc:docMk/>
            <pc:sldMk cId="640797344" sldId="377"/>
            <ac:spMk id="5" creationId="{F84EDDFE-A7F4-A616-9D33-BB7AEF5C3679}"/>
          </ac:spMkLst>
        </pc:spChg>
      </pc:sldChg>
      <pc:sldChg chg="modNotesTx">
        <pc:chgData name="Leonie Smith" userId="fed1330f33f5650e" providerId="LiveId" clId="{2FF1D274-7EA4-4001-A671-D994B0844ED4}" dt="2022-05-12T07:03:33.082" v="1" actId="20577"/>
        <pc:sldMkLst>
          <pc:docMk/>
          <pc:sldMk cId="331457971" sldId="454"/>
        </pc:sldMkLst>
      </pc:sldChg>
      <pc:sldChg chg="addSp modSp mod">
        <pc:chgData name="Leonie Smith" userId="fed1330f33f5650e" providerId="LiveId" clId="{2FF1D274-7EA4-4001-A671-D994B0844ED4}" dt="2022-05-20T05:58:50.478" v="9" actId="20577"/>
        <pc:sldMkLst>
          <pc:docMk/>
          <pc:sldMk cId="2458737037" sldId="455"/>
        </pc:sldMkLst>
        <pc:spChg chg="add mod">
          <ac:chgData name="Leonie Smith" userId="fed1330f33f5650e" providerId="LiveId" clId="{2FF1D274-7EA4-4001-A671-D994B0844ED4}" dt="2022-05-20T05:58:50.478" v="9" actId="20577"/>
          <ac:spMkLst>
            <pc:docMk/>
            <pc:sldMk cId="2458737037" sldId="455"/>
            <ac:spMk id="5" creationId="{13B02994-2141-9D42-E818-57B6644022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442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17 Saul and David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David plays before the king - 1 Samuel 16:14-23 (Left Top)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latin typeface="TimesNewRomanPSMT"/>
              </a:rPr>
              <a:t>2. Goliath challenges the Israelites 1 Sam 17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David defeats Goliath 1 Sam 17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David’s popularity &amp; Saul’s jealousy - 1 Sam 18:5-16,29-30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David's marries Saul’s daughter - 1 Sam 18:17-28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Saul throws a spear at David - 1 Sam 19:8-10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Michal helps David escape - 1 Sam 19:11-17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David's escape to Ramah -1 Sam 19:18-24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Saul tries to kill Jonathan -1 Sam 18:1-4; 19:1-7; 20:1-34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10. Jonathan warns David - 1 Sam 20:35-42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932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813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17-2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0F74933-6DDA-B400-21D6-FE7B4F065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A674AC-38A8-E9A5-3499-A668BCC46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"/>
    </mc:Choice>
    <mc:Fallback xmlns="">
      <p:transition spd="slow" advTm="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061C0-76DF-4370-8EBF-820832F6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222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00C8E-BCC8-32FF-4269-D140AB732578}"/>
              </a:ext>
            </a:extLst>
          </p:cNvPr>
          <p:cNvSpPr txBox="1"/>
          <p:nvPr/>
        </p:nvSpPr>
        <p:spPr>
          <a:xfrm>
            <a:off x="9317314" y="2555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8And Goliath stood and shouted to the ranks of Israel, “Why do you come out and array yourselves for battle? Am I not a Philistine, and are you not servants of Saul? Choose one of your men and have him come down against me.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8དེ་ནས་མི་དེ་ལངས་བསྡད་ནས་ཡེས་ར་ཨེལ་གྱི་དམག་ཚོགས་འབོད་ཀྱིན་ན་རེ། ཁྱོད་ཅག་ཕྱི་རུ་འོངས་ནས་དམག་བཤམས་པ་ཅི་ཡིན། ང་ནི་ཕེ་ལེ་ཤེད་པ་དང་།</a:t>
            </a:r>
            <a:endParaRPr lang="en-Z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AA729A1-D486-518A-5258-E00089914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37B32-0137-4627-A283-FB74289A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4973301" cy="7808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31F89-78D3-54B0-1365-D9CC36C15805}"/>
              </a:ext>
            </a:extLst>
          </p:cNvPr>
          <p:cNvSpPr txBox="1"/>
          <p:nvPr/>
        </p:nvSpPr>
        <p:spPr>
          <a:xfrm>
            <a:off x="9618146" y="36225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3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9If he is able to fight me and kill me, then we will be your servants. But if I prevail against him and kill him, then you shall be our servants and labor for us.”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9གལ་ཏེ་ཁོས་ང་དང་འཐབ་ནས་ང་བསད་ན། ང་ཚོ་ཁྱོད་ཅག་གི་གཡོག་པོ་བྱེད་པར་བྱ། གལ་ཏེ་ང་ཁོ་ལས་རྒྱལ་ཏེ་ཁོ་བསད་ན་ཁྱོད་རྣམས་ང་ཚོའི་གཡོག་པོ་བྱེད་པར་འགྱུར་ཞིང་། ཁྱོད་ཚོས་ངེད་ཅག་ལ་ཞབས་ཕྱི་བྱེད་པར་འགྱུར་ཞེས་སྨྲས།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7373AAB-9E4E-1F7C-5C8E-6B6422DDE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4"/>
    </mc:Choice>
    <mc:Fallback xmlns="">
      <p:transition spd="slow" advTm="1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9B34B-C6E6-459B-819F-3C572409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35840" cy="6858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5621A-D496-0016-F143-625322859B32}"/>
              </a:ext>
            </a:extLst>
          </p:cNvPr>
          <p:cNvSpPr txBox="1"/>
          <p:nvPr/>
        </p:nvSpPr>
        <p:spPr>
          <a:xfrm>
            <a:off x="9204434" y="2936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38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11On hearing the words of the Philistine, Saul and all the Israelites were dismayed and greatly afraid.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11སོ་ལོ་དང་ཡེས་ར་ཨེལ་པ་ཐམས་ཅད་ཀྱིས་གཏམ་དེ་ཐོས་པ་ཙམ་གྱིས་སྙིང་སྟོབས་ཉམས་ཏེ་ཤིན་ཏུ་འཇིགས་སོ། 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556969-4217-DCC9-65B0-EF4409840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2"/>
    </mc:Choice>
    <mc:Fallback xmlns="">
      <p:transition spd="slow" advTm="6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F0ED2-9DE3-4DF1-BBAE-11214A99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7"/>
            <a:ext cx="12638314" cy="6927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7A6C-4317-A2F2-67F4-A18B4C0131BA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16For forty days the Philistine came forward every morning and evening to take his stand.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0" i="0" dirty="0">
                <a:solidFill>
                  <a:srgbClr val="121212"/>
                </a:solidFill>
                <a:effectLst/>
                <a:latin typeface="ArialMT"/>
              </a:rPr>
              <a:t>16ཡང་ཕེ་ལེ་ཤེད་པ་ཁོ་རང་ནངས་དགོང་གཉིས་ཀར་འོངས་ཏེ་ཉིན་བཞི་བཅུའི་བར་དུ་རང་གི་རྩལ་བསྟན་ཏོ། 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51AE2B-AD7E-8C34-43FB-1F41E962F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7"/>
    </mc:Choice>
    <mc:Fallback xmlns="">
      <p:transition spd="slow" advTm="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F68D9-D7DA-4AB7-A240-B670F8D21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186" y="0"/>
            <a:ext cx="148024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EDDFE-A7F4-A616-9D33-BB7AEF5C3679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9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D7E80-9E6B-466F-904B-D6B9E6E5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72"/>
            <a:ext cx="12191999" cy="6937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02994-2141-9D42-E818-57B66440229C}"/>
              </a:ext>
            </a:extLst>
          </p:cNvPr>
          <p:cNvSpPr txBox="1"/>
          <p:nvPr/>
        </p:nvSpPr>
        <p:spPr>
          <a:xfrm>
            <a:off x="7138527" y="558800"/>
            <a:ext cx="5975129" cy="4376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ཤ་མུ་ཨེལ་དང་པོ། 17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གྷོ་ལི་ཡད་</a:t>
            </a:r>
            <a:endParaRPr lang="en-IN" sz="8000" b="1" i="0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འགྲན་བསྡུར་བྱེད་པ།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3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2. Goliath challenges the Israelites- 1 Sam 17 (Center)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ཤ་མུ་ཨེལ་དང་པོ། 17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གྷོ་ལི་ཡད་འགྲན་བསྡུར་བྱེད་པ།</a:t>
            </a:r>
            <a:endParaRPr lang="en-ZA" sz="80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23F1FC11-E632-9D84-5DED-BCF32B6A1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6"/>
    </mc:Choice>
    <mc:Fallback xmlns="">
      <p:transition spd="slow" advTm="2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6542E-59D3-4BE5-A5D4-45BCE813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72"/>
            <a:ext cx="12191999" cy="693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07B9E-9ECF-9751-8ED6-2DFD0434E23D}"/>
              </a:ext>
            </a:extLst>
          </p:cNvPr>
          <p:cNvSpPr txBox="1"/>
          <p:nvPr/>
        </p:nvSpPr>
        <p:spPr>
          <a:xfrm>
            <a:off x="7138527" y="558800"/>
            <a:ext cx="5975129" cy="4376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ཤ་མུ་ཨེལ་དང་པོ། 17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གྷོ་ལི་ཡད་</a:t>
            </a:r>
            <a:endParaRPr lang="en-IN" sz="8000" b="1" i="0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འགྲན་བསྡུར་བྱེད་པ།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7A8DE45-C5EB-348D-60D0-B92F63442EC8}"/>
              </a:ext>
            </a:extLst>
          </p:cNvPr>
          <p:cNvSpPr txBox="1"/>
          <p:nvPr/>
        </p:nvSpPr>
        <p:spPr>
          <a:xfrm>
            <a:off x="1030361" y="600097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1Now the Philistines gathered their forces for war at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Socoh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 in Judah, and they camped between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Socoh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 and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Azekah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 in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Ephes-dammim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ཕེ་ལེ་ཤེད་པ་རྣམས་ཀྱིས་དམག་རྒྱག་པའི་ཕྱིར་ཡ་ཧུ་དཱ་ལ་གཏོགས་པའི་སོ་གོ་ཞེས་པའི་གྲོང་ཚོ་རུ་དམག་ཚོགས་ཐམས་ཅད་བསྡུས་ནས། སོ་གོ་གྲོང་ཚོ་དང་ཨེ་ཕེ་སི་དམ་མིམ་ཞེས་པའི་ས་ཆའི་ཨ་ཟེ་ཀཱ་གྲོང་ཚོ་གཉིས་ཀྱི་བར་དུ་དམག་སྒར་བཏབ་པ་རེད།</a:t>
            </a:r>
            <a:endParaRPr lang="en-ZA" sz="1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3DC183-A3D9-83BE-B52A-D8AE2F9DB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6"/>
    </mc:Choice>
    <mc:Fallback xmlns="">
      <p:transition spd="slow" advTm="1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F2A5-2FDB-4CDA-AF0A-88C2087C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098" y="-365760"/>
            <a:ext cx="12937097" cy="7223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C0B5A-68C1-2017-22F2-4BB8431245DF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2Saul and the men of Israel assembled and camped in the Valley of </a:t>
            </a:r>
            <a:r>
              <a:rPr lang="en-US" sz="4800" dirty="0" err="1">
                <a:solidFill>
                  <a:srgbClr val="121212"/>
                </a:solidFill>
                <a:latin typeface="ArialMT"/>
              </a:rPr>
              <a:t>Elah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, arraying themselves for battle against the Philistines.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2སོ་ལོ་དང་ཡེས་ར་ཨེལ་པ་རྣམས་ཀྱང་འཛོམས་ནས། ཨེ་ལཱ་ཡི་ལུང་པ་རུ་དམག་སྒར་བཏབ་སྟེ་ཕེ་ལེ་ཤེད་པ་རྣམས་ལ་གཡུལ་བཤམས་སོ།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98CB07-6342-2EEA-58BE-8AF70B17C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8"/>
    </mc:Choice>
    <mc:Fallback xmlns="">
      <p:transition spd="slow" advTm="1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D8362-9D86-4B5D-8B92-88797FE4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93" y="0"/>
            <a:ext cx="135177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1D158-2F2F-DDA9-B22C-07DBA16BDF02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4Then a champion named Goliath, who was from Gath, came out from the Philistine camp. He was six cubits and a span (9 feet 9 inches) in height,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4དེ་ནས་ཕེ་ལེ་ཤེད་པའི་དམག་སྒར་ནས་གཱད་ཡུལ་གྱི་དམག་འཁྲུག་སློང་མཁན་གོལ་ཡད་ཅེས་བྱ་བ་ཐོན་ཞིང་། མི་དེའི་གཟུགས་ཀྱི་རིང་ཚད་ལ་ཁྲུ་དྲུག་དང་མཐོ་གང་ཡོད་པ་དང་།</a:t>
            </a:r>
            <a:endParaRPr lang="en-ZA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1F45E00C-AE65-A1BB-7375-7EC6F1656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2"/>
    </mc:Choice>
    <mc:Fallback xmlns="">
      <p:transition spd="slow" advTm="1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915</Words>
  <Application>Microsoft Office PowerPoint</Application>
  <PresentationFormat>Widescreen</PresentationFormat>
  <Paragraphs>56</Paragraphs>
  <Slides>18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17-2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2024-07-08T11:28:36Z</dcterms:modified>
</cp:coreProperties>
</file>