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40" r:id="rId14"/>
    <p:sldId id="441" r:id="rId15"/>
    <p:sldId id="442" r:id="rId16"/>
    <p:sldId id="443" r:id="rId17"/>
    <p:sldId id="444" r:id="rId18"/>
    <p:sldId id="445" r:id="rId19"/>
    <p:sldId id="448" r:id="rId20"/>
    <p:sldId id="449" r:id="rId21"/>
    <p:sldId id="450" r:id="rId22"/>
    <p:sldId id="4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02B84-F8B0-4060-B753-2230E2C0DFE0}" v="3" dt="2024-07-08T11:15:24.9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97" autoAdjust="0"/>
    <p:restoredTop sz="94951" autoAdjust="0"/>
  </p:normalViewPr>
  <p:slideViewPr>
    <p:cSldViewPr snapToGrid="0">
      <p:cViewPr varScale="1">
        <p:scale>
          <a:sx n="109" d="100"/>
          <a:sy n="109" d="100"/>
        </p:scale>
        <p:origin x="1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6D02B84-F8B0-4060-B753-2230E2C0DFE0}"/>
    <pc:docChg chg="custSel modSld">
      <pc:chgData name="Alfred Smith" userId="3c60a3631c0db8ad" providerId="LiveId" clId="{76D02B84-F8B0-4060-B753-2230E2C0DFE0}" dt="2024-07-08T11:57:22.614" v="25"/>
      <pc:docMkLst>
        <pc:docMk/>
      </pc:docMkLst>
      <pc:sldChg chg="addSp delSp modSp mod">
        <pc:chgData name="Alfred Smith" userId="3c60a3631c0db8ad" providerId="LiveId" clId="{76D02B84-F8B0-4060-B753-2230E2C0DFE0}" dt="2024-07-08T11:12:16.831" v="1"/>
        <pc:sldMkLst>
          <pc:docMk/>
          <pc:sldMk cId="2869461528" sldId="308"/>
        </pc:sldMkLst>
        <pc:spChg chg="del">
          <ac:chgData name="Alfred Smith" userId="3c60a3631c0db8ad" providerId="LiveId" clId="{76D02B84-F8B0-4060-B753-2230E2C0DFE0}" dt="2024-07-08T11:12:16.201" v="0" actId="478"/>
          <ac:spMkLst>
            <pc:docMk/>
            <pc:sldMk cId="2869461528" sldId="308"/>
            <ac:spMk id="3" creationId="{77C8C5EB-7063-4EFF-9206-9F831A363AF1}"/>
          </ac:spMkLst>
        </pc:spChg>
        <pc:spChg chg="add mod">
          <ac:chgData name="Alfred Smith" userId="3c60a3631c0db8ad" providerId="LiveId" clId="{76D02B84-F8B0-4060-B753-2230E2C0DFE0}" dt="2024-07-08T11:12:16.831" v="1"/>
          <ac:spMkLst>
            <pc:docMk/>
            <pc:sldMk cId="2869461528" sldId="308"/>
            <ac:spMk id="4" creationId="{A0DFFB1B-7E0D-9EBD-9F99-9931380D56C8}"/>
          </ac:spMkLst>
        </pc:spChg>
      </pc:sldChg>
      <pc:sldChg chg="addSp delSp modSp mod">
        <pc:chgData name="Alfred Smith" userId="3c60a3631c0db8ad" providerId="LiveId" clId="{76D02B84-F8B0-4060-B753-2230E2C0DFE0}" dt="2024-07-08T11:15:24.907" v="5"/>
        <pc:sldMkLst>
          <pc:docMk/>
          <pc:sldMk cId="1237137471" sldId="310"/>
        </pc:sldMkLst>
        <pc:spChg chg="add mod">
          <ac:chgData name="Alfred Smith" userId="3c60a3631c0db8ad" providerId="LiveId" clId="{76D02B84-F8B0-4060-B753-2230E2C0DFE0}" dt="2024-07-08T11:15:24.907" v="5"/>
          <ac:spMkLst>
            <pc:docMk/>
            <pc:sldMk cId="1237137471" sldId="310"/>
            <ac:spMk id="2" creationId="{154A506C-609C-CBD3-70E1-4FB95BA0E767}"/>
          </ac:spMkLst>
        </pc:spChg>
        <pc:spChg chg="del">
          <ac:chgData name="Alfred Smith" userId="3c60a3631c0db8ad" providerId="LiveId" clId="{76D02B84-F8B0-4060-B753-2230E2C0DFE0}" dt="2024-07-08T11:15:24.309" v="4" actId="478"/>
          <ac:spMkLst>
            <pc:docMk/>
            <pc:sldMk cId="1237137471" sldId="310"/>
            <ac:spMk id="5" creationId="{12AC444D-6CC7-86B3-DFE1-61F0ABA6C13B}"/>
          </ac:spMkLst>
        </pc:spChg>
      </pc:sldChg>
      <pc:sldChg chg="addSp modSp mod">
        <pc:chgData name="Alfred Smith" userId="3c60a3631c0db8ad" providerId="LiveId" clId="{76D02B84-F8B0-4060-B753-2230E2C0DFE0}" dt="2024-07-08T11:15:17.816" v="3" actId="1076"/>
        <pc:sldMkLst>
          <pc:docMk/>
          <pc:sldMk cId="1727650077" sldId="427"/>
        </pc:sldMkLst>
        <pc:spChg chg="add mod">
          <ac:chgData name="Alfred Smith" userId="3c60a3631c0db8ad" providerId="LiveId" clId="{76D02B84-F8B0-4060-B753-2230E2C0DFE0}" dt="2024-07-08T11:15:13.296" v="2"/>
          <ac:spMkLst>
            <pc:docMk/>
            <pc:sldMk cId="1727650077" sldId="427"/>
            <ac:spMk id="2" creationId="{E8FDC392-4A08-CDB7-97A4-DB5C1961016C}"/>
          </ac:spMkLst>
        </pc:spChg>
        <pc:spChg chg="mod">
          <ac:chgData name="Alfred Smith" userId="3c60a3631c0db8ad" providerId="LiveId" clId="{76D02B84-F8B0-4060-B753-2230E2C0DFE0}" dt="2024-07-08T11:15:17.816" v="3" actId="1076"/>
          <ac:spMkLst>
            <pc:docMk/>
            <pc:sldMk cId="1727650077" sldId="427"/>
            <ac:spMk id="7" creationId="{1B77831A-1058-1211-DE28-E2119C17A18D}"/>
          </ac:spMkLst>
        </pc:spChg>
      </pc:sldChg>
      <pc:sldChg chg="modSp mod">
        <pc:chgData name="Alfred Smith" userId="3c60a3631c0db8ad" providerId="LiveId" clId="{76D02B84-F8B0-4060-B753-2230E2C0DFE0}" dt="2024-07-08T11:55:29.755" v="16"/>
        <pc:sldMkLst>
          <pc:docMk/>
          <pc:sldMk cId="2174129452" sldId="428"/>
        </pc:sldMkLst>
        <pc:spChg chg="mod">
          <ac:chgData name="Alfred Smith" userId="3c60a3631c0db8ad" providerId="LiveId" clId="{76D02B84-F8B0-4060-B753-2230E2C0DFE0}" dt="2024-07-08T11:52:55.048" v="7" actId="404"/>
          <ac:spMkLst>
            <pc:docMk/>
            <pc:sldMk cId="2174129452" sldId="428"/>
            <ac:spMk id="4" creationId="{9A13E2D8-2F59-44C1-B1D2-79C300C26DD4}"/>
          </ac:spMkLst>
        </pc:spChg>
        <pc:spChg chg="mod">
          <ac:chgData name="Alfred Smith" userId="3c60a3631c0db8ad" providerId="LiveId" clId="{76D02B84-F8B0-4060-B753-2230E2C0DFE0}" dt="2024-07-08T11:55:29.755" v="16"/>
          <ac:spMkLst>
            <pc:docMk/>
            <pc:sldMk cId="2174129452" sldId="428"/>
            <ac:spMk id="6" creationId="{416C064E-628E-47C0-A712-DB178FE9901E}"/>
          </ac:spMkLst>
        </pc:spChg>
      </pc:sldChg>
      <pc:sldChg chg="modSp mod">
        <pc:chgData name="Alfred Smith" userId="3c60a3631c0db8ad" providerId="LiveId" clId="{76D02B84-F8B0-4060-B753-2230E2C0DFE0}" dt="2024-07-08T11:55:41.440" v="17"/>
        <pc:sldMkLst>
          <pc:docMk/>
          <pc:sldMk cId="942615762" sldId="430"/>
        </pc:sldMkLst>
        <pc:spChg chg="mod">
          <ac:chgData name="Alfred Smith" userId="3c60a3631c0db8ad" providerId="LiveId" clId="{76D02B84-F8B0-4060-B753-2230E2C0DFE0}" dt="2024-07-08T11:53:08.158" v="8"/>
          <ac:spMkLst>
            <pc:docMk/>
            <pc:sldMk cId="942615762" sldId="430"/>
            <ac:spMk id="4" creationId="{9A13E2D8-2F59-44C1-B1D2-79C300C26DD4}"/>
          </ac:spMkLst>
        </pc:spChg>
        <pc:spChg chg="mod">
          <ac:chgData name="Alfred Smith" userId="3c60a3631c0db8ad" providerId="LiveId" clId="{76D02B84-F8B0-4060-B753-2230E2C0DFE0}" dt="2024-07-08T11:55:41.440" v="17"/>
          <ac:spMkLst>
            <pc:docMk/>
            <pc:sldMk cId="942615762" sldId="430"/>
            <ac:spMk id="6" creationId="{416C064E-628E-47C0-A712-DB178FE9901E}"/>
          </ac:spMkLst>
        </pc:spChg>
      </pc:sldChg>
      <pc:sldChg chg="modSp mod">
        <pc:chgData name="Alfred Smith" userId="3c60a3631c0db8ad" providerId="LiveId" clId="{76D02B84-F8B0-4060-B753-2230E2C0DFE0}" dt="2024-07-08T11:56:00.587" v="19" actId="404"/>
        <pc:sldMkLst>
          <pc:docMk/>
          <pc:sldMk cId="1886351016" sldId="432"/>
        </pc:sldMkLst>
        <pc:spChg chg="mod">
          <ac:chgData name="Alfred Smith" userId="3c60a3631c0db8ad" providerId="LiveId" clId="{76D02B84-F8B0-4060-B753-2230E2C0DFE0}" dt="2024-07-08T11:53:20.789" v="9"/>
          <ac:spMkLst>
            <pc:docMk/>
            <pc:sldMk cId="1886351016" sldId="432"/>
            <ac:spMk id="4" creationId="{9A13E2D8-2F59-44C1-B1D2-79C300C26DD4}"/>
          </ac:spMkLst>
        </pc:spChg>
        <pc:spChg chg="mod">
          <ac:chgData name="Alfred Smith" userId="3c60a3631c0db8ad" providerId="LiveId" clId="{76D02B84-F8B0-4060-B753-2230E2C0DFE0}" dt="2024-07-08T11:56:00.587" v="19" actId="404"/>
          <ac:spMkLst>
            <pc:docMk/>
            <pc:sldMk cId="1886351016" sldId="432"/>
            <ac:spMk id="6" creationId="{416C064E-628E-47C0-A712-DB178FE9901E}"/>
          </ac:spMkLst>
        </pc:spChg>
      </pc:sldChg>
      <pc:sldChg chg="modSp mod">
        <pc:chgData name="Alfred Smith" userId="3c60a3631c0db8ad" providerId="LiveId" clId="{76D02B84-F8B0-4060-B753-2230E2C0DFE0}" dt="2024-07-08T11:56:11.007" v="20"/>
        <pc:sldMkLst>
          <pc:docMk/>
          <pc:sldMk cId="882125327" sldId="434"/>
        </pc:sldMkLst>
        <pc:spChg chg="mod">
          <ac:chgData name="Alfred Smith" userId="3c60a3631c0db8ad" providerId="LiveId" clId="{76D02B84-F8B0-4060-B753-2230E2C0DFE0}" dt="2024-07-08T11:53:34.593" v="10"/>
          <ac:spMkLst>
            <pc:docMk/>
            <pc:sldMk cId="882125327" sldId="434"/>
            <ac:spMk id="4" creationId="{9A13E2D8-2F59-44C1-B1D2-79C300C26DD4}"/>
          </ac:spMkLst>
        </pc:spChg>
        <pc:spChg chg="mod">
          <ac:chgData name="Alfred Smith" userId="3c60a3631c0db8ad" providerId="LiveId" clId="{76D02B84-F8B0-4060-B753-2230E2C0DFE0}" dt="2024-07-08T11:56:11.007" v="20"/>
          <ac:spMkLst>
            <pc:docMk/>
            <pc:sldMk cId="882125327" sldId="434"/>
            <ac:spMk id="6" creationId="{416C064E-628E-47C0-A712-DB178FE9901E}"/>
          </ac:spMkLst>
        </pc:spChg>
      </pc:sldChg>
      <pc:sldChg chg="modSp mod">
        <pc:chgData name="Alfred Smith" userId="3c60a3631c0db8ad" providerId="LiveId" clId="{76D02B84-F8B0-4060-B753-2230E2C0DFE0}" dt="2024-07-08T11:56:26.734" v="21"/>
        <pc:sldMkLst>
          <pc:docMk/>
          <pc:sldMk cId="923867738" sldId="440"/>
        </pc:sldMkLst>
        <pc:spChg chg="mod">
          <ac:chgData name="Alfred Smith" userId="3c60a3631c0db8ad" providerId="LiveId" clId="{76D02B84-F8B0-4060-B753-2230E2C0DFE0}" dt="2024-07-08T11:53:52.432" v="11"/>
          <ac:spMkLst>
            <pc:docMk/>
            <pc:sldMk cId="923867738" sldId="440"/>
            <ac:spMk id="4" creationId="{9A13E2D8-2F59-44C1-B1D2-79C300C26DD4}"/>
          </ac:spMkLst>
        </pc:spChg>
        <pc:spChg chg="mod">
          <ac:chgData name="Alfred Smith" userId="3c60a3631c0db8ad" providerId="LiveId" clId="{76D02B84-F8B0-4060-B753-2230E2C0DFE0}" dt="2024-07-08T11:56:26.734" v="21"/>
          <ac:spMkLst>
            <pc:docMk/>
            <pc:sldMk cId="923867738" sldId="440"/>
            <ac:spMk id="6" creationId="{416C064E-628E-47C0-A712-DB178FE9901E}"/>
          </ac:spMkLst>
        </pc:spChg>
      </pc:sldChg>
      <pc:sldChg chg="modSp mod">
        <pc:chgData name="Alfred Smith" userId="3c60a3631c0db8ad" providerId="LiveId" clId="{76D02B84-F8B0-4060-B753-2230E2C0DFE0}" dt="2024-07-08T11:56:44.079" v="22"/>
        <pc:sldMkLst>
          <pc:docMk/>
          <pc:sldMk cId="2180228365" sldId="442"/>
        </pc:sldMkLst>
        <pc:spChg chg="mod">
          <ac:chgData name="Alfred Smith" userId="3c60a3631c0db8ad" providerId="LiveId" clId="{76D02B84-F8B0-4060-B753-2230E2C0DFE0}" dt="2024-07-08T11:54:07.219" v="12"/>
          <ac:spMkLst>
            <pc:docMk/>
            <pc:sldMk cId="2180228365" sldId="442"/>
            <ac:spMk id="4" creationId="{9A13E2D8-2F59-44C1-B1D2-79C300C26DD4}"/>
          </ac:spMkLst>
        </pc:spChg>
        <pc:spChg chg="mod">
          <ac:chgData name="Alfred Smith" userId="3c60a3631c0db8ad" providerId="LiveId" clId="{76D02B84-F8B0-4060-B753-2230E2C0DFE0}" dt="2024-07-08T11:56:44.079" v="22"/>
          <ac:spMkLst>
            <pc:docMk/>
            <pc:sldMk cId="2180228365" sldId="442"/>
            <ac:spMk id="6" creationId="{416C064E-628E-47C0-A712-DB178FE9901E}"/>
          </ac:spMkLst>
        </pc:spChg>
      </pc:sldChg>
      <pc:sldChg chg="modSp mod">
        <pc:chgData name="Alfred Smith" userId="3c60a3631c0db8ad" providerId="LiveId" clId="{76D02B84-F8B0-4060-B753-2230E2C0DFE0}" dt="2024-07-08T11:56:55.643" v="23"/>
        <pc:sldMkLst>
          <pc:docMk/>
          <pc:sldMk cId="1718612039" sldId="444"/>
        </pc:sldMkLst>
        <pc:spChg chg="mod">
          <ac:chgData name="Alfred Smith" userId="3c60a3631c0db8ad" providerId="LiveId" clId="{76D02B84-F8B0-4060-B753-2230E2C0DFE0}" dt="2024-07-08T11:54:20.015" v="13"/>
          <ac:spMkLst>
            <pc:docMk/>
            <pc:sldMk cId="1718612039" sldId="444"/>
            <ac:spMk id="4" creationId="{9A13E2D8-2F59-44C1-B1D2-79C300C26DD4}"/>
          </ac:spMkLst>
        </pc:spChg>
        <pc:spChg chg="mod">
          <ac:chgData name="Alfred Smith" userId="3c60a3631c0db8ad" providerId="LiveId" clId="{76D02B84-F8B0-4060-B753-2230E2C0DFE0}" dt="2024-07-08T11:56:55.643" v="23"/>
          <ac:spMkLst>
            <pc:docMk/>
            <pc:sldMk cId="1718612039" sldId="444"/>
            <ac:spMk id="6" creationId="{416C064E-628E-47C0-A712-DB178FE9901E}"/>
          </ac:spMkLst>
        </pc:spChg>
      </pc:sldChg>
      <pc:sldChg chg="modSp mod">
        <pc:chgData name="Alfred Smith" userId="3c60a3631c0db8ad" providerId="LiveId" clId="{76D02B84-F8B0-4060-B753-2230E2C0DFE0}" dt="2024-07-08T11:57:10.157" v="24"/>
        <pc:sldMkLst>
          <pc:docMk/>
          <pc:sldMk cId="843663555" sldId="448"/>
        </pc:sldMkLst>
        <pc:spChg chg="mod">
          <ac:chgData name="Alfred Smith" userId="3c60a3631c0db8ad" providerId="LiveId" clId="{76D02B84-F8B0-4060-B753-2230E2C0DFE0}" dt="2024-07-08T11:54:36.694" v="14"/>
          <ac:spMkLst>
            <pc:docMk/>
            <pc:sldMk cId="843663555" sldId="448"/>
            <ac:spMk id="4" creationId="{9A13E2D8-2F59-44C1-B1D2-79C300C26DD4}"/>
          </ac:spMkLst>
        </pc:spChg>
        <pc:spChg chg="mod">
          <ac:chgData name="Alfred Smith" userId="3c60a3631c0db8ad" providerId="LiveId" clId="{76D02B84-F8B0-4060-B753-2230E2C0DFE0}" dt="2024-07-08T11:57:10.157" v="24"/>
          <ac:spMkLst>
            <pc:docMk/>
            <pc:sldMk cId="843663555" sldId="448"/>
            <ac:spMk id="6" creationId="{416C064E-628E-47C0-A712-DB178FE9901E}"/>
          </ac:spMkLst>
        </pc:spChg>
      </pc:sldChg>
      <pc:sldChg chg="modSp mod">
        <pc:chgData name="Alfred Smith" userId="3c60a3631c0db8ad" providerId="LiveId" clId="{76D02B84-F8B0-4060-B753-2230E2C0DFE0}" dt="2024-07-08T11:57:22.614" v="25"/>
        <pc:sldMkLst>
          <pc:docMk/>
          <pc:sldMk cId="538051216" sldId="450"/>
        </pc:sldMkLst>
        <pc:spChg chg="mod">
          <ac:chgData name="Alfred Smith" userId="3c60a3631c0db8ad" providerId="LiveId" clId="{76D02B84-F8B0-4060-B753-2230E2C0DFE0}" dt="2024-07-08T11:54:56.082" v="15"/>
          <ac:spMkLst>
            <pc:docMk/>
            <pc:sldMk cId="538051216" sldId="450"/>
            <ac:spMk id="4" creationId="{9A13E2D8-2F59-44C1-B1D2-79C300C26DD4}"/>
          </ac:spMkLst>
        </pc:spChg>
        <pc:spChg chg="mod">
          <ac:chgData name="Alfred Smith" userId="3c60a3631c0db8ad" providerId="LiveId" clId="{76D02B84-F8B0-4060-B753-2230E2C0DFE0}" dt="2024-07-08T11:57:22.614" v="25"/>
          <ac:spMkLst>
            <pc:docMk/>
            <pc:sldMk cId="538051216" sldId="450"/>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4357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17-4</a:t>
            </a:r>
          </a:p>
        </p:txBody>
      </p:sp>
      <p:pic>
        <p:nvPicPr>
          <p:cNvPr id="8" name="Audio 7">
            <a:hlinkClick r:id="" action="ppaction://media"/>
            <a:extLst>
              <a:ext uri="{FF2B5EF4-FFF2-40B4-BE49-F238E27FC236}">
                <a16:creationId xmlns:a16="http://schemas.microsoft.com/office/drawing/2014/main" id="{DE49AD97-5D88-5315-6DE1-B05272FEE6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A0DFFB1B-7E0D-9EBD-9F99-9931380D56C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821"/>
    </mc:Choice>
    <mc:Fallback xmlns="">
      <p:transition spd="slow" advTm="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4B9508-69D4-497E-9FA7-24BCAC03BB24}"/>
              </a:ext>
            </a:extLst>
          </p:cNvPr>
          <p:cNvPicPr>
            <a:picLocks noChangeAspect="1"/>
          </p:cNvPicPr>
          <p:nvPr/>
        </p:nvPicPr>
        <p:blipFill>
          <a:blip r:embed="rId2"/>
          <a:stretch>
            <a:fillRect/>
          </a:stretch>
        </p:blipFill>
        <p:spPr>
          <a:xfrm>
            <a:off x="-138901" y="0"/>
            <a:ext cx="12330901" cy="7167716"/>
          </a:xfrm>
          <a:prstGeom prst="rect">
            <a:avLst/>
          </a:prstGeom>
        </p:spPr>
      </p:pic>
      <p:sp>
        <p:nvSpPr>
          <p:cNvPr id="5" name="TextBox 4">
            <a:extLst>
              <a:ext uri="{FF2B5EF4-FFF2-40B4-BE49-F238E27FC236}">
                <a16:creationId xmlns:a16="http://schemas.microsoft.com/office/drawing/2014/main" id="{9439EF1C-95B8-4977-14FB-A126C573408B}"/>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8And Saul was furious and resented this song. “They have ascribed tens of thousands to David,” he said, “but only thousands to me. What more can he have but the kingdom?”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དེ་ནས་སོ་ལོ་ཤིན་ཏུ་ཁྲོས་ཤིང་གླུ་དེ་ལ་མ་དགའ་བར་དཱ་བིད་ཀྱིས་མི་ཁྲི་ཕྲག་བསད་ཀྱང་ངས་སྟོང་ཕྲག་གཅིག་འབའ་ཞིག་བསད། དེ་བས་ལྷག་པ་ཞིག་ཅི་ལུས་ཏེ་རྒྱལ་སྲིད་འབའ་ཞིག་ལུས་ཞེས་སྨྲས།</a:t>
            </a:r>
            <a:endParaRPr lang="en-ZA" dirty="0"/>
          </a:p>
        </p:txBody>
      </p:sp>
      <p:pic>
        <p:nvPicPr>
          <p:cNvPr id="10" name="Audio 9">
            <a:hlinkClick r:id="" action="ppaction://media"/>
            <a:extLst>
              <a:ext uri="{FF2B5EF4-FFF2-40B4-BE49-F238E27FC236}">
                <a16:creationId xmlns:a16="http://schemas.microsoft.com/office/drawing/2014/main" id="{224A49ED-35AE-BE33-9D01-3998C876B0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9761"/>
    </mc:Choice>
    <mc:Fallback xmlns="">
      <p:transition spd="slow" advTm="19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6D6294-CC45-4766-8838-B006EC90355A}"/>
              </a:ext>
            </a:extLst>
          </p:cNvPr>
          <p:cNvPicPr>
            <a:picLocks noChangeAspect="1"/>
          </p:cNvPicPr>
          <p:nvPr/>
        </p:nvPicPr>
        <p:blipFill>
          <a:blip r:embed="rId2"/>
          <a:stretch>
            <a:fillRect/>
          </a:stretch>
        </p:blipFill>
        <p:spPr>
          <a:xfrm>
            <a:off x="-1401097" y="-1285499"/>
            <a:ext cx="13593096" cy="8143500"/>
          </a:xfrm>
          <a:prstGeom prst="rect">
            <a:avLst/>
          </a:prstGeom>
        </p:spPr>
      </p:pic>
      <p:sp>
        <p:nvSpPr>
          <p:cNvPr id="5" name="TextBox 4">
            <a:extLst>
              <a:ext uri="{FF2B5EF4-FFF2-40B4-BE49-F238E27FC236}">
                <a16:creationId xmlns:a16="http://schemas.microsoft.com/office/drawing/2014/main" id="{90DB160F-AAF0-BB64-5359-2D64111C45F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12So Saul was afraid of David, because the Lord was with David but had departed from Saul.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12དཀོན་མཆོག་ཡ་ཝཱེ་ནི་དཱ་བིད་དང་མཉམ་དུ་བཞུགས་ཤིང་སོ་ལོ་དང་ཁ་བྲལ་བས་སོ་ལོ་ཁོ་ལ་འཇིགས་ཏེ།</a:t>
            </a:r>
            <a:endParaRPr lang="en-ZA" dirty="0"/>
          </a:p>
        </p:txBody>
      </p:sp>
      <p:pic>
        <p:nvPicPr>
          <p:cNvPr id="7" name="Audio 6">
            <a:hlinkClick r:id="" action="ppaction://media"/>
            <a:extLst>
              <a:ext uri="{FF2B5EF4-FFF2-40B4-BE49-F238E27FC236}">
                <a16:creationId xmlns:a16="http://schemas.microsoft.com/office/drawing/2014/main" id="{D1B7F4C3-537A-9D04-3FE4-202787C2DF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455"/>
    </mc:Choice>
    <mc:Fallback xmlns="">
      <p:transition spd="slow" advTm="9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A464C6B-D97E-40DE-A15C-F9033B1B277C}"/>
              </a:ext>
            </a:extLst>
          </p:cNvPr>
          <p:cNvPicPr>
            <a:picLocks noChangeAspect="1"/>
          </p:cNvPicPr>
          <p:nvPr/>
        </p:nvPicPr>
        <p:blipFill>
          <a:blip r:embed="rId2"/>
          <a:stretch>
            <a:fillRect/>
          </a:stretch>
        </p:blipFill>
        <p:spPr>
          <a:xfrm>
            <a:off x="0" y="20281"/>
            <a:ext cx="12192000" cy="6837719"/>
          </a:xfrm>
          <a:prstGeom prst="rect">
            <a:avLst/>
          </a:prstGeom>
        </p:spPr>
      </p:pic>
      <p:sp>
        <p:nvSpPr>
          <p:cNvPr id="7" name="TextBox 6">
            <a:extLst>
              <a:ext uri="{FF2B5EF4-FFF2-40B4-BE49-F238E27FC236}">
                <a16:creationId xmlns:a16="http://schemas.microsoft.com/office/drawing/2014/main" id="{CAB7E52A-7633-14F5-9F04-2517E393B25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13Therefore Saul sent David away and gave him command of a thousand men. David led the troops out to battle and back,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13དཱ་བིད་རང་གི་དྲུང་ནས་བཏང་སྟེ་སྟོང་དཔོན་བྱེད་དུ་བཅུག་ཅིང་དེ་ནས་དཱ་བིད་ཀྱིས་མི་ཚོགས་ཁྲོད་དུ་འགྲོ་འོང་བྱས།</a:t>
            </a:r>
            <a:endParaRPr lang="en-ZA" dirty="0"/>
          </a:p>
        </p:txBody>
      </p:sp>
      <p:pic>
        <p:nvPicPr>
          <p:cNvPr id="7" name="Audio 6">
            <a:hlinkClick r:id="" action="ppaction://media"/>
            <a:extLst>
              <a:ext uri="{FF2B5EF4-FFF2-40B4-BE49-F238E27FC236}">
                <a16:creationId xmlns:a16="http://schemas.microsoft.com/office/drawing/2014/main" id="{85D60274-34F9-8B71-A898-C4181F16E9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452"/>
    </mc:Choice>
    <mc:Fallback xmlns="">
      <p:transition spd="slow" advTm="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049E48-A598-470A-BB26-84C926FFBBFC}"/>
              </a:ext>
            </a:extLst>
          </p:cNvPr>
          <p:cNvPicPr>
            <a:picLocks noChangeAspect="1"/>
          </p:cNvPicPr>
          <p:nvPr/>
        </p:nvPicPr>
        <p:blipFill>
          <a:blip r:embed="rId2"/>
          <a:stretch>
            <a:fillRect/>
          </a:stretch>
        </p:blipFill>
        <p:spPr>
          <a:xfrm>
            <a:off x="0" y="-228975"/>
            <a:ext cx="12192000" cy="7086975"/>
          </a:xfrm>
          <a:prstGeom prst="rect">
            <a:avLst/>
          </a:prstGeom>
        </p:spPr>
      </p:pic>
      <p:sp>
        <p:nvSpPr>
          <p:cNvPr id="5" name="TextBox 4">
            <a:extLst>
              <a:ext uri="{FF2B5EF4-FFF2-40B4-BE49-F238E27FC236}">
                <a16:creationId xmlns:a16="http://schemas.microsoft.com/office/drawing/2014/main" id="{31FFE201-AC34-838D-B3D6-1ED817AD3053}"/>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14and he continued to prosper in all his ways, because the Lord was with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14བྱ་བ་ཐམས་ཅད་ལམ་ལྷོང་བྱུང་། གང་ལ་ཞེ་ན། དཀོན་མཆོག་ཡ་ཝཱེ་ཁོ་དང་མཉམ་དུ་བཞུགས་པས་སོ། །</a:t>
            </a:r>
            <a:endParaRPr lang="en-ZA" dirty="0"/>
          </a:p>
        </p:txBody>
      </p:sp>
      <p:pic>
        <p:nvPicPr>
          <p:cNvPr id="7" name="Audio 6">
            <a:hlinkClick r:id="" action="ppaction://media"/>
            <a:extLst>
              <a:ext uri="{FF2B5EF4-FFF2-40B4-BE49-F238E27FC236}">
                <a16:creationId xmlns:a16="http://schemas.microsoft.com/office/drawing/2014/main" id="{5797CFDF-C7DE-2C50-24EE-57F14B36DF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286"/>
    </mc:Choice>
    <mc:Fallback xmlns="">
      <p:transition spd="slow" advTm="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F130925-7332-4DCF-BBE4-038070D4967D}"/>
              </a:ext>
            </a:extLst>
          </p:cNvPr>
          <p:cNvPicPr>
            <a:picLocks noChangeAspect="1"/>
          </p:cNvPicPr>
          <p:nvPr/>
        </p:nvPicPr>
        <p:blipFill>
          <a:blip r:embed="rId2"/>
          <a:stretch>
            <a:fillRect/>
          </a:stretch>
        </p:blipFill>
        <p:spPr>
          <a:xfrm>
            <a:off x="0" y="0"/>
            <a:ext cx="12191999" cy="7170560"/>
          </a:xfrm>
          <a:prstGeom prst="rect">
            <a:avLst/>
          </a:prstGeom>
        </p:spPr>
      </p:pic>
      <p:sp>
        <p:nvSpPr>
          <p:cNvPr id="5" name="TextBox 4">
            <a:extLst>
              <a:ext uri="{FF2B5EF4-FFF2-40B4-BE49-F238E27FC236}">
                <a16:creationId xmlns:a16="http://schemas.microsoft.com/office/drawing/2014/main" id="{049D09E7-FB0B-6649-43A5-B05E7FB39070}"/>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29he grew even more afraid of David. So from then on Saul was David’s enemy.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9སོ་ལོ་ལྷག་པར་དཱ་བིད་ལ་འཇིགས་ཏེ་རྟག་ཏུ་དཱ་བིད་ལ་གནོད་པ་བྱས་སོ། །</a:t>
            </a:r>
            <a:endParaRPr lang="en-ZA" dirty="0"/>
          </a:p>
        </p:txBody>
      </p:sp>
      <p:pic>
        <p:nvPicPr>
          <p:cNvPr id="7" name="Audio 6">
            <a:hlinkClick r:id="" action="ppaction://media"/>
            <a:extLst>
              <a:ext uri="{FF2B5EF4-FFF2-40B4-BE49-F238E27FC236}">
                <a16:creationId xmlns:a16="http://schemas.microsoft.com/office/drawing/2014/main" id="{10798C6D-46C0-EB7B-19A8-A400D5B17F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7432"/>
    </mc:Choice>
    <mc:Fallback xmlns="">
      <p:transition spd="slow" advTm="7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134DA9D-BB58-4FD2-AC63-963CE1974CD4}"/>
              </a:ext>
            </a:extLst>
          </p:cNvPr>
          <p:cNvPicPr>
            <a:picLocks noChangeAspect="1"/>
          </p:cNvPicPr>
          <p:nvPr/>
        </p:nvPicPr>
        <p:blipFill>
          <a:blip r:embed="rId2"/>
          <a:stretch>
            <a:fillRect/>
          </a:stretch>
        </p:blipFill>
        <p:spPr>
          <a:xfrm>
            <a:off x="-1441907" y="-429491"/>
            <a:ext cx="13633907" cy="7287491"/>
          </a:xfrm>
          <a:prstGeom prst="rect">
            <a:avLst/>
          </a:prstGeom>
        </p:spPr>
      </p:pic>
      <p:sp>
        <p:nvSpPr>
          <p:cNvPr id="2" name="TextBox 1">
            <a:extLst>
              <a:ext uri="{FF2B5EF4-FFF2-40B4-BE49-F238E27FC236}">
                <a16:creationId xmlns:a16="http://schemas.microsoft.com/office/drawing/2014/main" id="{154A506C-609C-CBD3-70E1-4FB95BA0E767}"/>
              </a:ext>
            </a:extLst>
          </p:cNvPr>
          <p:cNvSpPr txBox="1"/>
          <p:nvPr/>
        </p:nvSpPr>
        <p:spPr>
          <a:xfrm>
            <a:off x="434359" y="2073031"/>
            <a:ext cx="5975129" cy="5016500"/>
          </a:xfrm>
          <a:prstGeom prst="rect">
            <a:avLst/>
          </a:prstGeom>
          <a:noFill/>
        </p:spPr>
        <p:txBody>
          <a:bodyPr wrap="square" rtlCol="0">
            <a:noAutofit/>
          </a:bodyPr>
          <a:lstStyle/>
          <a:p>
            <a:r>
              <a:rPr lang="bo-CN" sz="8000" b="1" cap="all" dirty="0">
                <a:solidFill>
                  <a:schemeClr val="bg1"/>
                </a:solidFill>
                <a:latin typeface="ArialMT"/>
              </a:rPr>
              <a:t>ཤ་མུ་ཨེལ་དང་པོ། 18</a:t>
            </a:r>
          </a:p>
          <a:p>
            <a:r>
              <a:rPr lang="bo-CN" sz="8000" b="1" i="0" dirty="0">
                <a:solidFill>
                  <a:schemeClr val="bg1"/>
                </a:solidFill>
                <a:effectLst/>
                <a:latin typeface="ArialMT"/>
              </a:rPr>
              <a:t>ས་ཨུལ་གྱིས་དཱ་བིད་ལ་ཕྲག་དོག་སྐྱེས་པ།</a:t>
            </a:r>
            <a:endParaRPr lang="en-ZA" sz="8000"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00E3604-F822-4FBA-852B-8185D9541F00}"/>
              </a:ext>
            </a:extLst>
          </p:cNvPr>
          <p:cNvPicPr>
            <a:picLocks noChangeAspect="1"/>
          </p:cNvPicPr>
          <p:nvPr/>
        </p:nvPicPr>
        <p:blipFill>
          <a:blip r:embed="rId2"/>
          <a:stretch>
            <a:fillRect/>
          </a:stretch>
        </p:blipFill>
        <p:spPr>
          <a:xfrm>
            <a:off x="0" y="1"/>
            <a:ext cx="13279348" cy="6858000"/>
          </a:xfrm>
          <a:prstGeom prst="rect">
            <a:avLst/>
          </a:prstGeom>
        </p:spPr>
      </p:pic>
      <p:sp>
        <p:nvSpPr>
          <p:cNvPr id="5" name="TextBox 4">
            <a:extLst>
              <a:ext uri="{FF2B5EF4-FFF2-40B4-BE49-F238E27FC236}">
                <a16:creationId xmlns:a16="http://schemas.microsoft.com/office/drawing/2014/main" id="{3B597A57-8991-71AF-B5AF-E6E43BECCD20}"/>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30Every time the Philistine commanders came out for battle, David was more successful than all of Saul’s officers, so that his name was highly esteemed.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30དེ་ནས་ཕེ་ལེ་ཤེད་པའི་རྗེ་བོ་རྣམས་སླེབས་པ་དང་དེ་དག་ནམ་འོངས་ན་ཡང་སོ་ལོའི་བློན་འཁོར་ཐམས་ཅད་དང་བསྡུར་ན་དཱ་བིད་ཀྱིས་བྱ་བ་རྣམས་ལེགས་པོར་བསྒྲུབས་པས། ཁོ་མཚན་སྙན་གྲགས་ཅན་དུ་གྱུར་ཏོ། །</a:t>
            </a:r>
            <a:endParaRPr lang="en-ZA" dirty="0"/>
          </a:p>
        </p:txBody>
      </p:sp>
      <p:pic>
        <p:nvPicPr>
          <p:cNvPr id="11" name="Audio 10">
            <a:hlinkClick r:id="" action="ppaction://media"/>
            <a:extLst>
              <a:ext uri="{FF2B5EF4-FFF2-40B4-BE49-F238E27FC236}">
                <a16:creationId xmlns:a16="http://schemas.microsoft.com/office/drawing/2014/main" id="{7245FC9F-A5ED-B3DF-5F18-DA32348044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319"/>
    </mc:Choice>
    <mc:Fallback xmlns="">
      <p:transition spd="slow" advTm="1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17EC48E2-299A-40ED-AB6A-827D7186B74E}"/>
              </a:ext>
            </a:extLst>
          </p:cNvPr>
          <p:cNvPicPr>
            <a:picLocks noChangeAspect="1"/>
          </p:cNvPicPr>
          <p:nvPr/>
        </p:nvPicPr>
        <p:blipFill>
          <a:blip r:embed="rId2"/>
          <a:stretch>
            <a:fillRect/>
          </a:stretch>
        </p:blipFill>
        <p:spPr>
          <a:xfrm>
            <a:off x="-1" y="-2032"/>
            <a:ext cx="12192000" cy="6860032"/>
          </a:xfrm>
          <a:prstGeom prst="rect">
            <a:avLst/>
          </a:prstGeom>
        </p:spPr>
      </p:pic>
      <p:sp>
        <p:nvSpPr>
          <p:cNvPr id="5" name="TextBox 4">
            <a:extLst>
              <a:ext uri="{FF2B5EF4-FFF2-40B4-BE49-F238E27FC236}">
                <a16:creationId xmlns:a16="http://schemas.microsoft.com/office/drawing/2014/main" id="{805A62AC-44B9-19E3-7D5E-0D12AE639082}"/>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David’s popularity &amp; Saul’s jealousy - 1 Sam 18:5-16,29-30 (Center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89059" y="0"/>
            <a:ext cx="5975129" cy="6858000"/>
          </a:xfrm>
          <a:prstGeom prst="rect">
            <a:avLst/>
          </a:prstGeom>
          <a:noFill/>
        </p:spPr>
        <p:txBody>
          <a:bodyPr wrap="square" rtlCol="0">
            <a:noAutofit/>
          </a:bodyPr>
          <a:lstStyle/>
          <a:p>
            <a:r>
              <a:rPr lang="bo-CN" sz="8000" b="1" cap="all" dirty="0">
                <a:solidFill>
                  <a:srgbClr val="121212"/>
                </a:solidFill>
                <a:latin typeface="ArialMT"/>
              </a:rPr>
              <a:t>ཤ་མུ་ཨེལ་དང་པོ། 18</a:t>
            </a:r>
          </a:p>
          <a:p>
            <a:r>
              <a:rPr lang="bo-CN" sz="8000" b="1" i="0" dirty="0">
                <a:solidFill>
                  <a:srgbClr val="121212"/>
                </a:solidFill>
                <a:effectLst/>
                <a:latin typeface="ArialMT"/>
              </a:rPr>
              <a:t>ས་ཨུལ་གྱིས་དཱ་བིད་ལ་ཕྲག་དོག་སྐྱེས་པ།</a:t>
            </a:r>
            <a:endParaRPr lang="en-ZA" sz="8000" dirty="0"/>
          </a:p>
        </p:txBody>
      </p:sp>
      <p:pic>
        <p:nvPicPr>
          <p:cNvPr id="5" name="Audio 4">
            <a:hlinkClick r:id="" action="ppaction://media"/>
            <a:extLst>
              <a:ext uri="{FF2B5EF4-FFF2-40B4-BE49-F238E27FC236}">
                <a16:creationId xmlns:a16="http://schemas.microsoft.com/office/drawing/2014/main" id="{2EBD73DD-0213-68BB-2D81-AACBE456BD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214"/>
    </mc:Choice>
    <mc:Fallback xmlns="">
      <p:transition spd="slow" advTm="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EEA1B39-639F-427A-8D44-9BC93D7E27A9}"/>
              </a:ext>
            </a:extLst>
          </p:cNvPr>
          <p:cNvPicPr>
            <a:picLocks noChangeAspect="1"/>
          </p:cNvPicPr>
          <p:nvPr/>
        </p:nvPicPr>
        <p:blipFill>
          <a:blip r:embed="rId2"/>
          <a:stretch>
            <a:fillRect/>
          </a:stretch>
        </p:blipFill>
        <p:spPr>
          <a:xfrm>
            <a:off x="-1441907" y="-429491"/>
            <a:ext cx="13633907" cy="7287491"/>
          </a:xfrm>
          <a:prstGeom prst="rect">
            <a:avLst/>
          </a:prstGeom>
        </p:spPr>
      </p:pic>
      <p:sp>
        <p:nvSpPr>
          <p:cNvPr id="7" name="TextBox 6">
            <a:extLst>
              <a:ext uri="{FF2B5EF4-FFF2-40B4-BE49-F238E27FC236}">
                <a16:creationId xmlns:a16="http://schemas.microsoft.com/office/drawing/2014/main" id="{1B77831A-1058-1211-DE28-E2119C17A18D}"/>
              </a:ext>
            </a:extLst>
          </p:cNvPr>
          <p:cNvSpPr txBox="1"/>
          <p:nvPr/>
        </p:nvSpPr>
        <p:spPr>
          <a:xfrm>
            <a:off x="434359" y="2073031"/>
            <a:ext cx="5975129" cy="5016500"/>
          </a:xfrm>
          <a:prstGeom prst="rect">
            <a:avLst/>
          </a:prstGeom>
          <a:noFill/>
        </p:spPr>
        <p:txBody>
          <a:bodyPr wrap="square" rtlCol="0">
            <a:noAutofit/>
          </a:bodyPr>
          <a:lstStyle/>
          <a:p>
            <a:r>
              <a:rPr lang="bo-CN" sz="8000" b="1" cap="all" dirty="0">
                <a:solidFill>
                  <a:schemeClr val="bg1"/>
                </a:solidFill>
                <a:latin typeface="ArialMT"/>
              </a:rPr>
              <a:t>ཤ་མུ་ཨེལ་དང་པོ། 18</a:t>
            </a:r>
          </a:p>
          <a:p>
            <a:r>
              <a:rPr lang="bo-CN" sz="8000" b="1" i="0" dirty="0">
                <a:solidFill>
                  <a:schemeClr val="bg1"/>
                </a:solidFill>
                <a:effectLst/>
                <a:latin typeface="ArialMT"/>
              </a:rPr>
              <a:t>ས་ཨུལ་གྱིས་དཱ་བིད་ལ་ཕྲག་དོག་སྐྱེས་པ།</a:t>
            </a:r>
            <a:endParaRPr lang="en-ZA" sz="8000" dirty="0">
              <a:solidFill>
                <a:schemeClr val="bg1"/>
              </a:solidFill>
            </a:endParaRPr>
          </a:p>
        </p:txBody>
      </p:sp>
      <p:sp>
        <p:nvSpPr>
          <p:cNvPr id="2" name="TextBox 2">
            <a:extLst>
              <a:ext uri="{FF2B5EF4-FFF2-40B4-BE49-F238E27FC236}">
                <a16:creationId xmlns:a16="http://schemas.microsoft.com/office/drawing/2014/main" id="{E8FDC392-4A08-CDB7-97A4-DB5C1961016C}"/>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5So David marched out and prospered in everything Saul sent him to do, and Saul set him over the men of war. And this was pleasing in the sight of all the people, and of Saul’s officers as well.</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5སོ་ལོས་དཱ་བིད་གང་དུ་མངགས་ཀྱང་ཁོ་དེར་འགྲོ་ཞིང་བྱ་བ་ཐམས་ཅད་འཇོན་པས། སོ་ལོས་དེ་ནི་དམག་དཔུང་གི་འགོ་དཔོན་དུ་བསྐོས་ནས་འབངས་མི་ཐམས་ཅད་དང་སོ་ལོའི་བློན་འཁོར་རྣམས་དེའི་ཕྱིར་ཤིན་ཏུ་དགའ་བར་གྱུར།</a:t>
            </a:r>
            <a:endParaRPr lang="en-ZA" dirty="0"/>
          </a:p>
        </p:txBody>
      </p:sp>
      <p:pic>
        <p:nvPicPr>
          <p:cNvPr id="5" name="Audio 4">
            <a:hlinkClick r:id="" action="ppaction://media"/>
            <a:extLst>
              <a:ext uri="{FF2B5EF4-FFF2-40B4-BE49-F238E27FC236}">
                <a16:creationId xmlns:a16="http://schemas.microsoft.com/office/drawing/2014/main" id="{C84C7FA7-4451-5C78-388D-5981E43970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4084"/>
    </mc:Choice>
    <mc:Fallback xmlns="">
      <p:transition spd="slow" advTm="14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B7B42D4-850F-46E3-A3B5-DFC2CCCA0828}"/>
              </a:ext>
            </a:extLst>
          </p:cNvPr>
          <p:cNvPicPr>
            <a:picLocks noChangeAspect="1"/>
          </p:cNvPicPr>
          <p:nvPr/>
        </p:nvPicPr>
        <p:blipFill>
          <a:blip r:embed="rId2"/>
          <a:stretch>
            <a:fillRect/>
          </a:stretch>
        </p:blipFill>
        <p:spPr>
          <a:xfrm>
            <a:off x="-1" y="-1"/>
            <a:ext cx="12191999" cy="7272583"/>
          </a:xfrm>
          <a:prstGeom prst="rect">
            <a:avLst/>
          </a:prstGeom>
        </p:spPr>
      </p:pic>
      <p:sp>
        <p:nvSpPr>
          <p:cNvPr id="5" name="TextBox 4">
            <a:extLst>
              <a:ext uri="{FF2B5EF4-FFF2-40B4-BE49-F238E27FC236}">
                <a16:creationId xmlns:a16="http://schemas.microsoft.com/office/drawing/2014/main" id="{2EE6C8E0-58F7-0C85-38DA-C73A1B15B00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6As the troops were returning home after David had killed the Philistine, the women came out of all the cities of Israel to meet King Saul with singing and dancing, with joyful songs, and with tambourines and other instruments.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6ཡང་དཱ་བིད་ཀྱིས་ཕེ་ལེ་ཤེད་པ་དེ་བསད་ནས་འཁོར་དང་བཅས་པ་ཕྱིར་ལོག་པའི་ཚེ། རྒྱལ་པོ་སོ་ལོ་བསུ་བའི་ཕྱིར་ཡེས་ར་ཨེལ་གྱི་གྲོང་ཁྱེར་སོ་སོ་ནས་བུད་མེད་རྣམས་དགའ་དགའ་སྤྲོ་སྤྲོའི་ངང་གླུ་ལེན་གར་རྩེད་དང་སིལ་རྔ་བརྡུངས་པ་བཅས་རོལ་ཆ་གཞན་རྣམས་ཁུར་ནས་འོངས་ཏེ།</a:t>
            </a:r>
            <a:endParaRPr lang="en-ZA" dirty="0"/>
          </a:p>
        </p:txBody>
      </p:sp>
      <p:pic>
        <p:nvPicPr>
          <p:cNvPr id="11" name="Audio 10">
            <a:hlinkClick r:id="" action="ppaction://media"/>
            <a:extLst>
              <a:ext uri="{FF2B5EF4-FFF2-40B4-BE49-F238E27FC236}">
                <a16:creationId xmlns:a16="http://schemas.microsoft.com/office/drawing/2014/main" id="{558B2C08-7BA3-53DF-F4DA-56D07C721A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8871"/>
    </mc:Choice>
    <mc:Fallback xmlns="">
      <p:transition spd="slow" advTm="18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BDC8F80-9783-4557-AE2F-21D823DF948A}"/>
              </a:ext>
            </a:extLst>
          </p:cNvPr>
          <p:cNvPicPr>
            <a:picLocks noChangeAspect="1"/>
          </p:cNvPicPr>
          <p:nvPr/>
        </p:nvPicPr>
        <p:blipFill>
          <a:blip r:embed="rId2"/>
          <a:stretch>
            <a:fillRect/>
          </a:stretch>
        </p:blipFill>
        <p:spPr>
          <a:xfrm>
            <a:off x="0" y="-42302"/>
            <a:ext cx="12191999" cy="6900302"/>
          </a:xfrm>
          <a:prstGeom prst="rect">
            <a:avLst/>
          </a:prstGeom>
        </p:spPr>
      </p:pic>
      <p:sp>
        <p:nvSpPr>
          <p:cNvPr id="7" name="TextBox 6">
            <a:extLst>
              <a:ext uri="{FF2B5EF4-FFF2-40B4-BE49-F238E27FC236}">
                <a16:creationId xmlns:a16="http://schemas.microsoft.com/office/drawing/2014/main" id="{23C43EF4-6B56-9DE6-EE9A-CAD858C29A08}"/>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And as the women danced, they sang out:</a:t>
            </a:r>
          </a:p>
          <a:p>
            <a:r>
              <a:rPr lang="en-US" sz="4800" dirty="0">
                <a:solidFill>
                  <a:srgbClr val="121212"/>
                </a:solidFill>
                <a:latin typeface="ArialMT"/>
              </a:rPr>
              <a:t>“Saul has slain his thousands,</a:t>
            </a:r>
          </a:p>
          <a:p>
            <a:r>
              <a:rPr lang="en-US" sz="4800" dirty="0">
                <a:solidFill>
                  <a:srgbClr val="121212"/>
                </a:solidFill>
                <a:latin typeface="ArialMT"/>
              </a:rPr>
              <a:t>and David his tens of thousands.”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7བུད་མེད་རྣམས་ཀྱིས་གར་འཆམ་བཞིན་འདི་ལྟར།</a:t>
            </a:r>
          </a:p>
          <a:p>
            <a:r>
              <a:rPr lang="bo-CN" sz="6600" dirty="0">
                <a:solidFill>
                  <a:srgbClr val="121212"/>
                </a:solidFill>
                <a:latin typeface="ArialMT"/>
              </a:rPr>
              <a:t>སོ་ལོ་ཡིས་བསད་པ་སྟོང་ཕྲག་སྟེ། །</a:t>
            </a:r>
          </a:p>
          <a:p>
            <a:r>
              <a:rPr lang="bo-CN" sz="6600" dirty="0">
                <a:solidFill>
                  <a:srgbClr val="121212"/>
                </a:solidFill>
                <a:latin typeface="ArialMT"/>
              </a:rPr>
              <a:t>དཱ་བིད་ཀྱིས་བསད་པ་ཁྲི་ཕྲག་གོ །</a:t>
            </a:r>
          </a:p>
          <a:p>
            <a:r>
              <a:rPr lang="bo-CN" sz="6600" dirty="0">
                <a:solidFill>
                  <a:srgbClr val="121212"/>
                </a:solidFill>
                <a:latin typeface="ArialMT"/>
              </a:rPr>
              <a:t>ཅེས་གླུ་བླངས་སོ། །</a:t>
            </a:r>
            <a:endParaRPr lang="en-ZA" sz="1600" dirty="0"/>
          </a:p>
        </p:txBody>
      </p:sp>
      <p:pic>
        <p:nvPicPr>
          <p:cNvPr id="7" name="Audio 6">
            <a:hlinkClick r:id="" action="ppaction://media"/>
            <a:extLst>
              <a:ext uri="{FF2B5EF4-FFF2-40B4-BE49-F238E27FC236}">
                <a16:creationId xmlns:a16="http://schemas.microsoft.com/office/drawing/2014/main" id="{C87F846C-AA35-112B-D070-BB341AC5F7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0205"/>
    </mc:Choice>
    <mc:Fallback xmlns="">
      <p:transition spd="slow" advTm="10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1850</TotalTime>
  <Words>1048</Words>
  <Application>Microsoft Office PowerPoint</Application>
  <PresentationFormat>Widescreen</PresentationFormat>
  <Paragraphs>63</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2024-07-08T11:57:23Z</dcterms:modified>
</cp:coreProperties>
</file>