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F89F8E-0EB8-4E0E-92B6-3400730A93B0}" v="4" dt="2024-07-08T11:14:59.2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2607" autoAdjust="0"/>
  </p:normalViewPr>
  <p:slideViewPr>
    <p:cSldViewPr snapToGrid="0">
      <p:cViewPr varScale="1">
        <p:scale>
          <a:sx n="108" d="100"/>
          <a:sy n="108" d="100"/>
        </p:scale>
        <p:origin x="42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22AA09B-CBF5-4872-A5DC-171B9B2C955A}"/>
    <pc:docChg chg="modSld">
      <pc:chgData name="Leonie Smith" userId="fed1330f33f5650e" providerId="LiveId" clId="{822AA09B-CBF5-4872-A5DC-171B9B2C955A}" dt="2022-05-12T07:23:05.450" v="1" actId="20577"/>
      <pc:docMkLst>
        <pc:docMk/>
      </pc:docMkLst>
      <pc:sldChg chg="modNotesTx">
        <pc:chgData name="Leonie Smith" userId="fed1330f33f5650e" providerId="LiveId" clId="{822AA09B-CBF5-4872-A5DC-171B9B2C955A}" dt="2022-05-12T07:23:05.450" v="1" actId="20577"/>
        <pc:sldMkLst>
          <pc:docMk/>
          <pc:sldMk cId="2869461528" sldId="308"/>
        </pc:sldMkLst>
      </pc:sldChg>
    </pc:docChg>
  </pc:docChgLst>
  <pc:docChgLst>
    <pc:chgData name="Alfred Smith" userId="3c60a3631c0db8ad" providerId="LiveId" clId="{7BF89F8E-0EB8-4E0E-92B6-3400730A93B0}"/>
    <pc:docChg chg="undo redo custSel modSld">
      <pc:chgData name="Alfred Smith" userId="3c60a3631c0db8ad" providerId="LiveId" clId="{7BF89F8E-0EB8-4E0E-92B6-3400730A93B0}" dt="2024-07-08T12:13:19.691" v="29"/>
      <pc:docMkLst>
        <pc:docMk/>
      </pc:docMkLst>
      <pc:sldChg chg="addSp delSp modSp mod">
        <pc:chgData name="Alfred Smith" userId="3c60a3631c0db8ad" providerId="LiveId" clId="{7BF89F8E-0EB8-4E0E-92B6-3400730A93B0}" dt="2024-07-08T11:12:29.543" v="1"/>
        <pc:sldMkLst>
          <pc:docMk/>
          <pc:sldMk cId="2869461528" sldId="308"/>
        </pc:sldMkLst>
        <pc:spChg chg="del">
          <ac:chgData name="Alfred Smith" userId="3c60a3631c0db8ad" providerId="LiveId" clId="{7BF89F8E-0EB8-4E0E-92B6-3400730A93B0}" dt="2024-07-08T11:12:28.899" v="0" actId="478"/>
          <ac:spMkLst>
            <pc:docMk/>
            <pc:sldMk cId="2869461528" sldId="308"/>
            <ac:spMk id="3" creationId="{77C8C5EB-7063-4EFF-9206-9F831A363AF1}"/>
          </ac:spMkLst>
        </pc:spChg>
        <pc:spChg chg="add mod">
          <ac:chgData name="Alfred Smith" userId="3c60a3631c0db8ad" providerId="LiveId" clId="{7BF89F8E-0EB8-4E0E-92B6-3400730A93B0}" dt="2024-07-08T11:12:29.543" v="1"/>
          <ac:spMkLst>
            <pc:docMk/>
            <pc:sldMk cId="2869461528" sldId="308"/>
            <ac:spMk id="4" creationId="{8BB7540A-495B-3EC1-DB19-BF048EA0A41F}"/>
          </ac:spMkLst>
        </pc:spChg>
      </pc:sldChg>
      <pc:sldChg chg="addSp modSp">
        <pc:chgData name="Alfred Smith" userId="3c60a3631c0db8ad" providerId="LiveId" clId="{7BF89F8E-0EB8-4E0E-92B6-3400730A93B0}" dt="2024-07-08T11:14:59.267" v="3"/>
        <pc:sldMkLst>
          <pc:docMk/>
          <pc:sldMk cId="1727650077" sldId="427"/>
        </pc:sldMkLst>
        <pc:spChg chg="add mod">
          <ac:chgData name="Alfred Smith" userId="3c60a3631c0db8ad" providerId="LiveId" clId="{7BF89F8E-0EB8-4E0E-92B6-3400730A93B0}" dt="2024-07-08T11:14:44.131" v="2"/>
          <ac:spMkLst>
            <pc:docMk/>
            <pc:sldMk cId="1727650077" sldId="427"/>
            <ac:spMk id="2" creationId="{AAD76386-46C4-3A7E-14C4-FC063456D411}"/>
          </ac:spMkLst>
        </pc:spChg>
        <pc:spChg chg="add mod">
          <ac:chgData name="Alfred Smith" userId="3c60a3631c0db8ad" providerId="LiveId" clId="{7BF89F8E-0EB8-4E0E-92B6-3400730A93B0}" dt="2024-07-08T11:14:59.267" v="3"/>
          <ac:spMkLst>
            <pc:docMk/>
            <pc:sldMk cId="1727650077" sldId="427"/>
            <ac:spMk id="3" creationId="{A541C777-64D2-31FA-4425-AB846BEFEADC}"/>
          </ac:spMkLst>
        </pc:spChg>
      </pc:sldChg>
      <pc:sldChg chg="modSp mod">
        <pc:chgData name="Alfred Smith" userId="3c60a3631c0db8ad" providerId="LiveId" clId="{7BF89F8E-0EB8-4E0E-92B6-3400730A93B0}" dt="2024-07-08T12:10:33.848" v="17" actId="404"/>
        <pc:sldMkLst>
          <pc:docMk/>
          <pc:sldMk cId="2174129452" sldId="428"/>
        </pc:sldMkLst>
        <pc:spChg chg="mod">
          <ac:chgData name="Alfred Smith" userId="3c60a3631c0db8ad" providerId="LiveId" clId="{7BF89F8E-0EB8-4E0E-92B6-3400730A93B0}" dt="2024-07-08T12:07:33.834" v="4"/>
          <ac:spMkLst>
            <pc:docMk/>
            <pc:sldMk cId="2174129452" sldId="428"/>
            <ac:spMk id="4" creationId="{9A13E2D8-2F59-44C1-B1D2-79C300C26DD4}"/>
          </ac:spMkLst>
        </pc:spChg>
        <pc:spChg chg="mod">
          <ac:chgData name="Alfred Smith" userId="3c60a3631c0db8ad" providerId="LiveId" clId="{7BF89F8E-0EB8-4E0E-92B6-3400730A93B0}" dt="2024-07-08T12:10:33.848" v="17" actId="404"/>
          <ac:spMkLst>
            <pc:docMk/>
            <pc:sldMk cId="2174129452" sldId="428"/>
            <ac:spMk id="6" creationId="{416C064E-628E-47C0-A712-DB178FE9901E}"/>
          </ac:spMkLst>
        </pc:spChg>
      </pc:sldChg>
      <pc:sldChg chg="modSp mod">
        <pc:chgData name="Alfred Smith" userId="3c60a3631c0db8ad" providerId="LiveId" clId="{7BF89F8E-0EB8-4E0E-92B6-3400730A93B0}" dt="2024-07-08T12:11:00.003" v="18"/>
        <pc:sldMkLst>
          <pc:docMk/>
          <pc:sldMk cId="942615762" sldId="430"/>
        </pc:sldMkLst>
        <pc:spChg chg="mod">
          <ac:chgData name="Alfred Smith" userId="3c60a3631c0db8ad" providerId="LiveId" clId="{7BF89F8E-0EB8-4E0E-92B6-3400730A93B0}" dt="2024-07-08T12:07:51.491" v="5"/>
          <ac:spMkLst>
            <pc:docMk/>
            <pc:sldMk cId="942615762" sldId="430"/>
            <ac:spMk id="4" creationId="{9A13E2D8-2F59-44C1-B1D2-79C300C26DD4}"/>
          </ac:spMkLst>
        </pc:spChg>
        <pc:spChg chg="mod">
          <ac:chgData name="Alfred Smith" userId="3c60a3631c0db8ad" providerId="LiveId" clId="{7BF89F8E-0EB8-4E0E-92B6-3400730A93B0}" dt="2024-07-08T12:11:00.003" v="18"/>
          <ac:spMkLst>
            <pc:docMk/>
            <pc:sldMk cId="942615762" sldId="430"/>
            <ac:spMk id="6" creationId="{416C064E-628E-47C0-A712-DB178FE9901E}"/>
          </ac:spMkLst>
        </pc:spChg>
      </pc:sldChg>
      <pc:sldChg chg="modSp mod">
        <pc:chgData name="Alfred Smith" userId="3c60a3631c0db8ad" providerId="LiveId" clId="{7BF89F8E-0EB8-4E0E-92B6-3400730A93B0}" dt="2024-07-08T12:11:26.994" v="20" actId="404"/>
        <pc:sldMkLst>
          <pc:docMk/>
          <pc:sldMk cId="1886351016" sldId="432"/>
        </pc:sldMkLst>
        <pc:spChg chg="mod">
          <ac:chgData name="Alfred Smith" userId="3c60a3631c0db8ad" providerId="LiveId" clId="{7BF89F8E-0EB8-4E0E-92B6-3400730A93B0}" dt="2024-07-08T12:08:06.469" v="6"/>
          <ac:spMkLst>
            <pc:docMk/>
            <pc:sldMk cId="1886351016" sldId="432"/>
            <ac:spMk id="4" creationId="{9A13E2D8-2F59-44C1-B1D2-79C300C26DD4}"/>
          </ac:spMkLst>
        </pc:spChg>
        <pc:spChg chg="mod">
          <ac:chgData name="Alfred Smith" userId="3c60a3631c0db8ad" providerId="LiveId" clId="{7BF89F8E-0EB8-4E0E-92B6-3400730A93B0}" dt="2024-07-08T12:11:26.994" v="20" actId="404"/>
          <ac:spMkLst>
            <pc:docMk/>
            <pc:sldMk cId="1886351016" sldId="432"/>
            <ac:spMk id="6" creationId="{416C064E-628E-47C0-A712-DB178FE9901E}"/>
          </ac:spMkLst>
        </pc:spChg>
      </pc:sldChg>
      <pc:sldChg chg="modSp mod">
        <pc:chgData name="Alfred Smith" userId="3c60a3631c0db8ad" providerId="LiveId" clId="{7BF89F8E-0EB8-4E0E-92B6-3400730A93B0}" dt="2024-07-08T12:11:41.421" v="21"/>
        <pc:sldMkLst>
          <pc:docMk/>
          <pc:sldMk cId="882125327" sldId="434"/>
        </pc:sldMkLst>
        <pc:spChg chg="mod">
          <ac:chgData name="Alfred Smith" userId="3c60a3631c0db8ad" providerId="LiveId" clId="{7BF89F8E-0EB8-4E0E-92B6-3400730A93B0}" dt="2024-07-08T12:08:27.604" v="7"/>
          <ac:spMkLst>
            <pc:docMk/>
            <pc:sldMk cId="882125327" sldId="434"/>
            <ac:spMk id="4" creationId="{9A13E2D8-2F59-44C1-B1D2-79C300C26DD4}"/>
          </ac:spMkLst>
        </pc:spChg>
        <pc:spChg chg="mod">
          <ac:chgData name="Alfred Smith" userId="3c60a3631c0db8ad" providerId="LiveId" clId="{7BF89F8E-0EB8-4E0E-92B6-3400730A93B0}" dt="2024-07-08T12:11:41.421" v="21"/>
          <ac:spMkLst>
            <pc:docMk/>
            <pc:sldMk cId="882125327" sldId="434"/>
            <ac:spMk id="6" creationId="{416C064E-628E-47C0-A712-DB178FE9901E}"/>
          </ac:spMkLst>
        </pc:spChg>
      </pc:sldChg>
      <pc:sldChg chg="modSp mod">
        <pc:chgData name="Alfred Smith" userId="3c60a3631c0db8ad" providerId="LiveId" clId="{7BF89F8E-0EB8-4E0E-92B6-3400730A93B0}" dt="2024-07-08T12:11:53.762" v="22"/>
        <pc:sldMkLst>
          <pc:docMk/>
          <pc:sldMk cId="3195935868" sldId="436"/>
        </pc:sldMkLst>
        <pc:spChg chg="mod">
          <ac:chgData name="Alfred Smith" userId="3c60a3631c0db8ad" providerId="LiveId" clId="{7BF89F8E-0EB8-4E0E-92B6-3400730A93B0}" dt="2024-07-08T12:08:43.008" v="8"/>
          <ac:spMkLst>
            <pc:docMk/>
            <pc:sldMk cId="3195935868" sldId="436"/>
            <ac:spMk id="4" creationId="{9A13E2D8-2F59-44C1-B1D2-79C300C26DD4}"/>
          </ac:spMkLst>
        </pc:spChg>
        <pc:spChg chg="mod">
          <ac:chgData name="Alfred Smith" userId="3c60a3631c0db8ad" providerId="LiveId" clId="{7BF89F8E-0EB8-4E0E-92B6-3400730A93B0}" dt="2024-07-08T12:11:53.762" v="22"/>
          <ac:spMkLst>
            <pc:docMk/>
            <pc:sldMk cId="3195935868" sldId="436"/>
            <ac:spMk id="6" creationId="{416C064E-628E-47C0-A712-DB178FE9901E}"/>
          </ac:spMkLst>
        </pc:spChg>
      </pc:sldChg>
      <pc:sldChg chg="modSp mod">
        <pc:chgData name="Alfred Smith" userId="3c60a3631c0db8ad" providerId="LiveId" clId="{7BF89F8E-0EB8-4E0E-92B6-3400730A93B0}" dt="2024-07-08T12:12:09.562" v="23"/>
        <pc:sldMkLst>
          <pc:docMk/>
          <pc:sldMk cId="3261377596" sldId="438"/>
        </pc:sldMkLst>
        <pc:spChg chg="mod">
          <ac:chgData name="Alfred Smith" userId="3c60a3631c0db8ad" providerId="LiveId" clId="{7BF89F8E-0EB8-4E0E-92B6-3400730A93B0}" dt="2024-07-08T12:09:00.978" v="9"/>
          <ac:spMkLst>
            <pc:docMk/>
            <pc:sldMk cId="3261377596" sldId="438"/>
            <ac:spMk id="4" creationId="{9A13E2D8-2F59-44C1-B1D2-79C300C26DD4}"/>
          </ac:spMkLst>
        </pc:spChg>
        <pc:spChg chg="mod">
          <ac:chgData name="Alfred Smith" userId="3c60a3631c0db8ad" providerId="LiveId" clId="{7BF89F8E-0EB8-4E0E-92B6-3400730A93B0}" dt="2024-07-08T12:12:09.562" v="23"/>
          <ac:spMkLst>
            <pc:docMk/>
            <pc:sldMk cId="3261377596" sldId="438"/>
            <ac:spMk id="6" creationId="{416C064E-628E-47C0-A712-DB178FE9901E}"/>
          </ac:spMkLst>
        </pc:spChg>
      </pc:sldChg>
      <pc:sldChg chg="modSp mod">
        <pc:chgData name="Alfred Smith" userId="3c60a3631c0db8ad" providerId="LiveId" clId="{7BF89F8E-0EB8-4E0E-92B6-3400730A93B0}" dt="2024-07-08T12:12:25.390" v="24"/>
        <pc:sldMkLst>
          <pc:docMk/>
          <pc:sldMk cId="923867738" sldId="440"/>
        </pc:sldMkLst>
        <pc:spChg chg="mod">
          <ac:chgData name="Alfred Smith" userId="3c60a3631c0db8ad" providerId="LiveId" clId="{7BF89F8E-0EB8-4E0E-92B6-3400730A93B0}" dt="2024-07-08T12:09:13.613" v="10"/>
          <ac:spMkLst>
            <pc:docMk/>
            <pc:sldMk cId="923867738" sldId="440"/>
            <ac:spMk id="4" creationId="{9A13E2D8-2F59-44C1-B1D2-79C300C26DD4}"/>
          </ac:spMkLst>
        </pc:spChg>
        <pc:spChg chg="mod">
          <ac:chgData name="Alfred Smith" userId="3c60a3631c0db8ad" providerId="LiveId" clId="{7BF89F8E-0EB8-4E0E-92B6-3400730A93B0}" dt="2024-07-08T12:12:25.390" v="24"/>
          <ac:spMkLst>
            <pc:docMk/>
            <pc:sldMk cId="923867738" sldId="440"/>
            <ac:spMk id="6" creationId="{416C064E-628E-47C0-A712-DB178FE9901E}"/>
          </ac:spMkLst>
        </pc:spChg>
      </pc:sldChg>
      <pc:sldChg chg="modSp mod">
        <pc:chgData name="Alfred Smith" userId="3c60a3631c0db8ad" providerId="LiveId" clId="{7BF89F8E-0EB8-4E0E-92B6-3400730A93B0}" dt="2024-07-08T12:12:53.364" v="27"/>
        <pc:sldMkLst>
          <pc:docMk/>
          <pc:sldMk cId="2180228365" sldId="442"/>
        </pc:sldMkLst>
        <pc:spChg chg="mod">
          <ac:chgData name="Alfred Smith" userId="3c60a3631c0db8ad" providerId="LiveId" clId="{7BF89F8E-0EB8-4E0E-92B6-3400730A93B0}" dt="2024-07-08T12:09:26.996" v="11"/>
          <ac:spMkLst>
            <pc:docMk/>
            <pc:sldMk cId="2180228365" sldId="442"/>
            <ac:spMk id="4" creationId="{9A13E2D8-2F59-44C1-B1D2-79C300C26DD4}"/>
          </ac:spMkLst>
        </pc:spChg>
        <pc:spChg chg="mod">
          <ac:chgData name="Alfred Smith" userId="3c60a3631c0db8ad" providerId="LiveId" clId="{7BF89F8E-0EB8-4E0E-92B6-3400730A93B0}" dt="2024-07-08T12:12:53.364" v="27"/>
          <ac:spMkLst>
            <pc:docMk/>
            <pc:sldMk cId="2180228365" sldId="442"/>
            <ac:spMk id="6" creationId="{416C064E-628E-47C0-A712-DB178FE9901E}"/>
          </ac:spMkLst>
        </pc:spChg>
      </pc:sldChg>
      <pc:sldChg chg="modSp mod">
        <pc:chgData name="Alfred Smith" userId="3c60a3631c0db8ad" providerId="LiveId" clId="{7BF89F8E-0EB8-4E0E-92B6-3400730A93B0}" dt="2024-07-08T12:13:04.348" v="28"/>
        <pc:sldMkLst>
          <pc:docMk/>
          <pc:sldMk cId="1718612039" sldId="444"/>
        </pc:sldMkLst>
        <pc:spChg chg="mod">
          <ac:chgData name="Alfred Smith" userId="3c60a3631c0db8ad" providerId="LiveId" clId="{7BF89F8E-0EB8-4E0E-92B6-3400730A93B0}" dt="2024-07-08T12:09:46.707" v="14"/>
          <ac:spMkLst>
            <pc:docMk/>
            <pc:sldMk cId="1718612039" sldId="444"/>
            <ac:spMk id="4" creationId="{9A13E2D8-2F59-44C1-B1D2-79C300C26DD4}"/>
          </ac:spMkLst>
        </pc:spChg>
        <pc:spChg chg="mod">
          <ac:chgData name="Alfred Smith" userId="3c60a3631c0db8ad" providerId="LiveId" clId="{7BF89F8E-0EB8-4E0E-92B6-3400730A93B0}" dt="2024-07-08T12:13:04.348" v="28"/>
          <ac:spMkLst>
            <pc:docMk/>
            <pc:sldMk cId="1718612039" sldId="444"/>
            <ac:spMk id="6" creationId="{416C064E-628E-47C0-A712-DB178FE9901E}"/>
          </ac:spMkLst>
        </pc:spChg>
      </pc:sldChg>
      <pc:sldChg chg="modSp mod">
        <pc:chgData name="Alfred Smith" userId="3c60a3631c0db8ad" providerId="LiveId" clId="{7BF89F8E-0EB8-4E0E-92B6-3400730A93B0}" dt="2024-07-08T12:13:19.691" v="29"/>
        <pc:sldMkLst>
          <pc:docMk/>
          <pc:sldMk cId="665805102" sldId="446"/>
        </pc:sldMkLst>
        <pc:spChg chg="mod">
          <ac:chgData name="Alfred Smith" userId="3c60a3631c0db8ad" providerId="LiveId" clId="{7BF89F8E-0EB8-4E0E-92B6-3400730A93B0}" dt="2024-07-08T12:10:01.062" v="15"/>
          <ac:spMkLst>
            <pc:docMk/>
            <pc:sldMk cId="665805102" sldId="446"/>
            <ac:spMk id="4" creationId="{9A13E2D8-2F59-44C1-B1D2-79C300C26DD4}"/>
          </ac:spMkLst>
        </pc:spChg>
        <pc:spChg chg="mod">
          <ac:chgData name="Alfred Smith" userId="3c60a3631c0db8ad" providerId="LiveId" clId="{7BF89F8E-0EB8-4E0E-92B6-3400730A93B0}" dt="2024-07-08T12:13:19.691" v="29"/>
          <ac:spMkLst>
            <pc:docMk/>
            <pc:sldMk cId="665805102" sldId="446"/>
            <ac:spMk id="6" creationId="{416C064E-628E-47C0-A712-DB178FE9901E}"/>
          </ac:spMkLst>
        </pc:spChg>
      </pc:sldChg>
    </pc:docChg>
  </pc:docChgLst>
  <pc:docChgLst>
    <pc:chgData name="Leonie Smith" userId="fed1330f33f5650e" providerId="LiveId" clId="{3199A7EE-4B0F-41D7-B3F7-D722457503A2}"/>
    <pc:docChg chg="undo custSel delSld modSld">
      <pc:chgData name="Leonie Smith" userId="fed1330f33f5650e" providerId="LiveId" clId="{3199A7EE-4B0F-41D7-B3F7-D722457503A2}" dt="2022-04-21T06:13:51.876" v="137"/>
      <pc:docMkLst>
        <pc:docMk/>
      </pc:docMkLst>
      <pc:sldChg chg="addSp modSp">
        <pc:chgData name="Leonie Smith" userId="fed1330f33f5650e" providerId="LiveId" clId="{3199A7EE-4B0F-41D7-B3F7-D722457503A2}" dt="2022-04-21T05:39:18.026" v="74"/>
        <pc:sldMkLst>
          <pc:docMk/>
          <pc:sldMk cId="2869461528" sldId="308"/>
        </pc:sldMkLst>
        <pc:picChg chg="add mod">
          <ac:chgData name="Leonie Smith" userId="fed1330f33f5650e" providerId="LiveId" clId="{3199A7EE-4B0F-41D7-B3F7-D722457503A2}" dt="2022-04-21T05:39:18.026" v="74"/>
          <ac:picMkLst>
            <pc:docMk/>
            <pc:sldMk cId="2869461528" sldId="308"/>
            <ac:picMk id="4" creationId="{BC3A59DB-FF71-4523-8F12-A423D8BD51F1}"/>
          </ac:picMkLst>
        </pc:picChg>
      </pc:sldChg>
      <pc:sldChg chg="addSp modSp mod">
        <pc:chgData name="Leonie Smith" userId="fed1330f33f5650e" providerId="LiveId" clId="{3199A7EE-4B0F-41D7-B3F7-D722457503A2}" dt="2022-04-21T05:34:33.861" v="72" actId="1076"/>
        <pc:sldMkLst>
          <pc:docMk/>
          <pc:sldMk cId="1237137471" sldId="310"/>
        </pc:sldMkLst>
        <pc:spChg chg="add mod">
          <ac:chgData name="Leonie Smith" userId="fed1330f33f5650e" providerId="LiveId" clId="{3199A7EE-4B0F-41D7-B3F7-D722457503A2}" dt="2022-04-21T05:34:33.861" v="72" actId="1076"/>
          <ac:spMkLst>
            <pc:docMk/>
            <pc:sldMk cId="1237137471" sldId="310"/>
            <ac:spMk id="5" creationId="{3FCD385A-ED80-4186-B336-8653B357F0FF}"/>
          </ac:spMkLst>
        </pc:spChg>
      </pc:sldChg>
      <pc:sldChg chg="addSp delSp modSp modTransition modAnim">
        <pc:chgData name="Leonie Smith" userId="fed1330f33f5650e" providerId="LiveId" clId="{3199A7EE-4B0F-41D7-B3F7-D722457503A2}" dt="2022-04-21T06:10:12.567" v="135"/>
        <pc:sldMkLst>
          <pc:docMk/>
          <pc:sldMk cId="1003827451" sldId="426"/>
        </pc:sldMkLst>
        <pc:picChg chg="add del mod">
          <ac:chgData name="Leonie Smith" userId="fed1330f33f5650e" providerId="LiveId" clId="{3199A7EE-4B0F-41D7-B3F7-D722457503A2}" dt="2022-04-21T05:41:22.359" v="76"/>
          <ac:picMkLst>
            <pc:docMk/>
            <pc:sldMk cId="1003827451" sldId="426"/>
            <ac:picMk id="2" creationId="{559967F3-FD6F-4C52-8BCB-9FD36C374C41}"/>
          </ac:picMkLst>
        </pc:picChg>
        <pc:picChg chg="add del mod">
          <ac:chgData name="Leonie Smith" userId="fed1330f33f5650e" providerId="LiveId" clId="{3199A7EE-4B0F-41D7-B3F7-D722457503A2}" dt="2022-04-21T05:41:33.364" v="78"/>
          <ac:picMkLst>
            <pc:docMk/>
            <pc:sldMk cId="1003827451" sldId="426"/>
            <ac:picMk id="3" creationId="{7B0A58D0-09D6-4D26-8DEB-E6C185F25C7F}"/>
          </ac:picMkLst>
        </pc:picChg>
        <pc:picChg chg="add del mod">
          <ac:chgData name="Leonie Smith" userId="fed1330f33f5650e" providerId="LiveId" clId="{3199A7EE-4B0F-41D7-B3F7-D722457503A2}" dt="2022-04-21T06:10:03.105" v="134"/>
          <ac:picMkLst>
            <pc:docMk/>
            <pc:sldMk cId="1003827451" sldId="426"/>
            <ac:picMk id="5" creationId="{909A255E-27E6-41BE-A3B4-927B3DF7C5B8}"/>
          </ac:picMkLst>
        </pc:picChg>
        <pc:picChg chg="add mod">
          <ac:chgData name="Leonie Smith" userId="fed1330f33f5650e" providerId="LiveId" clId="{3199A7EE-4B0F-41D7-B3F7-D722457503A2}" dt="2022-04-21T06:10:12.567" v="135"/>
          <ac:picMkLst>
            <pc:docMk/>
            <pc:sldMk cId="1003827451" sldId="426"/>
            <ac:picMk id="7" creationId="{982D8036-BDC5-4A78-91A9-13311F680DCE}"/>
          </ac:picMkLst>
        </pc:picChg>
      </pc:sldChg>
      <pc:sldChg chg="addSp modSp mod">
        <pc:chgData name="Leonie Smith" userId="fed1330f33f5650e" providerId="LiveId" clId="{3199A7EE-4B0F-41D7-B3F7-D722457503A2}" dt="2022-04-21T05:34:41.956" v="73" actId="1076"/>
        <pc:sldMkLst>
          <pc:docMk/>
          <pc:sldMk cId="1727650077" sldId="427"/>
        </pc:sldMkLst>
        <pc:spChg chg="add mod">
          <ac:chgData name="Leonie Smith" userId="fed1330f33f5650e" providerId="LiveId" clId="{3199A7EE-4B0F-41D7-B3F7-D722457503A2}" dt="2022-04-21T05:34:41.956" v="73" actId="1076"/>
          <ac:spMkLst>
            <pc:docMk/>
            <pc:sldMk cId="1727650077" sldId="427"/>
            <ac:spMk id="7" creationId="{8DE30C4B-6771-4362-810B-915E215C58B9}"/>
          </ac:spMkLst>
        </pc:spChg>
      </pc:sldChg>
      <pc:sldChg chg="addSp delSp modSp modTransition modAnim">
        <pc:chgData name="Leonie Smith" userId="fed1330f33f5650e" providerId="LiveId" clId="{3199A7EE-4B0F-41D7-B3F7-D722457503A2}" dt="2022-04-21T05:43:07.176" v="84"/>
        <pc:sldMkLst>
          <pc:docMk/>
          <pc:sldMk cId="2174129452" sldId="428"/>
        </pc:sldMkLst>
        <pc:picChg chg="add del mod">
          <ac:chgData name="Leonie Smith" userId="fed1330f33f5650e" providerId="LiveId" clId="{3199A7EE-4B0F-41D7-B3F7-D722457503A2}" dt="2022-04-21T05:42:17.980" v="81"/>
          <ac:picMkLst>
            <pc:docMk/>
            <pc:sldMk cId="2174129452" sldId="428"/>
            <ac:picMk id="2" creationId="{C1B08CE5-F9A1-4854-9891-2534F4D29E3A}"/>
          </ac:picMkLst>
        </pc:picChg>
        <pc:picChg chg="add del mod">
          <ac:chgData name="Leonie Smith" userId="fed1330f33f5650e" providerId="LiveId" clId="{3199A7EE-4B0F-41D7-B3F7-D722457503A2}" dt="2022-04-21T05:42:53.236" v="83"/>
          <ac:picMkLst>
            <pc:docMk/>
            <pc:sldMk cId="2174129452" sldId="428"/>
            <ac:picMk id="3" creationId="{68ABA2A6-FB09-4611-9D70-DD3775D62D19}"/>
          </ac:picMkLst>
        </pc:picChg>
        <pc:picChg chg="add mod">
          <ac:chgData name="Leonie Smith" userId="fed1330f33f5650e" providerId="LiveId" clId="{3199A7EE-4B0F-41D7-B3F7-D722457503A2}" dt="2022-04-21T05:43:07.176" v="84"/>
          <ac:picMkLst>
            <pc:docMk/>
            <pc:sldMk cId="2174129452" sldId="428"/>
            <ac:picMk id="5" creationId="{9F513F4D-3652-4238-A043-AE43A653C57B}"/>
          </ac:picMkLst>
        </pc:picChg>
      </pc:sldChg>
      <pc:sldChg chg="addSp modSp mod">
        <pc:chgData name="Leonie Smith" userId="fed1330f33f5650e" providerId="LiveId" clId="{3199A7EE-4B0F-41D7-B3F7-D722457503A2}" dt="2022-04-19T10:52:09.449" v="40" actId="20577"/>
        <pc:sldMkLst>
          <pc:docMk/>
          <pc:sldMk cId="703207630" sldId="429"/>
        </pc:sldMkLst>
        <pc:spChg chg="add mod">
          <ac:chgData name="Leonie Smith" userId="fed1330f33f5650e" providerId="LiveId" clId="{3199A7EE-4B0F-41D7-B3F7-D722457503A2}" dt="2022-04-19T10:52:09.449" v="40" actId="20577"/>
          <ac:spMkLst>
            <pc:docMk/>
            <pc:sldMk cId="703207630" sldId="429"/>
            <ac:spMk id="5" creationId="{1C794641-0E31-4ADE-9A66-A3CCFF1306E2}"/>
          </ac:spMkLst>
        </pc:spChg>
      </pc:sldChg>
      <pc:sldChg chg="addSp modSp">
        <pc:chgData name="Leonie Smith" userId="fed1330f33f5650e" providerId="LiveId" clId="{3199A7EE-4B0F-41D7-B3F7-D722457503A2}" dt="2022-04-21T05:44:41.886" v="85"/>
        <pc:sldMkLst>
          <pc:docMk/>
          <pc:sldMk cId="942615762" sldId="430"/>
        </pc:sldMkLst>
        <pc:picChg chg="add mod">
          <ac:chgData name="Leonie Smith" userId="fed1330f33f5650e" providerId="LiveId" clId="{3199A7EE-4B0F-41D7-B3F7-D722457503A2}" dt="2022-04-21T05:44:41.886" v="85"/>
          <ac:picMkLst>
            <pc:docMk/>
            <pc:sldMk cId="942615762" sldId="430"/>
            <ac:picMk id="2" creationId="{0ED71A9C-39A2-40B4-98A2-89626DBE6C13}"/>
          </ac:picMkLst>
        </pc:picChg>
      </pc:sldChg>
      <pc:sldChg chg="addSp modSp mod">
        <pc:chgData name="Leonie Smith" userId="fed1330f33f5650e" providerId="LiveId" clId="{3199A7EE-4B0F-41D7-B3F7-D722457503A2}" dt="2022-04-19T10:53:04.313" v="51" actId="20577"/>
        <pc:sldMkLst>
          <pc:docMk/>
          <pc:sldMk cId="579800659" sldId="431"/>
        </pc:sldMkLst>
        <pc:spChg chg="add mod">
          <ac:chgData name="Leonie Smith" userId="fed1330f33f5650e" providerId="LiveId" clId="{3199A7EE-4B0F-41D7-B3F7-D722457503A2}" dt="2022-04-19T10:53:04.313" v="51" actId="20577"/>
          <ac:spMkLst>
            <pc:docMk/>
            <pc:sldMk cId="579800659" sldId="431"/>
            <ac:spMk id="5" creationId="{9D60C106-DD7B-4BE9-8E90-F03AA8C196FB}"/>
          </ac:spMkLst>
        </pc:spChg>
      </pc:sldChg>
      <pc:sldChg chg="addSp delSp modSp modTransition modAnim">
        <pc:chgData name="Leonie Smith" userId="fed1330f33f5650e" providerId="LiveId" clId="{3199A7EE-4B0F-41D7-B3F7-D722457503A2}" dt="2022-04-21T06:13:51.876" v="137"/>
        <pc:sldMkLst>
          <pc:docMk/>
          <pc:sldMk cId="1886351016" sldId="432"/>
        </pc:sldMkLst>
        <pc:picChg chg="add del mod">
          <ac:chgData name="Leonie Smith" userId="fed1330f33f5650e" providerId="LiveId" clId="{3199A7EE-4B0F-41D7-B3F7-D722457503A2}" dt="2022-04-21T05:46:00.222" v="87"/>
          <ac:picMkLst>
            <pc:docMk/>
            <pc:sldMk cId="1886351016" sldId="432"/>
            <ac:picMk id="2" creationId="{B0101E1C-E468-43BB-83AE-F70D2AEB0481}"/>
          </ac:picMkLst>
        </pc:picChg>
        <pc:picChg chg="add del mod">
          <ac:chgData name="Leonie Smith" userId="fed1330f33f5650e" providerId="LiveId" clId="{3199A7EE-4B0F-41D7-B3F7-D722457503A2}" dt="2022-04-21T05:46:23.963" v="89"/>
          <ac:picMkLst>
            <pc:docMk/>
            <pc:sldMk cId="1886351016" sldId="432"/>
            <ac:picMk id="3" creationId="{46623CBC-8BF8-4833-852A-70D6374D0330}"/>
          </ac:picMkLst>
        </pc:picChg>
        <pc:picChg chg="add del mod">
          <ac:chgData name="Leonie Smith" userId="fed1330f33f5650e" providerId="LiveId" clId="{3199A7EE-4B0F-41D7-B3F7-D722457503A2}" dt="2022-04-21T05:47:05.071" v="91"/>
          <ac:picMkLst>
            <pc:docMk/>
            <pc:sldMk cId="1886351016" sldId="432"/>
            <ac:picMk id="5" creationId="{AB1C832B-EED7-4FF1-9A0D-0D6C5D20B787}"/>
          </ac:picMkLst>
        </pc:picChg>
        <pc:picChg chg="add del mod">
          <ac:chgData name="Leonie Smith" userId="fed1330f33f5650e" providerId="LiveId" clId="{3199A7EE-4B0F-41D7-B3F7-D722457503A2}" dt="2022-04-21T05:47:14.378" v="93"/>
          <ac:picMkLst>
            <pc:docMk/>
            <pc:sldMk cId="1886351016" sldId="432"/>
            <ac:picMk id="7" creationId="{9AA38C21-A8D7-43CA-966A-1AFF4B6536EC}"/>
          </ac:picMkLst>
        </pc:picChg>
        <pc:picChg chg="add del mod">
          <ac:chgData name="Leonie Smith" userId="fed1330f33f5650e" providerId="LiveId" clId="{3199A7EE-4B0F-41D7-B3F7-D722457503A2}" dt="2022-04-21T05:48:09.686" v="95"/>
          <ac:picMkLst>
            <pc:docMk/>
            <pc:sldMk cId="1886351016" sldId="432"/>
            <ac:picMk id="8" creationId="{A5352EDE-832A-49F8-9D86-2825A3FE6C36}"/>
          </ac:picMkLst>
        </pc:picChg>
        <pc:picChg chg="add del mod">
          <ac:chgData name="Leonie Smith" userId="fed1330f33f5650e" providerId="LiveId" clId="{3199A7EE-4B0F-41D7-B3F7-D722457503A2}" dt="2022-04-21T05:48:25.280" v="97"/>
          <ac:picMkLst>
            <pc:docMk/>
            <pc:sldMk cId="1886351016" sldId="432"/>
            <ac:picMk id="9" creationId="{37720F4E-A29B-4DD2-B159-F36A54BA3E2A}"/>
          </ac:picMkLst>
        </pc:picChg>
        <pc:picChg chg="add del mod">
          <ac:chgData name="Leonie Smith" userId="fed1330f33f5650e" providerId="LiveId" clId="{3199A7EE-4B0F-41D7-B3F7-D722457503A2}" dt="2022-04-21T05:48:33.865" v="99"/>
          <ac:picMkLst>
            <pc:docMk/>
            <pc:sldMk cId="1886351016" sldId="432"/>
            <ac:picMk id="10" creationId="{A157BE80-5F0F-46EA-A7E1-994EFE5EF3BA}"/>
          </ac:picMkLst>
        </pc:picChg>
        <pc:picChg chg="add del mod">
          <ac:chgData name="Leonie Smith" userId="fed1330f33f5650e" providerId="LiveId" clId="{3199A7EE-4B0F-41D7-B3F7-D722457503A2}" dt="2022-04-21T06:13:38.349" v="136"/>
          <ac:picMkLst>
            <pc:docMk/>
            <pc:sldMk cId="1886351016" sldId="432"/>
            <ac:picMk id="11" creationId="{3567F3F7-5684-42D2-876C-69F30DB3E0C6}"/>
          </ac:picMkLst>
        </pc:picChg>
        <pc:picChg chg="add mod">
          <ac:chgData name="Leonie Smith" userId="fed1330f33f5650e" providerId="LiveId" clId="{3199A7EE-4B0F-41D7-B3F7-D722457503A2}" dt="2022-04-21T06:13:51.876" v="137"/>
          <ac:picMkLst>
            <pc:docMk/>
            <pc:sldMk cId="1886351016" sldId="432"/>
            <ac:picMk id="12" creationId="{AA4DD81C-0DB8-4218-8877-16C42062B2FD}"/>
          </ac:picMkLst>
        </pc:picChg>
      </pc:sldChg>
      <pc:sldChg chg="addSp modSp mod">
        <pc:chgData name="Leonie Smith" userId="fed1330f33f5650e" providerId="LiveId" clId="{3199A7EE-4B0F-41D7-B3F7-D722457503A2}" dt="2022-04-19T10:53:12.783" v="53" actId="20577"/>
        <pc:sldMkLst>
          <pc:docMk/>
          <pc:sldMk cId="484949745" sldId="433"/>
        </pc:sldMkLst>
        <pc:spChg chg="add mod">
          <ac:chgData name="Leonie Smith" userId="fed1330f33f5650e" providerId="LiveId" clId="{3199A7EE-4B0F-41D7-B3F7-D722457503A2}" dt="2022-04-19T10:53:12.783" v="53" actId="20577"/>
          <ac:spMkLst>
            <pc:docMk/>
            <pc:sldMk cId="484949745" sldId="433"/>
            <ac:spMk id="5" creationId="{30A9EA43-51F3-4B1A-87E3-9AF1B71B4733}"/>
          </ac:spMkLst>
        </pc:spChg>
      </pc:sldChg>
      <pc:sldChg chg="addSp delSp modSp modTransition modAnim">
        <pc:chgData name="Leonie Smith" userId="fed1330f33f5650e" providerId="LiveId" clId="{3199A7EE-4B0F-41D7-B3F7-D722457503A2}" dt="2022-04-21T05:54:40.691" v="107"/>
        <pc:sldMkLst>
          <pc:docMk/>
          <pc:sldMk cId="882125327" sldId="434"/>
        </pc:sldMkLst>
        <pc:picChg chg="add del mod">
          <ac:chgData name="Leonie Smith" userId="fed1330f33f5650e" providerId="LiveId" clId="{3199A7EE-4B0F-41D7-B3F7-D722457503A2}" dt="2022-04-21T05:51:07.847" v="102"/>
          <ac:picMkLst>
            <pc:docMk/>
            <pc:sldMk cId="882125327" sldId="434"/>
            <ac:picMk id="2" creationId="{B54C1E5F-FFD2-4392-8F0A-E47A9480F9A9}"/>
          </ac:picMkLst>
        </pc:picChg>
        <pc:picChg chg="add del mod">
          <ac:chgData name="Leonie Smith" userId="fed1330f33f5650e" providerId="LiveId" clId="{3199A7EE-4B0F-41D7-B3F7-D722457503A2}" dt="2022-04-21T05:51:33.972" v="104"/>
          <ac:picMkLst>
            <pc:docMk/>
            <pc:sldMk cId="882125327" sldId="434"/>
            <ac:picMk id="3" creationId="{579227B6-C3C9-4931-A702-81C6F977A0BA}"/>
          </ac:picMkLst>
        </pc:picChg>
        <pc:picChg chg="add del mod">
          <ac:chgData name="Leonie Smith" userId="fed1330f33f5650e" providerId="LiveId" clId="{3199A7EE-4B0F-41D7-B3F7-D722457503A2}" dt="2022-04-21T05:54:13.379" v="106"/>
          <ac:picMkLst>
            <pc:docMk/>
            <pc:sldMk cId="882125327" sldId="434"/>
            <ac:picMk id="5" creationId="{300E8660-9FE4-4E21-B4C6-8CC386F71B8E}"/>
          </ac:picMkLst>
        </pc:picChg>
        <pc:picChg chg="add mod">
          <ac:chgData name="Leonie Smith" userId="fed1330f33f5650e" providerId="LiveId" clId="{3199A7EE-4B0F-41D7-B3F7-D722457503A2}" dt="2022-04-21T05:54:40.691" v="107"/>
          <ac:picMkLst>
            <pc:docMk/>
            <pc:sldMk cId="882125327" sldId="434"/>
            <ac:picMk id="7" creationId="{66D20D3F-2A03-417E-8572-6B79408CCAFD}"/>
          </ac:picMkLst>
        </pc:picChg>
      </pc:sldChg>
      <pc:sldChg chg="addSp modSp mod">
        <pc:chgData name="Leonie Smith" userId="fed1330f33f5650e" providerId="LiveId" clId="{3199A7EE-4B0F-41D7-B3F7-D722457503A2}" dt="2022-04-19T10:53:19.807" v="55" actId="20577"/>
        <pc:sldMkLst>
          <pc:docMk/>
          <pc:sldMk cId="381388045" sldId="435"/>
        </pc:sldMkLst>
        <pc:spChg chg="add mod">
          <ac:chgData name="Leonie Smith" userId="fed1330f33f5650e" providerId="LiveId" clId="{3199A7EE-4B0F-41D7-B3F7-D722457503A2}" dt="2022-04-19T10:53:19.807" v="55" actId="20577"/>
          <ac:spMkLst>
            <pc:docMk/>
            <pc:sldMk cId="381388045" sldId="435"/>
            <ac:spMk id="5" creationId="{2B3C7B00-ED96-4BCE-B782-5A7CADAD0157}"/>
          </ac:spMkLst>
        </pc:spChg>
      </pc:sldChg>
      <pc:sldChg chg="addSp delSp modSp modTransition modAnim">
        <pc:chgData name="Leonie Smith" userId="fed1330f33f5650e" providerId="LiveId" clId="{3199A7EE-4B0F-41D7-B3F7-D722457503A2}" dt="2022-04-21T05:55:50.496" v="110"/>
        <pc:sldMkLst>
          <pc:docMk/>
          <pc:sldMk cId="3195935868" sldId="436"/>
        </pc:sldMkLst>
        <pc:picChg chg="add del mod">
          <ac:chgData name="Leonie Smith" userId="fed1330f33f5650e" providerId="LiveId" clId="{3199A7EE-4B0F-41D7-B3F7-D722457503A2}" dt="2022-04-21T05:55:38.878" v="109"/>
          <ac:picMkLst>
            <pc:docMk/>
            <pc:sldMk cId="3195935868" sldId="436"/>
            <ac:picMk id="2" creationId="{3B18655A-FCEB-4453-83C0-13B100AD64E8}"/>
          </ac:picMkLst>
        </pc:picChg>
        <pc:picChg chg="add mod">
          <ac:chgData name="Leonie Smith" userId="fed1330f33f5650e" providerId="LiveId" clId="{3199A7EE-4B0F-41D7-B3F7-D722457503A2}" dt="2022-04-21T05:55:50.496" v="110"/>
          <ac:picMkLst>
            <pc:docMk/>
            <pc:sldMk cId="3195935868" sldId="436"/>
            <ac:picMk id="3" creationId="{E331E6CA-4C57-4961-92B4-253C2E2BEC52}"/>
          </ac:picMkLst>
        </pc:picChg>
      </pc:sldChg>
      <pc:sldChg chg="addSp modSp mod">
        <pc:chgData name="Leonie Smith" userId="fed1330f33f5650e" providerId="LiveId" clId="{3199A7EE-4B0F-41D7-B3F7-D722457503A2}" dt="2022-04-19T10:53:27.607" v="57" actId="20577"/>
        <pc:sldMkLst>
          <pc:docMk/>
          <pc:sldMk cId="630368776" sldId="437"/>
        </pc:sldMkLst>
        <pc:spChg chg="add mod">
          <ac:chgData name="Leonie Smith" userId="fed1330f33f5650e" providerId="LiveId" clId="{3199A7EE-4B0F-41D7-B3F7-D722457503A2}" dt="2022-04-19T10:53:27.607" v="57" actId="20577"/>
          <ac:spMkLst>
            <pc:docMk/>
            <pc:sldMk cId="630368776" sldId="437"/>
            <ac:spMk id="7" creationId="{EF13F5E9-7B74-4892-A0AE-4D29F2350704}"/>
          </ac:spMkLst>
        </pc:spChg>
        <pc:picChg chg="add mod">
          <ac:chgData name="Leonie Smith" userId="fed1330f33f5650e" providerId="LiveId" clId="{3199A7EE-4B0F-41D7-B3F7-D722457503A2}" dt="2022-04-19T10:43:41.355" v="2" actId="14100"/>
          <ac:picMkLst>
            <pc:docMk/>
            <pc:sldMk cId="630368776" sldId="437"/>
            <ac:picMk id="3" creationId="{7D03AA58-9B97-467C-8935-64F9A5B5CEB7}"/>
          </ac:picMkLst>
        </pc:picChg>
      </pc:sldChg>
      <pc:sldChg chg="addSp delSp modSp modTransition modAnim">
        <pc:chgData name="Leonie Smith" userId="fed1330f33f5650e" providerId="LiveId" clId="{3199A7EE-4B0F-41D7-B3F7-D722457503A2}" dt="2022-04-21T05:59:57.333" v="117"/>
        <pc:sldMkLst>
          <pc:docMk/>
          <pc:sldMk cId="3261377596" sldId="438"/>
        </pc:sldMkLst>
        <pc:picChg chg="add del mod">
          <ac:chgData name="Leonie Smith" userId="fed1330f33f5650e" providerId="LiveId" clId="{3199A7EE-4B0F-41D7-B3F7-D722457503A2}" dt="2022-04-21T05:57:46.652" v="112"/>
          <ac:picMkLst>
            <pc:docMk/>
            <pc:sldMk cId="3261377596" sldId="438"/>
            <ac:picMk id="2" creationId="{44F72827-D0F1-4484-94E1-54E603AF6F65}"/>
          </ac:picMkLst>
        </pc:picChg>
        <pc:picChg chg="add del mod">
          <ac:chgData name="Leonie Smith" userId="fed1330f33f5650e" providerId="LiveId" clId="{3199A7EE-4B0F-41D7-B3F7-D722457503A2}" dt="2022-04-21T05:59:08.435" v="114"/>
          <ac:picMkLst>
            <pc:docMk/>
            <pc:sldMk cId="3261377596" sldId="438"/>
            <ac:picMk id="3" creationId="{ACD82783-31DE-491D-9C7E-32D04087C667}"/>
          </ac:picMkLst>
        </pc:picChg>
        <pc:picChg chg="add del mod">
          <ac:chgData name="Leonie Smith" userId="fed1330f33f5650e" providerId="LiveId" clId="{3199A7EE-4B0F-41D7-B3F7-D722457503A2}" dt="2022-04-21T05:59:44.092" v="116"/>
          <ac:picMkLst>
            <pc:docMk/>
            <pc:sldMk cId="3261377596" sldId="438"/>
            <ac:picMk id="5" creationId="{35217898-2E2E-449C-BDB0-9B23AA1D2F2D}"/>
          </ac:picMkLst>
        </pc:picChg>
        <pc:picChg chg="add mod">
          <ac:chgData name="Leonie Smith" userId="fed1330f33f5650e" providerId="LiveId" clId="{3199A7EE-4B0F-41D7-B3F7-D722457503A2}" dt="2022-04-21T05:59:57.333" v="117"/>
          <ac:picMkLst>
            <pc:docMk/>
            <pc:sldMk cId="3261377596" sldId="438"/>
            <ac:picMk id="7" creationId="{2D7CA10D-0CC2-42DE-9406-2BADBFB691F7}"/>
          </ac:picMkLst>
        </pc:picChg>
      </pc:sldChg>
      <pc:sldChg chg="addSp modSp mod">
        <pc:chgData name="Leonie Smith" userId="fed1330f33f5650e" providerId="LiveId" clId="{3199A7EE-4B0F-41D7-B3F7-D722457503A2}" dt="2022-04-19T10:53:35.460" v="59" actId="20577"/>
        <pc:sldMkLst>
          <pc:docMk/>
          <pc:sldMk cId="3759221820" sldId="439"/>
        </pc:sldMkLst>
        <pc:spChg chg="add mod">
          <ac:chgData name="Leonie Smith" userId="fed1330f33f5650e" providerId="LiveId" clId="{3199A7EE-4B0F-41D7-B3F7-D722457503A2}" dt="2022-04-19T10:53:35.460" v="59" actId="20577"/>
          <ac:spMkLst>
            <pc:docMk/>
            <pc:sldMk cId="3759221820" sldId="439"/>
            <ac:spMk id="7" creationId="{D32AE095-F857-4FF1-BD66-6836F751410E}"/>
          </ac:spMkLst>
        </pc:spChg>
        <pc:picChg chg="add mod">
          <ac:chgData name="Leonie Smith" userId="fed1330f33f5650e" providerId="LiveId" clId="{3199A7EE-4B0F-41D7-B3F7-D722457503A2}" dt="2022-04-19T10:45:02.961" v="5" actId="14100"/>
          <ac:picMkLst>
            <pc:docMk/>
            <pc:sldMk cId="3759221820" sldId="439"/>
            <ac:picMk id="3" creationId="{61CF196A-1708-4301-9C0A-2EA5CFBBD04F}"/>
          </ac:picMkLst>
        </pc:picChg>
      </pc:sldChg>
      <pc:sldChg chg="addSp modSp">
        <pc:chgData name="Leonie Smith" userId="fed1330f33f5650e" providerId="LiveId" clId="{3199A7EE-4B0F-41D7-B3F7-D722457503A2}" dt="2022-04-21T06:01:21.032" v="118"/>
        <pc:sldMkLst>
          <pc:docMk/>
          <pc:sldMk cId="923867738" sldId="440"/>
        </pc:sldMkLst>
        <pc:picChg chg="add mod">
          <ac:chgData name="Leonie Smith" userId="fed1330f33f5650e" providerId="LiveId" clId="{3199A7EE-4B0F-41D7-B3F7-D722457503A2}" dt="2022-04-21T06:01:21.032" v="118"/>
          <ac:picMkLst>
            <pc:docMk/>
            <pc:sldMk cId="923867738" sldId="440"/>
            <ac:picMk id="2" creationId="{C7656452-099B-474E-8F35-CCFA0C7650FD}"/>
          </ac:picMkLst>
        </pc:picChg>
      </pc:sldChg>
      <pc:sldChg chg="addSp modSp mod">
        <pc:chgData name="Leonie Smith" userId="fed1330f33f5650e" providerId="LiveId" clId="{3199A7EE-4B0F-41D7-B3F7-D722457503A2}" dt="2022-04-19T10:53:42.242" v="61" actId="20577"/>
        <pc:sldMkLst>
          <pc:docMk/>
          <pc:sldMk cId="3676245138" sldId="441"/>
        </pc:sldMkLst>
        <pc:spChg chg="add mod">
          <ac:chgData name="Leonie Smith" userId="fed1330f33f5650e" providerId="LiveId" clId="{3199A7EE-4B0F-41D7-B3F7-D722457503A2}" dt="2022-04-19T10:53:42.242" v="61" actId="20577"/>
          <ac:spMkLst>
            <pc:docMk/>
            <pc:sldMk cId="3676245138" sldId="441"/>
            <ac:spMk id="7" creationId="{274643D5-8692-463E-9D87-264B606BB37B}"/>
          </ac:spMkLst>
        </pc:spChg>
        <pc:picChg chg="add mod">
          <ac:chgData name="Leonie Smith" userId="fed1330f33f5650e" providerId="LiveId" clId="{3199A7EE-4B0F-41D7-B3F7-D722457503A2}" dt="2022-04-19T10:46:12.343" v="8" actId="14100"/>
          <ac:picMkLst>
            <pc:docMk/>
            <pc:sldMk cId="3676245138" sldId="441"/>
            <ac:picMk id="3" creationId="{CFF76D0B-18C4-4D8D-8030-221E052D521C}"/>
          </ac:picMkLst>
        </pc:picChg>
      </pc:sldChg>
      <pc:sldChg chg="addSp modSp">
        <pc:chgData name="Leonie Smith" userId="fed1330f33f5650e" providerId="LiveId" clId="{3199A7EE-4B0F-41D7-B3F7-D722457503A2}" dt="2022-04-21T06:02:26.844" v="119"/>
        <pc:sldMkLst>
          <pc:docMk/>
          <pc:sldMk cId="2180228365" sldId="442"/>
        </pc:sldMkLst>
        <pc:picChg chg="add mod">
          <ac:chgData name="Leonie Smith" userId="fed1330f33f5650e" providerId="LiveId" clId="{3199A7EE-4B0F-41D7-B3F7-D722457503A2}" dt="2022-04-21T06:02:26.844" v="119"/>
          <ac:picMkLst>
            <pc:docMk/>
            <pc:sldMk cId="2180228365" sldId="442"/>
            <ac:picMk id="2" creationId="{70FC06CA-4605-4778-95D8-85454A136600}"/>
          </ac:picMkLst>
        </pc:picChg>
      </pc:sldChg>
      <pc:sldChg chg="addSp modSp mod">
        <pc:chgData name="Leonie Smith" userId="fed1330f33f5650e" providerId="LiveId" clId="{3199A7EE-4B0F-41D7-B3F7-D722457503A2}" dt="2022-04-19T10:53:49.126" v="63" actId="20577"/>
        <pc:sldMkLst>
          <pc:docMk/>
          <pc:sldMk cId="3095902142" sldId="443"/>
        </pc:sldMkLst>
        <pc:spChg chg="add mod">
          <ac:chgData name="Leonie Smith" userId="fed1330f33f5650e" providerId="LiveId" clId="{3199A7EE-4B0F-41D7-B3F7-D722457503A2}" dt="2022-04-19T10:53:49.126" v="63" actId="20577"/>
          <ac:spMkLst>
            <pc:docMk/>
            <pc:sldMk cId="3095902142" sldId="443"/>
            <ac:spMk id="7" creationId="{E02D80A4-7B62-4F93-80BF-3D2A4618CCD2}"/>
          </ac:spMkLst>
        </pc:spChg>
        <pc:picChg chg="add mod">
          <ac:chgData name="Leonie Smith" userId="fed1330f33f5650e" providerId="LiveId" clId="{3199A7EE-4B0F-41D7-B3F7-D722457503A2}" dt="2022-04-19T10:47:06.753" v="11" actId="14100"/>
          <ac:picMkLst>
            <pc:docMk/>
            <pc:sldMk cId="3095902142" sldId="443"/>
            <ac:picMk id="3" creationId="{7D1EB0E5-7085-4F49-9E63-12E5521D41E4}"/>
          </ac:picMkLst>
        </pc:picChg>
      </pc:sldChg>
      <pc:sldChg chg="addSp delSp modSp modTransition modAnim">
        <pc:chgData name="Leonie Smith" userId="fed1330f33f5650e" providerId="LiveId" clId="{3199A7EE-4B0F-41D7-B3F7-D722457503A2}" dt="2022-04-21T06:04:16.987" v="128"/>
        <pc:sldMkLst>
          <pc:docMk/>
          <pc:sldMk cId="1718612039" sldId="444"/>
        </pc:sldMkLst>
        <pc:picChg chg="add del mod">
          <ac:chgData name="Leonie Smith" userId="fed1330f33f5650e" providerId="LiveId" clId="{3199A7EE-4B0F-41D7-B3F7-D722457503A2}" dt="2022-04-21T06:03:24.103" v="121"/>
          <ac:picMkLst>
            <pc:docMk/>
            <pc:sldMk cId="1718612039" sldId="444"/>
            <ac:picMk id="2" creationId="{687FB718-F157-4D76-B93C-C8717D8D90E9}"/>
          </ac:picMkLst>
        </pc:picChg>
        <pc:picChg chg="add del mod">
          <ac:chgData name="Leonie Smith" userId="fed1330f33f5650e" providerId="LiveId" clId="{3199A7EE-4B0F-41D7-B3F7-D722457503A2}" dt="2022-04-21T06:03:41.096" v="123"/>
          <ac:picMkLst>
            <pc:docMk/>
            <pc:sldMk cId="1718612039" sldId="444"/>
            <ac:picMk id="3" creationId="{23E041E6-7F8B-453B-A8DF-FA9ADB8F235E}"/>
          </ac:picMkLst>
        </pc:picChg>
        <pc:picChg chg="add del mod">
          <ac:chgData name="Leonie Smith" userId="fed1330f33f5650e" providerId="LiveId" clId="{3199A7EE-4B0F-41D7-B3F7-D722457503A2}" dt="2022-04-21T06:03:54.400" v="125"/>
          <ac:picMkLst>
            <pc:docMk/>
            <pc:sldMk cId="1718612039" sldId="444"/>
            <ac:picMk id="5" creationId="{FBB41F49-6686-400C-BF06-5F6DE2006C08}"/>
          </ac:picMkLst>
        </pc:picChg>
        <pc:picChg chg="add del mod">
          <ac:chgData name="Leonie Smith" userId="fed1330f33f5650e" providerId="LiveId" clId="{3199A7EE-4B0F-41D7-B3F7-D722457503A2}" dt="2022-04-21T06:04:06.129" v="127"/>
          <ac:picMkLst>
            <pc:docMk/>
            <pc:sldMk cId="1718612039" sldId="444"/>
            <ac:picMk id="7" creationId="{3B182655-9E91-4D58-8CF7-075DA9B3BE0A}"/>
          </ac:picMkLst>
        </pc:picChg>
        <pc:picChg chg="add mod">
          <ac:chgData name="Leonie Smith" userId="fed1330f33f5650e" providerId="LiveId" clId="{3199A7EE-4B0F-41D7-B3F7-D722457503A2}" dt="2022-04-21T06:04:16.987" v="128"/>
          <ac:picMkLst>
            <pc:docMk/>
            <pc:sldMk cId="1718612039" sldId="444"/>
            <ac:picMk id="8" creationId="{48EFCE17-5A87-4DA9-ADF6-E05F3C2A3292}"/>
          </ac:picMkLst>
        </pc:picChg>
      </pc:sldChg>
      <pc:sldChg chg="addSp modSp mod">
        <pc:chgData name="Leonie Smith" userId="fed1330f33f5650e" providerId="LiveId" clId="{3199A7EE-4B0F-41D7-B3F7-D722457503A2}" dt="2022-04-19T10:54:18.105" v="67" actId="20577"/>
        <pc:sldMkLst>
          <pc:docMk/>
          <pc:sldMk cId="2166098122" sldId="445"/>
        </pc:sldMkLst>
        <pc:spChg chg="add mod">
          <ac:chgData name="Leonie Smith" userId="fed1330f33f5650e" providerId="LiveId" clId="{3199A7EE-4B0F-41D7-B3F7-D722457503A2}" dt="2022-04-19T10:54:18.105" v="67" actId="20577"/>
          <ac:spMkLst>
            <pc:docMk/>
            <pc:sldMk cId="2166098122" sldId="445"/>
            <ac:spMk id="7" creationId="{AF325BEF-8CD6-4B17-AD42-5314C4510EA1}"/>
          </ac:spMkLst>
        </pc:spChg>
        <pc:picChg chg="add mod">
          <ac:chgData name="Leonie Smith" userId="fed1330f33f5650e" providerId="LiveId" clId="{3199A7EE-4B0F-41D7-B3F7-D722457503A2}" dt="2022-04-19T10:48:00.416" v="15" actId="1076"/>
          <ac:picMkLst>
            <pc:docMk/>
            <pc:sldMk cId="2166098122" sldId="445"/>
            <ac:picMk id="3" creationId="{BA10752E-49DC-442F-8161-BB6E8C2E3E5D}"/>
          </ac:picMkLst>
        </pc:picChg>
      </pc:sldChg>
      <pc:sldChg chg="addSp delSp modSp modTransition modAnim">
        <pc:chgData name="Leonie Smith" userId="fed1330f33f5650e" providerId="LiveId" clId="{3199A7EE-4B0F-41D7-B3F7-D722457503A2}" dt="2022-04-21T06:08:46.365" v="133"/>
        <pc:sldMkLst>
          <pc:docMk/>
          <pc:sldMk cId="665805102" sldId="446"/>
        </pc:sldMkLst>
        <pc:picChg chg="add del mod">
          <ac:chgData name="Leonie Smith" userId="fed1330f33f5650e" providerId="LiveId" clId="{3199A7EE-4B0F-41D7-B3F7-D722457503A2}" dt="2022-04-21T06:05:54.911" v="130"/>
          <ac:picMkLst>
            <pc:docMk/>
            <pc:sldMk cId="665805102" sldId="446"/>
            <ac:picMk id="2" creationId="{81DC4227-45B9-49D1-A6C1-4A3D3F9EA26C}"/>
          </ac:picMkLst>
        </pc:picChg>
        <pc:picChg chg="add del mod">
          <ac:chgData name="Leonie Smith" userId="fed1330f33f5650e" providerId="LiveId" clId="{3199A7EE-4B0F-41D7-B3F7-D722457503A2}" dt="2022-04-21T06:08:22.415" v="132"/>
          <ac:picMkLst>
            <pc:docMk/>
            <pc:sldMk cId="665805102" sldId="446"/>
            <ac:picMk id="3" creationId="{DD1B854E-4123-495E-AC05-4AB7E7FA11ED}"/>
          </ac:picMkLst>
        </pc:picChg>
        <pc:picChg chg="add mod">
          <ac:chgData name="Leonie Smith" userId="fed1330f33f5650e" providerId="LiveId" clId="{3199A7EE-4B0F-41D7-B3F7-D722457503A2}" dt="2022-04-21T06:08:46.365" v="133"/>
          <ac:picMkLst>
            <pc:docMk/>
            <pc:sldMk cId="665805102" sldId="446"/>
            <ac:picMk id="5" creationId="{9DC282AB-271F-4F95-9ADD-F6074A9B9134}"/>
          </ac:picMkLst>
        </pc:picChg>
      </pc:sldChg>
      <pc:sldChg chg="addSp modSp mod">
        <pc:chgData name="Leonie Smith" userId="fed1330f33f5650e" providerId="LiveId" clId="{3199A7EE-4B0F-41D7-B3F7-D722457503A2}" dt="2022-04-19T10:54:23.831" v="69" actId="20577"/>
        <pc:sldMkLst>
          <pc:docMk/>
          <pc:sldMk cId="2422728137" sldId="447"/>
        </pc:sldMkLst>
        <pc:spChg chg="add mod">
          <ac:chgData name="Leonie Smith" userId="fed1330f33f5650e" providerId="LiveId" clId="{3199A7EE-4B0F-41D7-B3F7-D722457503A2}" dt="2022-04-19T10:54:23.831" v="69" actId="20577"/>
          <ac:spMkLst>
            <pc:docMk/>
            <pc:sldMk cId="2422728137" sldId="447"/>
            <ac:spMk id="7" creationId="{C980CC1B-9B85-4EF4-BEAF-D73C996A35D2}"/>
          </ac:spMkLst>
        </pc:spChg>
        <pc:picChg chg="add mod">
          <ac:chgData name="Leonie Smith" userId="fed1330f33f5650e" providerId="LiveId" clId="{3199A7EE-4B0F-41D7-B3F7-D722457503A2}" dt="2022-04-19T10:48:54.375" v="19" actId="1076"/>
          <ac:picMkLst>
            <pc:docMk/>
            <pc:sldMk cId="2422728137" sldId="447"/>
            <ac:picMk id="3" creationId="{F765F1E6-C82E-483C-B7B7-92E34D42A4E2}"/>
          </ac:picMkLst>
        </pc:picChg>
      </pc:sldChg>
      <pc:sldChg chg="del">
        <pc:chgData name="Leonie Smith" userId="fed1330f33f5650e" providerId="LiveId" clId="{3199A7EE-4B0F-41D7-B3F7-D722457503A2}" dt="2022-04-19T10:49:08.726" v="25" actId="47"/>
        <pc:sldMkLst>
          <pc:docMk/>
          <pc:sldMk cId="843663555" sldId="448"/>
        </pc:sldMkLst>
      </pc:sldChg>
      <pc:sldChg chg="del">
        <pc:chgData name="Leonie Smith" userId="fed1330f33f5650e" providerId="LiveId" clId="{3199A7EE-4B0F-41D7-B3F7-D722457503A2}" dt="2022-04-19T10:49:07.841" v="24" actId="47"/>
        <pc:sldMkLst>
          <pc:docMk/>
          <pc:sldMk cId="4160448636" sldId="449"/>
        </pc:sldMkLst>
      </pc:sldChg>
      <pc:sldChg chg="del">
        <pc:chgData name="Leonie Smith" userId="fed1330f33f5650e" providerId="LiveId" clId="{3199A7EE-4B0F-41D7-B3F7-D722457503A2}" dt="2022-04-19T10:49:07.329" v="23" actId="47"/>
        <pc:sldMkLst>
          <pc:docMk/>
          <pc:sldMk cId="538051216" sldId="450"/>
        </pc:sldMkLst>
      </pc:sldChg>
      <pc:sldChg chg="del">
        <pc:chgData name="Leonie Smith" userId="fed1330f33f5650e" providerId="LiveId" clId="{3199A7EE-4B0F-41D7-B3F7-D722457503A2}" dt="2022-04-19T10:49:06.903" v="22" actId="47"/>
        <pc:sldMkLst>
          <pc:docMk/>
          <pc:sldMk cId="3386340796" sldId="451"/>
        </pc:sldMkLst>
      </pc:sldChg>
      <pc:sldChg chg="del">
        <pc:chgData name="Leonie Smith" userId="fed1330f33f5650e" providerId="LiveId" clId="{3199A7EE-4B0F-41D7-B3F7-D722457503A2}" dt="2022-04-19T10:49:06.489" v="21" actId="47"/>
        <pc:sldMkLst>
          <pc:docMk/>
          <pc:sldMk cId="4002949039" sldId="452"/>
        </pc:sldMkLst>
      </pc:sldChg>
      <pc:sldChg chg="del">
        <pc:chgData name="Leonie Smith" userId="fed1330f33f5650e" providerId="LiveId" clId="{3199A7EE-4B0F-41D7-B3F7-D722457503A2}" dt="2022-04-19T10:49:06.069" v="20" actId="47"/>
        <pc:sldMkLst>
          <pc:docMk/>
          <pc:sldMk cId="283334129" sldId="4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6393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17 Saul and David</a:t>
            </a:r>
          </a:p>
          <a:p>
            <a:pPr algn="l"/>
            <a:r>
              <a:rPr lang="en-US" sz="1200" b="0" i="0" u="none" strike="noStrike" baseline="0" dirty="0">
                <a:latin typeface="TimesNewRomanPSMT"/>
              </a:rPr>
              <a:t>1. David plays before the king - 1 Samuel 16:14-23 (Left Top)</a:t>
            </a:r>
          </a:p>
          <a:p>
            <a:pPr algn="l"/>
            <a:r>
              <a:rPr lang="en-US" sz="1200" b="0" i="0" u="none" strike="noStrike" baseline="0" dirty="0">
                <a:latin typeface="TimesNewRomanPSMT"/>
              </a:rPr>
              <a:t>2. David and Goliath - 1 Sam 17 (Center)</a:t>
            </a:r>
          </a:p>
          <a:p>
            <a:pPr algn="l"/>
            <a:r>
              <a:rPr lang="en-US" sz="1200" b="0" i="0" u="none" strike="noStrike" baseline="0" dirty="0">
                <a:latin typeface="TimesNewRomanPSMT"/>
              </a:rPr>
              <a:t>3. David’s popularity &amp; Saul’s jealousy - 1 Sam 18:5-16,29-30 (Center Top)</a:t>
            </a:r>
          </a:p>
          <a:p>
            <a:pPr algn="l"/>
            <a:r>
              <a:rPr lang="en-US" sz="1200" b="0" i="0" u="none" strike="noStrike" baseline="0" dirty="0">
                <a:latin typeface="TimesNewRomanPSMT"/>
              </a:rPr>
              <a:t>4. David's marries Saul’s daughter - 1 Sam 18:17-28 (Right Top)</a:t>
            </a:r>
          </a:p>
          <a:p>
            <a:pPr algn="l"/>
            <a:r>
              <a:rPr lang="en-US" sz="1200" b="0" i="0" u="none" strike="noStrike" baseline="0" dirty="0">
                <a:latin typeface="TimesNewRomanPSMT"/>
              </a:rPr>
              <a:t>5. Saul throws a spear at David - 1 Sam 19:8-10 (Right Center)</a:t>
            </a:r>
          </a:p>
          <a:p>
            <a:pPr algn="l"/>
            <a:r>
              <a:rPr lang="en-US" sz="1200" b="0" i="0" u="none" strike="noStrike" baseline="0" dirty="0">
                <a:latin typeface="TimesNewRomanPSMT"/>
              </a:rPr>
              <a:t>6. </a:t>
            </a:r>
          </a:p>
          <a:p>
            <a:pPr algn="l"/>
            <a:r>
              <a:rPr lang="en-US" sz="1200" b="0" i="0" u="none" strike="noStrike" baseline="0" dirty="0">
                <a:latin typeface="TimesNewRomanPSMT"/>
              </a:rPr>
              <a:t>7. David's escape to Ramah -1 Sam 19:18-24 (Center Bottom)</a:t>
            </a:r>
          </a:p>
          <a:p>
            <a:pPr algn="l"/>
            <a:r>
              <a:rPr lang="en-US" sz="1200" b="0" i="0" u="none" strike="noStrike" baseline="0" dirty="0">
                <a:latin typeface="TimesNewRomanPSMT"/>
              </a:rPr>
              <a:t>8. Saul tries to kill Jonathan -1 Sam 18:1-4; 19:1-7; 20:1-34 (Left Bottom)</a:t>
            </a:r>
          </a:p>
          <a:p>
            <a:pPr algn="l"/>
            <a:r>
              <a:rPr lang="en-US" sz="1200" b="0" i="0" u="none" strike="noStrike" baseline="0" dirty="0">
                <a:latin typeface="TimesNewRomanPSMT"/>
              </a:rPr>
              <a:t>9. Jonathan warns David - 1 Sam 20:35-42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1172604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13</a:t>
            </a:fld>
            <a:endParaRPr lang="en-ZA"/>
          </a:p>
        </p:txBody>
      </p:sp>
    </p:spTree>
    <p:extLst>
      <p:ext uri="{BB962C8B-B14F-4D97-AF65-F5344CB8AC3E}">
        <p14:creationId xmlns:p14="http://schemas.microsoft.com/office/powerpoint/2010/main" val="2746343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17-6</a:t>
            </a:r>
          </a:p>
        </p:txBody>
      </p:sp>
      <p:pic>
        <p:nvPicPr>
          <p:cNvPr id="8" name="Audio 7">
            <a:hlinkClick r:id="" action="ppaction://media"/>
            <a:extLst>
              <a:ext uri="{FF2B5EF4-FFF2-40B4-BE49-F238E27FC236}">
                <a16:creationId xmlns:a16="http://schemas.microsoft.com/office/drawing/2014/main" id="{5DAAC6F2-D12E-E4C2-9841-9B0CC5D5D6C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8BB7540A-495B-3EC1-DB19-BF048EA0A41F}"/>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123"/>
    </mc:Choice>
    <mc:Fallback xmlns="">
      <p:transition spd="slow" advTm="3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17B12DD-DCBF-469D-94FC-36971ADD6810}"/>
              </a:ext>
            </a:extLst>
          </p:cNvPr>
          <p:cNvPicPr>
            <a:picLocks noChangeAspect="1"/>
          </p:cNvPicPr>
          <p:nvPr/>
        </p:nvPicPr>
        <p:blipFill>
          <a:blip r:embed="rId2"/>
          <a:stretch>
            <a:fillRect/>
          </a:stretch>
        </p:blipFill>
        <p:spPr>
          <a:xfrm>
            <a:off x="-2267712" y="-418495"/>
            <a:ext cx="14459713" cy="7654033"/>
          </a:xfrm>
          <a:prstGeom prst="rect">
            <a:avLst/>
          </a:prstGeom>
        </p:spPr>
      </p:pic>
      <p:sp>
        <p:nvSpPr>
          <p:cNvPr id="5" name="TextBox 4">
            <a:extLst>
              <a:ext uri="{FF2B5EF4-FFF2-40B4-BE49-F238E27FC236}">
                <a16:creationId xmlns:a16="http://schemas.microsoft.com/office/drawing/2014/main" id="{30A9EA43-51F3-4B1A-87E3-9AF1B71B4733}"/>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11Then Saul sent messengers to David’s house to watch him and kill him in the morning. But David’s wife Michal warned him, “If you do not run for your life tonight, tomorrow you will be dead!”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11དེ་ནས་སོ་ལོས་དམག་འགའ་དཱ་བིད་ཀྱི་ཁྱིམ་དུ་མངགས་ཏེ་ཁོ་བསྲུངས་པ་དང་། དེ་ནི་ཕྱི་ཉིན་ཞོགས་པར་ཁོ་གསོད་པའི་ཕྱིར་རོ། །དཱ་བིད་ཀྱི་ཆུང་མ་མི་ཀལ་གྱིས་ཁོ་ལ། མཚན་མོ་འདི་ལ་ཁྱོད་ཀྱིས་རང་གི་སྲོག་སྐྱོབ་པར་མི་བྱེད་ན་སང་ཉིན་གསོད་པར་འགྱུར་ཞེས་སྨྲས་པ་དང་།</a:t>
            </a:r>
            <a:endParaRPr lang="en-ZA" dirty="0"/>
          </a:p>
        </p:txBody>
      </p:sp>
      <p:pic>
        <p:nvPicPr>
          <p:cNvPr id="12" name="Audio 11">
            <a:hlinkClick r:id="" action="ppaction://media"/>
            <a:extLst>
              <a:ext uri="{FF2B5EF4-FFF2-40B4-BE49-F238E27FC236}">
                <a16:creationId xmlns:a16="http://schemas.microsoft.com/office/drawing/2014/main" id="{2F5A6490-549E-1DB5-016A-290415B823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7531"/>
    </mc:Choice>
    <mc:Fallback xmlns="">
      <p:transition spd="slow" advTm="17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1FC44D0-FAA0-48CF-803F-74F293C3F318}"/>
              </a:ext>
            </a:extLst>
          </p:cNvPr>
          <p:cNvPicPr>
            <a:picLocks noChangeAspect="1"/>
          </p:cNvPicPr>
          <p:nvPr/>
        </p:nvPicPr>
        <p:blipFill>
          <a:blip r:embed="rId2"/>
          <a:stretch>
            <a:fillRect/>
          </a:stretch>
        </p:blipFill>
        <p:spPr>
          <a:xfrm>
            <a:off x="-1" y="0"/>
            <a:ext cx="14170675" cy="6858000"/>
          </a:xfrm>
          <a:prstGeom prst="rect">
            <a:avLst/>
          </a:prstGeom>
        </p:spPr>
      </p:pic>
      <p:sp>
        <p:nvSpPr>
          <p:cNvPr id="5" name="TextBox 4">
            <a:extLst>
              <a:ext uri="{FF2B5EF4-FFF2-40B4-BE49-F238E27FC236}">
                <a16:creationId xmlns:a16="http://schemas.microsoft.com/office/drawing/2014/main" id="{2B3C7B00-ED96-4BCE-B782-5A7CADAD0157}"/>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000" dirty="0">
                <a:solidFill>
                  <a:srgbClr val="121212"/>
                </a:solidFill>
                <a:latin typeface="ArialMT"/>
              </a:rPr>
              <a:t>12So Michal lowered David from the window, and he ran away and escaped.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800" dirty="0">
                <a:solidFill>
                  <a:srgbClr val="121212"/>
                </a:solidFill>
                <a:latin typeface="ArialMT"/>
              </a:rPr>
              <a:t>12མི་ཀལ་གྱིས་དཱ་བིད་སྒེའུ་ཁུང་ནས་ཕབ་སྟེ་ཁོ་བྲོས་སོང་བས་སྲོག་ཐར་བའོ། །</a:t>
            </a:r>
            <a:endParaRPr lang="en-ZA" dirty="0"/>
          </a:p>
        </p:txBody>
      </p:sp>
      <p:pic>
        <p:nvPicPr>
          <p:cNvPr id="11" name="Audio 10">
            <a:hlinkClick r:id="" action="ppaction://media"/>
            <a:extLst>
              <a:ext uri="{FF2B5EF4-FFF2-40B4-BE49-F238E27FC236}">
                <a16:creationId xmlns:a16="http://schemas.microsoft.com/office/drawing/2014/main" id="{601309C3-FAC5-987D-1111-F4A59EC1B71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6711"/>
    </mc:Choice>
    <mc:Fallback xmlns="">
      <p:transition spd="slow" advTm="6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D03AA58-9B97-467C-8935-64F9A5B5CEB7}"/>
              </a:ext>
            </a:extLst>
          </p:cNvPr>
          <p:cNvPicPr>
            <a:picLocks noChangeAspect="1"/>
          </p:cNvPicPr>
          <p:nvPr/>
        </p:nvPicPr>
        <p:blipFill>
          <a:blip r:embed="rId2"/>
          <a:stretch>
            <a:fillRect/>
          </a:stretch>
        </p:blipFill>
        <p:spPr>
          <a:xfrm>
            <a:off x="-12810" y="-77432"/>
            <a:ext cx="12204810" cy="6935432"/>
          </a:xfrm>
          <a:prstGeom prst="rect">
            <a:avLst/>
          </a:prstGeom>
        </p:spPr>
      </p:pic>
      <p:sp>
        <p:nvSpPr>
          <p:cNvPr id="7" name="TextBox 6">
            <a:extLst>
              <a:ext uri="{FF2B5EF4-FFF2-40B4-BE49-F238E27FC236}">
                <a16:creationId xmlns:a16="http://schemas.microsoft.com/office/drawing/2014/main" id="{EF13F5E9-7B74-4892-A0AE-4D29F2350704}"/>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13Then Michal took a household idol  and laid it in the bed, placed some goat hair on its head, and covered it with a garment.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13མི་ཀལ་གྱིས་ཁྱིམ་གྱི་སྐུ་འདྲ་དེ་བླངས་ནས་མལ་སའི་ནང་དུ་བཞག་པ་དང་། ར་སྤུས་བཟོས་པའི་སྔས་འབོལ་ཞིག་དེའི་མགོ་འོག་ཏུ་བཞག་ནས་གྱོན་གོས་ཀྱིས་བཀབ།</a:t>
            </a:r>
            <a:endParaRPr lang="en-ZA" dirty="0"/>
          </a:p>
        </p:txBody>
      </p:sp>
      <p:pic>
        <p:nvPicPr>
          <p:cNvPr id="11" name="Audio 10">
            <a:hlinkClick r:id="" action="ppaction://media"/>
            <a:extLst>
              <a:ext uri="{FF2B5EF4-FFF2-40B4-BE49-F238E27FC236}">
                <a16:creationId xmlns:a16="http://schemas.microsoft.com/office/drawing/2014/main" id="{81CB6307-DABB-0662-AC4F-633313AE82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1892"/>
    </mc:Choice>
    <mc:Fallback xmlns="">
      <p:transition spd="slow" advTm="11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1CF196A-1708-4301-9C0A-2EA5CFBBD04F}"/>
              </a:ext>
            </a:extLst>
          </p:cNvPr>
          <p:cNvPicPr>
            <a:picLocks noChangeAspect="1"/>
          </p:cNvPicPr>
          <p:nvPr/>
        </p:nvPicPr>
        <p:blipFill>
          <a:blip r:embed="rId2"/>
          <a:stretch>
            <a:fillRect/>
          </a:stretch>
        </p:blipFill>
        <p:spPr>
          <a:xfrm>
            <a:off x="-658092" y="0"/>
            <a:ext cx="12850091" cy="6858000"/>
          </a:xfrm>
          <a:prstGeom prst="rect">
            <a:avLst/>
          </a:prstGeom>
        </p:spPr>
      </p:pic>
      <p:sp>
        <p:nvSpPr>
          <p:cNvPr id="7" name="TextBox 6">
            <a:extLst>
              <a:ext uri="{FF2B5EF4-FFF2-40B4-BE49-F238E27FC236}">
                <a16:creationId xmlns:a16="http://schemas.microsoft.com/office/drawing/2014/main" id="{D32AE095-F857-4FF1-BD66-6836F751410E}"/>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14When Saul sent the messengers to seize David, Michal said, “He is ill.”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14དེ་ནས་སོ་ལོས་དམག་རྣམས་དཱ་བིད་འཛིན་པར་མངགས་པས། ཆུང་མས་ཁོ་རང་ན་བཞིན་འདུག་ཅེས་སྨྲས།</a:t>
            </a:r>
            <a:endParaRPr lang="en-ZA" dirty="0"/>
          </a:p>
        </p:txBody>
      </p:sp>
      <p:pic>
        <p:nvPicPr>
          <p:cNvPr id="7" name="Audio 6">
            <a:hlinkClick r:id="" action="ppaction://media"/>
            <a:extLst>
              <a:ext uri="{FF2B5EF4-FFF2-40B4-BE49-F238E27FC236}">
                <a16:creationId xmlns:a16="http://schemas.microsoft.com/office/drawing/2014/main" id="{0C3D1668-4152-959C-E00A-BEFBADADDB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7335"/>
    </mc:Choice>
    <mc:Fallback xmlns="">
      <p:transition spd="slow" advTm="7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FF76D0B-18C4-4D8D-8030-221E052D521C}"/>
              </a:ext>
            </a:extLst>
          </p:cNvPr>
          <p:cNvPicPr>
            <a:picLocks noChangeAspect="1"/>
          </p:cNvPicPr>
          <p:nvPr/>
        </p:nvPicPr>
        <p:blipFill>
          <a:blip r:embed="rId2"/>
          <a:stretch>
            <a:fillRect/>
          </a:stretch>
        </p:blipFill>
        <p:spPr>
          <a:xfrm>
            <a:off x="-228600" y="-632489"/>
            <a:ext cx="12592708" cy="7490490"/>
          </a:xfrm>
          <a:prstGeom prst="rect">
            <a:avLst/>
          </a:prstGeom>
        </p:spPr>
      </p:pic>
      <p:sp>
        <p:nvSpPr>
          <p:cNvPr id="7" name="TextBox 6">
            <a:extLst>
              <a:ext uri="{FF2B5EF4-FFF2-40B4-BE49-F238E27FC236}">
                <a16:creationId xmlns:a16="http://schemas.microsoft.com/office/drawing/2014/main" id="{274643D5-8692-463E-9D87-264B606BB37B}"/>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15But Saul sent the messengers back to see David and told them, “Bring him up to me in his bed so I can kill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15སོ་ལོས་དཱ་བིད་ལ་བལྟ་རུ་ཡང་བསྐྱར་དམག་མངགས་ཤིང་། ངས་དེ་གསོད་པའི་ཕྱིར་ཁོ་མལ་ས་དང་བཅས་ངའི་མདུན་དུ་ཁྱེར་ཤོག་ཅིག་སྨྲས་སོ། །</a:t>
            </a:r>
            <a:endParaRPr lang="en-ZA" dirty="0"/>
          </a:p>
        </p:txBody>
      </p:sp>
      <p:pic>
        <p:nvPicPr>
          <p:cNvPr id="11" name="Audio 10">
            <a:hlinkClick r:id="" action="ppaction://media"/>
            <a:extLst>
              <a:ext uri="{FF2B5EF4-FFF2-40B4-BE49-F238E27FC236}">
                <a16:creationId xmlns:a16="http://schemas.microsoft.com/office/drawing/2014/main" id="{0490BAAE-45E7-C344-016A-3784C13190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1413"/>
    </mc:Choice>
    <mc:Fallback xmlns="">
      <p:transition spd="slow" advTm="11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0FEF929-B795-4E32-B7A5-9A7F4BDE84F0}"/>
              </a:ext>
            </a:extLst>
          </p:cNvPr>
          <p:cNvPicPr>
            <a:picLocks noChangeAspect="1"/>
          </p:cNvPicPr>
          <p:nvPr/>
        </p:nvPicPr>
        <p:blipFill>
          <a:blip r:embed="rId2"/>
          <a:stretch>
            <a:fillRect/>
          </a:stretch>
        </p:blipFill>
        <p:spPr>
          <a:xfrm>
            <a:off x="0" y="-528318"/>
            <a:ext cx="12333924" cy="7386318"/>
          </a:xfrm>
          <a:prstGeom prst="rect">
            <a:avLst/>
          </a:prstGeom>
        </p:spPr>
      </p:pic>
      <p:sp>
        <p:nvSpPr>
          <p:cNvPr id="5" name="TextBox 4">
            <a:extLst>
              <a:ext uri="{FF2B5EF4-FFF2-40B4-BE49-F238E27FC236}">
                <a16:creationId xmlns:a16="http://schemas.microsoft.com/office/drawing/2014/main" id="{3FCD385A-ED80-4186-B336-8653B357F0FF}"/>
              </a:ext>
            </a:extLst>
          </p:cNvPr>
          <p:cNvSpPr txBox="1"/>
          <p:nvPr/>
        </p:nvSpPr>
        <p:spPr>
          <a:xfrm>
            <a:off x="191833" y="-57263"/>
            <a:ext cx="5975129" cy="6858000"/>
          </a:xfrm>
          <a:prstGeom prst="rect">
            <a:avLst/>
          </a:prstGeom>
          <a:noFill/>
        </p:spPr>
        <p:txBody>
          <a:bodyPr wrap="square" rtlCol="0">
            <a:noAutofit/>
          </a:bodyPr>
          <a:lstStyle/>
          <a:p>
            <a:pPr algn="ctr"/>
            <a:r>
              <a:rPr lang="bo-CN" sz="8000" b="1" cap="all" dirty="0">
                <a:solidFill>
                  <a:schemeClr val="bg1"/>
                </a:solidFill>
                <a:latin typeface="ArialMT"/>
              </a:rPr>
              <a:t>ཤ་མུ་ཨེལ་དང་པོ། 19</a:t>
            </a:r>
          </a:p>
          <a:p>
            <a:r>
              <a:rPr lang="bo-CN" sz="8000" b="1" dirty="0">
                <a:solidFill>
                  <a:schemeClr val="bg1"/>
                </a:solidFill>
                <a:latin typeface="ArialMT"/>
              </a:rPr>
              <a:t>ས་ཨུལ་གྱིས་དཱ་བིད་ལ་མནར་གཅོད་བཏང་བ།</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D1EB0E5-7085-4F49-9E63-12E5521D41E4}"/>
              </a:ext>
            </a:extLst>
          </p:cNvPr>
          <p:cNvPicPr>
            <a:picLocks noChangeAspect="1"/>
          </p:cNvPicPr>
          <p:nvPr/>
        </p:nvPicPr>
        <p:blipFill>
          <a:blip r:embed="rId2"/>
          <a:stretch>
            <a:fillRect/>
          </a:stretch>
        </p:blipFill>
        <p:spPr>
          <a:xfrm>
            <a:off x="0" y="0"/>
            <a:ext cx="12192000" cy="7568464"/>
          </a:xfrm>
          <a:prstGeom prst="rect">
            <a:avLst/>
          </a:prstGeom>
        </p:spPr>
      </p:pic>
      <p:sp>
        <p:nvSpPr>
          <p:cNvPr id="7" name="TextBox 6">
            <a:extLst>
              <a:ext uri="{FF2B5EF4-FFF2-40B4-BE49-F238E27FC236}">
                <a16:creationId xmlns:a16="http://schemas.microsoft.com/office/drawing/2014/main" id="{E02D80A4-7B62-4F93-80BF-3D2A4618CCD2}"/>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16And when the messengers entered, there was the idol in the bed with the quilt of goats’ hair on its head.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16དེ་ནས་དམག་རྣམས་སླེབས་ཏེ་བལྟས་པས། མལ་སའི་ནང་གི་སྐུ་འདྲ་དེའི་མགོ་འོག་ཏུ་ར་སྤུས་བཟོས་པའི་སྔས་འབོལ་ཡོད་པ་ཡིན།</a:t>
            </a:r>
            <a:endParaRPr lang="en-ZA" dirty="0"/>
          </a:p>
        </p:txBody>
      </p:sp>
      <p:pic>
        <p:nvPicPr>
          <p:cNvPr id="5" name="Audio 4">
            <a:hlinkClick r:id="" action="ppaction://media"/>
            <a:extLst>
              <a:ext uri="{FF2B5EF4-FFF2-40B4-BE49-F238E27FC236}">
                <a16:creationId xmlns:a16="http://schemas.microsoft.com/office/drawing/2014/main" id="{8EDB2416-5EF7-1721-59A6-43862E73B8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1103"/>
    </mc:Choice>
    <mc:Fallback xmlns="">
      <p:transition spd="slow" advTm="11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A10752E-49DC-442F-8161-BB6E8C2E3E5D}"/>
              </a:ext>
            </a:extLst>
          </p:cNvPr>
          <p:cNvPicPr>
            <a:picLocks noChangeAspect="1"/>
          </p:cNvPicPr>
          <p:nvPr/>
        </p:nvPicPr>
        <p:blipFill>
          <a:blip r:embed="rId2"/>
          <a:stretch>
            <a:fillRect/>
          </a:stretch>
        </p:blipFill>
        <p:spPr>
          <a:xfrm>
            <a:off x="0" y="-409073"/>
            <a:ext cx="12191999" cy="7267073"/>
          </a:xfrm>
          <a:prstGeom prst="rect">
            <a:avLst/>
          </a:prstGeom>
        </p:spPr>
      </p:pic>
      <p:sp>
        <p:nvSpPr>
          <p:cNvPr id="7" name="TextBox 6">
            <a:extLst>
              <a:ext uri="{FF2B5EF4-FFF2-40B4-BE49-F238E27FC236}">
                <a16:creationId xmlns:a16="http://schemas.microsoft.com/office/drawing/2014/main" id="{AF325BEF-8CD6-4B17-AD42-5314C4510EA1}"/>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17And Saul said to Michal, “Why did you deceive me like this? You sent my enemy away and he has escaped!”</a:t>
            </a:r>
          </a:p>
          <a:p>
            <a:r>
              <a:rPr lang="en-US" sz="4400" dirty="0">
                <a:solidFill>
                  <a:srgbClr val="121212"/>
                </a:solidFill>
                <a:latin typeface="ArialMT"/>
              </a:rPr>
              <a:t>Michal replied, “He said to me, ‘Help me get away, or I will kill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a:solidFill>
                  <a:srgbClr val="121212"/>
                </a:solidFill>
                <a:latin typeface="ArialMT"/>
              </a:rPr>
              <a:t>17དེ་ནས་སོ་ལོས་མི་ཀལ་ལ། ངའི་དགྲ་བོ་དེ་ཐར་བའི་ཕྱིར་ཁྱོད་ཀྱིས་ཁོ་ལམ་དུ་བཅུག་པ་སྟེ། ང་ལ་བསླུ་བྲིད་བཏང་བ་ཅི་ཡིན་ནམ་སྨྲས་པས། མི་ཀལ་གྱིས་ཁོས་ང་ལ། ང་འགྲོ་རུ་ཆུག་དང་། དེ་མིན་ཚེ་ངས་ཁྱོད་གསོད་ངེས་ཟེར་ཞེས་ཞུས་སོ། །</a:t>
            </a:r>
            <a:endParaRPr lang="en-ZA" dirty="0"/>
          </a:p>
        </p:txBody>
      </p:sp>
      <p:pic>
        <p:nvPicPr>
          <p:cNvPr id="7" name="Audio 6">
            <a:hlinkClick r:id="" action="ppaction://media"/>
            <a:extLst>
              <a:ext uri="{FF2B5EF4-FFF2-40B4-BE49-F238E27FC236}">
                <a16:creationId xmlns:a16="http://schemas.microsoft.com/office/drawing/2014/main" id="{64333113-7C2D-196D-3AE1-930046B450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6056"/>
    </mc:Choice>
    <mc:Fallback xmlns="">
      <p:transition spd="slow" advTm="16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765F1E6-C82E-483C-B7B7-92E34D42A4E2}"/>
              </a:ext>
            </a:extLst>
          </p:cNvPr>
          <p:cNvPicPr>
            <a:picLocks noChangeAspect="1"/>
          </p:cNvPicPr>
          <p:nvPr/>
        </p:nvPicPr>
        <p:blipFill>
          <a:blip r:embed="rId2"/>
          <a:stretch>
            <a:fillRect/>
          </a:stretch>
        </p:blipFill>
        <p:spPr>
          <a:xfrm>
            <a:off x="-252414" y="0"/>
            <a:ext cx="12444413" cy="6866314"/>
          </a:xfrm>
          <a:prstGeom prst="rect">
            <a:avLst/>
          </a:prstGeom>
        </p:spPr>
      </p:pic>
      <p:sp>
        <p:nvSpPr>
          <p:cNvPr id="7" name="TextBox 6">
            <a:extLst>
              <a:ext uri="{FF2B5EF4-FFF2-40B4-BE49-F238E27FC236}">
                <a16:creationId xmlns:a16="http://schemas.microsoft.com/office/drawing/2014/main" id="{C980CC1B-9B85-4EF4-BEAF-D73C996A35D2}"/>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7200" b="0" i="0" u="none" strike="noStrike" baseline="0" dirty="0">
                <a:latin typeface="TimesNewRomanPSMT"/>
              </a:rPr>
              <a:t>. Saul throws a spear at David - 1 Sam 19:8-17 (Right Center</a:t>
            </a:r>
            <a:r>
              <a:rPr lang="en-US" sz="1800" b="0" i="0" u="none" strike="noStrike" baseline="0" dirty="0">
                <a:latin typeface="TimesNewRomanPSMT"/>
              </a:rPr>
              <a: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ཤ་མུ་ཨེལ་དང་པོ། 19</a:t>
            </a:r>
          </a:p>
          <a:p>
            <a:r>
              <a:rPr lang="bo-CN" sz="8000" b="1" dirty="0">
                <a:solidFill>
                  <a:srgbClr val="121212"/>
                </a:solidFill>
                <a:latin typeface="ArialMT"/>
              </a:rPr>
              <a:t>ས་ཨུལ་གྱིས་དཱ་བིད་ལ་མནར་གཅོད་བཏང་བ།</a:t>
            </a:r>
          </a:p>
          <a:p>
            <a:endParaRPr lang="en-ZA" dirty="0"/>
          </a:p>
        </p:txBody>
      </p:sp>
      <p:pic>
        <p:nvPicPr>
          <p:cNvPr id="5" name="Audio 4">
            <a:hlinkClick r:id="" action="ppaction://media"/>
            <a:extLst>
              <a:ext uri="{FF2B5EF4-FFF2-40B4-BE49-F238E27FC236}">
                <a16:creationId xmlns:a16="http://schemas.microsoft.com/office/drawing/2014/main" id="{E6FEA3E1-DC0C-8276-8284-754AAB29B98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3213"/>
    </mc:Choice>
    <mc:Fallback xmlns="">
      <p:transition spd="slow" advTm="3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710830A-70DC-4CEA-975D-B27948D627D6}"/>
              </a:ext>
            </a:extLst>
          </p:cNvPr>
          <p:cNvPicPr>
            <a:picLocks noChangeAspect="1"/>
          </p:cNvPicPr>
          <p:nvPr/>
        </p:nvPicPr>
        <p:blipFill>
          <a:blip r:embed="rId2"/>
          <a:stretch>
            <a:fillRect/>
          </a:stretch>
        </p:blipFill>
        <p:spPr>
          <a:xfrm>
            <a:off x="0" y="-528318"/>
            <a:ext cx="12333924" cy="7386318"/>
          </a:xfrm>
          <a:prstGeom prst="rect">
            <a:avLst/>
          </a:prstGeom>
        </p:spPr>
      </p:pic>
      <p:sp>
        <p:nvSpPr>
          <p:cNvPr id="7" name="TextBox 6">
            <a:extLst>
              <a:ext uri="{FF2B5EF4-FFF2-40B4-BE49-F238E27FC236}">
                <a16:creationId xmlns:a16="http://schemas.microsoft.com/office/drawing/2014/main" id="{8DE30C4B-6771-4362-810B-915E215C58B9}"/>
              </a:ext>
            </a:extLst>
          </p:cNvPr>
          <p:cNvSpPr txBox="1"/>
          <p:nvPr/>
        </p:nvSpPr>
        <p:spPr>
          <a:xfrm>
            <a:off x="120871" y="-112682"/>
            <a:ext cx="5975129" cy="6858000"/>
          </a:xfrm>
          <a:prstGeom prst="rect">
            <a:avLst/>
          </a:prstGeom>
          <a:noFill/>
        </p:spPr>
        <p:txBody>
          <a:bodyPr wrap="square" rtlCol="0">
            <a:noAutofit/>
          </a:bodyPr>
          <a:lstStyle/>
          <a:p>
            <a:pPr algn="ctr"/>
            <a:r>
              <a:rPr lang="bo-CN" sz="8000" b="1" cap="all" dirty="0">
                <a:solidFill>
                  <a:schemeClr val="bg1"/>
                </a:solidFill>
                <a:latin typeface="ArialMT"/>
              </a:rPr>
              <a:t>ཤ་མུ་ཨེལ་དང་པོ། 19</a:t>
            </a:r>
          </a:p>
          <a:p>
            <a:r>
              <a:rPr lang="bo-CN" sz="8000" b="1" dirty="0">
                <a:solidFill>
                  <a:schemeClr val="bg1"/>
                </a:solidFill>
                <a:latin typeface="ArialMT"/>
              </a:rPr>
              <a:t>ས་ཨུལ་གྱིས་དཱ་བིད་ལ་མནར་གཅོད་བཏང་བ།</a:t>
            </a:r>
          </a:p>
          <a:p>
            <a:endParaRPr lang="en-ZA" dirty="0"/>
          </a:p>
        </p:txBody>
      </p:sp>
      <p:sp>
        <p:nvSpPr>
          <p:cNvPr id="3" name="TextBox 2">
            <a:extLst>
              <a:ext uri="{FF2B5EF4-FFF2-40B4-BE49-F238E27FC236}">
                <a16:creationId xmlns:a16="http://schemas.microsoft.com/office/drawing/2014/main" id="{A541C777-64D2-31FA-4425-AB846BEFEADC}"/>
              </a:ext>
            </a:extLst>
          </p:cNvPr>
          <p:cNvSpPr txBox="1"/>
          <p:nvPr/>
        </p:nvSpPr>
        <p:spPr>
          <a:xfrm>
            <a:off x="1030361" y="600097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8When war broke out again, David went out and fought the Philistines and struck them with such a mighty blow that they fled before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8དེའི་རྗེས་སུ་ཡང་འཐབ་འཁྲུག་ཅིག་བྱུང་བས། དཱ་བིད་སོང་སྟེ་ཕེ་ལེ་ཤེད་པ་རྣམས་ལ་འཐབ་འཛིང་བྱས་ཤིང་། གསོད་གཅོད་དྲག་པོས་བཏུལ་ནས་དེ་དག་ཁོའི་དྲུང་ནས་བྲོས་པ་རེད།</a:t>
            </a:r>
            <a:endParaRPr lang="en-ZA" sz="1600" dirty="0"/>
          </a:p>
        </p:txBody>
      </p:sp>
      <p:pic>
        <p:nvPicPr>
          <p:cNvPr id="7" name="Audio 6">
            <a:hlinkClick r:id="" action="ppaction://media"/>
            <a:extLst>
              <a:ext uri="{FF2B5EF4-FFF2-40B4-BE49-F238E27FC236}">
                <a16:creationId xmlns:a16="http://schemas.microsoft.com/office/drawing/2014/main" id="{B8B8FF3C-264A-AE41-5408-43D03DB6C3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9544"/>
    </mc:Choice>
    <mc:Fallback xmlns="">
      <p:transition spd="slow" advTm="9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5897DA7-E5D2-484C-A96B-EB242C2D84FA}"/>
              </a:ext>
            </a:extLst>
          </p:cNvPr>
          <p:cNvPicPr>
            <a:picLocks noChangeAspect="1"/>
          </p:cNvPicPr>
          <p:nvPr/>
        </p:nvPicPr>
        <p:blipFill>
          <a:blip r:embed="rId2"/>
          <a:stretch>
            <a:fillRect/>
          </a:stretch>
        </p:blipFill>
        <p:spPr>
          <a:xfrm>
            <a:off x="0" y="-66849"/>
            <a:ext cx="13039344" cy="6924849"/>
          </a:xfrm>
          <a:prstGeom prst="rect">
            <a:avLst/>
          </a:prstGeom>
        </p:spPr>
      </p:pic>
      <p:sp>
        <p:nvSpPr>
          <p:cNvPr id="5" name="TextBox 4">
            <a:extLst>
              <a:ext uri="{FF2B5EF4-FFF2-40B4-BE49-F238E27FC236}">
                <a16:creationId xmlns:a16="http://schemas.microsoft.com/office/drawing/2014/main" id="{1C794641-0E31-4ADE-9A66-A3CCFF1306E2}"/>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9But as Saul was sitting in his house with his spear in his hand, a spirit of distress  from the Lord came upon him. While David was playing the harp,</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9ཡང་སོ་ལོས་རང་གི་མདུང་ལག་ཏུ་ཁྱེར་ནས་ཁང་པའི་ནང་བསྡད་ཡོད་པ་ལ། དཀོན་མཆོག་ཡ་ཝཱེའི་གམ་ནས་བྱུང་བའི་སེམས་ཉིད་ངན་པ་སོ་ལོའི་སྟེང་དུ་བབས་ཤིང་དཱ་བིད་ཀྱིས་སྒྲ་སྙན་དཀྲོལ།</a:t>
            </a:r>
            <a:endParaRPr lang="en-ZA" dirty="0"/>
          </a:p>
        </p:txBody>
      </p:sp>
      <p:pic>
        <p:nvPicPr>
          <p:cNvPr id="7" name="Audio 6">
            <a:hlinkClick r:id="" action="ppaction://media"/>
            <a:extLst>
              <a:ext uri="{FF2B5EF4-FFF2-40B4-BE49-F238E27FC236}">
                <a16:creationId xmlns:a16="http://schemas.microsoft.com/office/drawing/2014/main" id="{9112C0B9-1FB1-772B-4E6F-CDC6652A14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3631"/>
    </mc:Choice>
    <mc:Fallback xmlns="">
      <p:transition spd="slow" advTm="13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7B56C3F-FC57-42B3-BB3E-C826AE09ECF6}"/>
              </a:ext>
            </a:extLst>
          </p:cNvPr>
          <p:cNvPicPr>
            <a:picLocks noChangeAspect="1"/>
          </p:cNvPicPr>
          <p:nvPr/>
        </p:nvPicPr>
        <p:blipFill>
          <a:blip r:embed="rId2"/>
          <a:stretch>
            <a:fillRect/>
          </a:stretch>
        </p:blipFill>
        <p:spPr>
          <a:xfrm>
            <a:off x="0" y="-317499"/>
            <a:ext cx="12191999" cy="7175499"/>
          </a:xfrm>
          <a:prstGeom prst="rect">
            <a:avLst/>
          </a:prstGeom>
        </p:spPr>
      </p:pic>
      <p:sp>
        <p:nvSpPr>
          <p:cNvPr id="5" name="TextBox 4">
            <a:extLst>
              <a:ext uri="{FF2B5EF4-FFF2-40B4-BE49-F238E27FC236}">
                <a16:creationId xmlns:a16="http://schemas.microsoft.com/office/drawing/2014/main" id="{9D60C106-DD7B-4BE9-8E90-F03AA8C196FB}"/>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10Saul tried to pin him to the wall with his spear. But the spear struck the wall and David eluded him, ran away, and escaped that night.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10ཁོས་དཱ་བིད་མདུང་མགོར་བླངས་ཏེ་གྱང་ངོར་སྦྱོར་བའི་གོ་སྐབས་བཙལ་ཡང་། དཱ་བིད་ནི་སོ་ལོའི་དྲུང་ནས་བྱོལ་བ་དང་མདུང་རྩིག་པའི་ནང་ཟུག་ཅིང་། ཡང་མཚན་མོ་དེར་དཱ་བིད་བྲོས་ནས་ཐར་བ་རེད།</a:t>
            </a:r>
            <a:endParaRPr lang="en-ZA" sz="1600" dirty="0"/>
          </a:p>
        </p:txBody>
      </p:sp>
      <p:pic>
        <p:nvPicPr>
          <p:cNvPr id="13" name="Audio 12">
            <a:hlinkClick r:id="" action="ppaction://media"/>
            <a:extLst>
              <a:ext uri="{FF2B5EF4-FFF2-40B4-BE49-F238E27FC236}">
                <a16:creationId xmlns:a16="http://schemas.microsoft.com/office/drawing/2014/main" id="{D36E36AB-9AA3-49BD-0F30-24A532DD7F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0108"/>
    </mc:Choice>
    <mc:Fallback xmlns="">
      <p:transition spd="slow" advTm="10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1131</Words>
  <Application>Microsoft Office PowerPoint</Application>
  <PresentationFormat>Widescreen</PresentationFormat>
  <Paragraphs>63</Paragraphs>
  <Slides>24</Slides>
  <Notes>3</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17-6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2024-07-08T12:13:21Z</dcterms:modified>
</cp:coreProperties>
</file>