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8" r:id="rId2"/>
    <p:sldId id="469" r:id="rId3"/>
    <p:sldId id="426" r:id="rId4"/>
    <p:sldId id="427" r:id="rId5"/>
    <p:sldId id="428" r:id="rId6"/>
    <p:sldId id="429" r:id="rId7"/>
    <p:sldId id="434" r:id="rId8"/>
    <p:sldId id="435" r:id="rId9"/>
    <p:sldId id="448" r:id="rId10"/>
    <p:sldId id="449" r:id="rId11"/>
    <p:sldId id="450" r:id="rId12"/>
    <p:sldId id="451" r:id="rId13"/>
    <p:sldId id="452" r:id="rId14"/>
    <p:sldId id="455" r:id="rId15"/>
    <p:sldId id="458" r:id="rId16"/>
    <p:sldId id="461" r:id="rId17"/>
    <p:sldId id="462" r:id="rId18"/>
    <p:sldId id="463" r:id="rId19"/>
    <p:sldId id="464" r:id="rId20"/>
    <p:sldId id="465" r:id="rId21"/>
    <p:sldId id="466" r:id="rId22"/>
    <p:sldId id="4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F7B12B-0802-425F-A246-0835B4145B4F}" v="2" dt="2024-07-08T11:14:09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4" autoAdjust="0"/>
    <p:restoredTop sz="91800" autoAdjust="0"/>
  </p:normalViewPr>
  <p:slideViewPr>
    <p:cSldViewPr snapToGrid="0">
      <p:cViewPr varScale="1">
        <p:scale>
          <a:sx n="107" d="100"/>
          <a:sy n="107" d="100"/>
        </p:scale>
        <p:origin x="30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83C43DC-BA52-4BBE-A231-F66203DBF056}"/>
    <pc:docChg chg="custSel addSld delSld modSld">
      <pc:chgData name="Leonie Smith" userId="fed1330f33f5650e" providerId="LiveId" clId="{783C43DC-BA52-4BBE-A231-F66203DBF056}" dt="2022-05-20T07:52:21.567" v="60" actId="20577"/>
      <pc:docMkLst>
        <pc:docMk/>
      </pc:docMkLst>
      <pc:sldChg chg="modNotesTx">
        <pc:chgData name="Leonie Smith" userId="fed1330f33f5650e" providerId="LiveId" clId="{783C43DC-BA52-4BBE-A231-F66203DBF056}" dt="2022-05-13T06:31:30.752" v="3" actId="5793"/>
        <pc:sldMkLst>
          <pc:docMk/>
          <pc:sldMk cId="2869461528" sldId="308"/>
        </pc:sldMkLst>
      </pc:sldChg>
      <pc:sldChg chg="modSp mod">
        <pc:chgData name="Leonie Smith" userId="fed1330f33f5650e" providerId="LiveId" clId="{783C43DC-BA52-4BBE-A231-F66203DBF056}" dt="2022-05-20T07:45:37.548" v="6" actId="20577"/>
        <pc:sldMkLst>
          <pc:docMk/>
          <pc:sldMk cId="1003827451" sldId="426"/>
        </pc:sldMkLst>
        <pc:spChg chg="mod">
          <ac:chgData name="Leonie Smith" userId="fed1330f33f5650e" providerId="LiveId" clId="{783C43DC-BA52-4BBE-A231-F66203DBF056}" dt="2022-05-20T07:45:37.548" v="6" actId="20577"/>
          <ac:spMkLst>
            <pc:docMk/>
            <pc:sldMk cId="1003827451" sldId="426"/>
            <ac:spMk id="6" creationId="{416C064E-628E-47C0-A712-DB178FE9901E}"/>
          </ac:spMkLst>
        </pc:spChg>
      </pc:sldChg>
      <pc:sldChg chg="addSp delSp modSp">
        <pc:chgData name="Leonie Smith" userId="fed1330f33f5650e" providerId="LiveId" clId="{783C43DC-BA52-4BBE-A231-F66203DBF056}" dt="2022-05-20T07:47:56.853" v="19"/>
        <pc:sldMkLst>
          <pc:docMk/>
          <pc:sldMk cId="1727650077" sldId="427"/>
        </pc:sldMkLst>
        <pc:spChg chg="add del mod">
          <ac:chgData name="Leonie Smith" userId="fed1330f33f5650e" providerId="LiveId" clId="{783C43DC-BA52-4BBE-A231-F66203DBF056}" dt="2022-05-20T07:47:39.922" v="17"/>
          <ac:spMkLst>
            <pc:docMk/>
            <pc:sldMk cId="1727650077" sldId="427"/>
            <ac:spMk id="7" creationId="{CAF2E7F4-1469-91E4-2D7B-8F83640C2E76}"/>
          </ac:spMkLst>
        </pc:spChg>
        <pc:spChg chg="add mod">
          <ac:chgData name="Leonie Smith" userId="fed1330f33f5650e" providerId="LiveId" clId="{783C43DC-BA52-4BBE-A231-F66203DBF056}" dt="2022-05-20T07:47:56.853" v="19"/>
          <ac:spMkLst>
            <pc:docMk/>
            <pc:sldMk cId="1727650077" sldId="427"/>
            <ac:spMk id="8" creationId="{EFA8AAC3-0F1F-00FB-8020-2DE902B3D1CC}"/>
          </ac:spMkLst>
        </pc:spChg>
      </pc:sldChg>
      <pc:sldChg chg="addSp modSp mod">
        <pc:chgData name="Leonie Smith" userId="fed1330f33f5650e" providerId="LiveId" clId="{783C43DC-BA52-4BBE-A231-F66203DBF056}" dt="2022-05-20T07:49:09.324" v="27" actId="20577"/>
        <pc:sldMkLst>
          <pc:docMk/>
          <pc:sldMk cId="703207630" sldId="429"/>
        </pc:sldMkLst>
        <pc:spChg chg="add mod">
          <ac:chgData name="Leonie Smith" userId="fed1330f33f5650e" providerId="LiveId" clId="{783C43DC-BA52-4BBE-A231-F66203DBF056}" dt="2022-05-20T07:49:09.324" v="27" actId="20577"/>
          <ac:spMkLst>
            <pc:docMk/>
            <pc:sldMk cId="703207630" sldId="429"/>
            <ac:spMk id="5" creationId="{3D915F20-E67F-9840-99C9-6261B83F2448}"/>
          </ac:spMkLst>
        </pc:spChg>
      </pc:sldChg>
      <pc:sldChg chg="addSp modSp mod">
        <pc:chgData name="Leonie Smith" userId="fed1330f33f5650e" providerId="LiveId" clId="{783C43DC-BA52-4BBE-A231-F66203DBF056}" dt="2022-05-20T07:51:17.546" v="45" actId="20577"/>
        <pc:sldMkLst>
          <pc:docMk/>
          <pc:sldMk cId="381388045" sldId="435"/>
        </pc:sldMkLst>
        <pc:spChg chg="add mod">
          <ac:chgData name="Leonie Smith" userId="fed1330f33f5650e" providerId="LiveId" clId="{783C43DC-BA52-4BBE-A231-F66203DBF056}" dt="2022-05-20T07:51:17.546" v="45" actId="20577"/>
          <ac:spMkLst>
            <pc:docMk/>
            <pc:sldMk cId="381388045" sldId="435"/>
            <ac:spMk id="5" creationId="{4D8BF234-DA5D-D097-B5A4-0B06096178A9}"/>
          </ac:spMkLst>
        </pc:spChg>
      </pc:sldChg>
      <pc:sldChg chg="addSp modSp mod">
        <pc:chgData name="Leonie Smith" userId="fed1330f33f5650e" providerId="LiveId" clId="{783C43DC-BA52-4BBE-A231-F66203DBF056}" dt="2022-05-20T07:51:34.174" v="50" actId="20577"/>
        <pc:sldMkLst>
          <pc:docMk/>
          <pc:sldMk cId="4160448636" sldId="449"/>
        </pc:sldMkLst>
        <pc:spChg chg="add mod">
          <ac:chgData name="Leonie Smith" userId="fed1330f33f5650e" providerId="LiveId" clId="{783C43DC-BA52-4BBE-A231-F66203DBF056}" dt="2022-05-20T07:51:34.174" v="50" actId="20577"/>
          <ac:spMkLst>
            <pc:docMk/>
            <pc:sldMk cId="4160448636" sldId="449"/>
            <ac:spMk id="5" creationId="{6875CD96-0C4F-B05C-2294-1B994FF7344A}"/>
          </ac:spMkLst>
        </pc:spChg>
      </pc:sldChg>
      <pc:sldChg chg="modSp mod">
        <pc:chgData name="Leonie Smith" userId="fed1330f33f5650e" providerId="LiveId" clId="{783C43DC-BA52-4BBE-A231-F66203DBF056}" dt="2022-05-20T07:49:51.077" v="34" actId="20577"/>
        <pc:sldMkLst>
          <pc:docMk/>
          <pc:sldMk cId="538051216" sldId="450"/>
        </pc:sldMkLst>
        <pc:spChg chg="mod">
          <ac:chgData name="Leonie Smith" userId="fed1330f33f5650e" providerId="LiveId" clId="{783C43DC-BA52-4BBE-A231-F66203DBF056}" dt="2022-05-20T07:49:51.077" v="34" actId="20577"/>
          <ac:spMkLst>
            <pc:docMk/>
            <pc:sldMk cId="538051216" sldId="450"/>
            <ac:spMk id="4" creationId="{9A13E2D8-2F59-44C1-B1D2-79C300C26DD4}"/>
          </ac:spMkLst>
        </pc:spChg>
      </pc:sldChg>
      <pc:sldChg chg="addSp modSp mod">
        <pc:chgData name="Leonie Smith" userId="fed1330f33f5650e" providerId="LiveId" clId="{783C43DC-BA52-4BBE-A231-F66203DBF056}" dt="2022-05-20T07:51:41.159" v="51" actId="20577"/>
        <pc:sldMkLst>
          <pc:docMk/>
          <pc:sldMk cId="3386340796" sldId="451"/>
        </pc:sldMkLst>
        <pc:spChg chg="add mod">
          <ac:chgData name="Leonie Smith" userId="fed1330f33f5650e" providerId="LiveId" clId="{783C43DC-BA52-4BBE-A231-F66203DBF056}" dt="2022-05-20T07:51:41.159" v="51" actId="20577"/>
          <ac:spMkLst>
            <pc:docMk/>
            <pc:sldMk cId="3386340796" sldId="451"/>
            <ac:spMk id="5" creationId="{B00DC819-4D90-7CB9-2527-06CE615D3541}"/>
          </ac:spMkLst>
        </pc:spChg>
      </pc:sldChg>
      <pc:sldChg chg="addSp modSp mod">
        <pc:chgData name="Leonie Smith" userId="fed1330f33f5650e" providerId="LiveId" clId="{783C43DC-BA52-4BBE-A231-F66203DBF056}" dt="2022-05-20T07:51:47.008" v="52" actId="20577"/>
        <pc:sldMkLst>
          <pc:docMk/>
          <pc:sldMk cId="1764634893" sldId="455"/>
        </pc:sldMkLst>
        <pc:spChg chg="add mod">
          <ac:chgData name="Leonie Smith" userId="fed1330f33f5650e" providerId="LiveId" clId="{783C43DC-BA52-4BBE-A231-F66203DBF056}" dt="2022-05-20T07:51:47.008" v="52" actId="20577"/>
          <ac:spMkLst>
            <pc:docMk/>
            <pc:sldMk cId="1764634893" sldId="455"/>
            <ac:spMk id="5" creationId="{5129E491-EB97-83C2-BADF-EE5CD556D1F7}"/>
          </ac:spMkLst>
        </pc:spChg>
      </pc:sldChg>
      <pc:sldChg chg="addSp modSp mod">
        <pc:chgData name="Leonie Smith" userId="fed1330f33f5650e" providerId="LiveId" clId="{783C43DC-BA52-4BBE-A231-F66203DBF056}" dt="2022-05-20T07:51:55.444" v="54" actId="20577"/>
        <pc:sldMkLst>
          <pc:docMk/>
          <pc:sldMk cId="1170086292" sldId="461"/>
        </pc:sldMkLst>
        <pc:spChg chg="add mod">
          <ac:chgData name="Leonie Smith" userId="fed1330f33f5650e" providerId="LiveId" clId="{783C43DC-BA52-4BBE-A231-F66203DBF056}" dt="2022-05-20T07:51:55.444" v="54" actId="20577"/>
          <ac:spMkLst>
            <pc:docMk/>
            <pc:sldMk cId="1170086292" sldId="461"/>
            <ac:spMk id="5" creationId="{5386214C-C5D5-12E2-829F-1EA2FC1AFF6B}"/>
          </ac:spMkLst>
        </pc:spChg>
      </pc:sldChg>
      <pc:sldChg chg="addSp modSp mod">
        <pc:chgData name="Leonie Smith" userId="fed1330f33f5650e" providerId="LiveId" clId="{783C43DC-BA52-4BBE-A231-F66203DBF056}" dt="2022-05-20T07:52:05.606" v="56" actId="20577"/>
        <pc:sldMkLst>
          <pc:docMk/>
          <pc:sldMk cId="545236466" sldId="463"/>
        </pc:sldMkLst>
        <pc:spChg chg="add mod">
          <ac:chgData name="Leonie Smith" userId="fed1330f33f5650e" providerId="LiveId" clId="{783C43DC-BA52-4BBE-A231-F66203DBF056}" dt="2022-05-20T07:52:05.606" v="56" actId="20577"/>
          <ac:spMkLst>
            <pc:docMk/>
            <pc:sldMk cId="545236466" sldId="463"/>
            <ac:spMk id="5" creationId="{55D3B8FB-61C7-1E1D-C2E4-032A480A97F8}"/>
          </ac:spMkLst>
        </pc:spChg>
      </pc:sldChg>
      <pc:sldChg chg="addSp modSp mod">
        <pc:chgData name="Leonie Smith" userId="fed1330f33f5650e" providerId="LiveId" clId="{783C43DC-BA52-4BBE-A231-F66203DBF056}" dt="2022-05-20T07:52:15.613" v="58" actId="20577"/>
        <pc:sldMkLst>
          <pc:docMk/>
          <pc:sldMk cId="1787544598" sldId="465"/>
        </pc:sldMkLst>
        <pc:spChg chg="add mod">
          <ac:chgData name="Leonie Smith" userId="fed1330f33f5650e" providerId="LiveId" clId="{783C43DC-BA52-4BBE-A231-F66203DBF056}" dt="2022-05-20T07:52:15.613" v="58" actId="20577"/>
          <ac:spMkLst>
            <pc:docMk/>
            <pc:sldMk cId="1787544598" sldId="465"/>
            <ac:spMk id="5" creationId="{AC8E37B3-AA34-66F5-940F-41768E1EE638}"/>
          </ac:spMkLst>
        </pc:spChg>
      </pc:sldChg>
      <pc:sldChg chg="addSp modSp mod">
        <pc:chgData name="Leonie Smith" userId="fed1330f33f5650e" providerId="LiveId" clId="{783C43DC-BA52-4BBE-A231-F66203DBF056}" dt="2022-05-20T07:52:21.567" v="60" actId="20577"/>
        <pc:sldMkLst>
          <pc:docMk/>
          <pc:sldMk cId="2347122639" sldId="467"/>
        </pc:sldMkLst>
        <pc:spChg chg="add mod">
          <ac:chgData name="Leonie Smith" userId="fed1330f33f5650e" providerId="LiveId" clId="{783C43DC-BA52-4BBE-A231-F66203DBF056}" dt="2022-05-20T07:52:21.567" v="60" actId="20577"/>
          <ac:spMkLst>
            <pc:docMk/>
            <pc:sldMk cId="2347122639" sldId="467"/>
            <ac:spMk id="5" creationId="{BB7FC803-2282-A1D1-E706-3E28AF56E060}"/>
          </ac:spMkLst>
        </pc:spChg>
      </pc:sldChg>
      <pc:sldChg chg="addSp modSp mod">
        <pc:chgData name="Leonie Smith" userId="fed1330f33f5650e" providerId="LiveId" clId="{783C43DC-BA52-4BBE-A231-F66203DBF056}" dt="2022-05-20T07:47:50.680" v="18" actId="1076"/>
        <pc:sldMkLst>
          <pc:docMk/>
          <pc:sldMk cId="2359206799" sldId="469"/>
        </pc:sldMkLst>
        <pc:spChg chg="add mod">
          <ac:chgData name="Leonie Smith" userId="fed1330f33f5650e" providerId="LiveId" clId="{783C43DC-BA52-4BBE-A231-F66203DBF056}" dt="2022-05-20T07:47:50.680" v="18" actId="1076"/>
          <ac:spMkLst>
            <pc:docMk/>
            <pc:sldMk cId="2359206799" sldId="469"/>
            <ac:spMk id="5" creationId="{39CF78DF-BD08-3E66-8DA0-C88DFBA0A697}"/>
          </ac:spMkLst>
        </pc:spChg>
      </pc:sldChg>
      <pc:sldChg chg="add del">
        <pc:chgData name="Leonie Smith" userId="fed1330f33f5650e" providerId="LiveId" clId="{783C43DC-BA52-4BBE-A231-F66203DBF056}" dt="2022-05-20T07:48:35.952" v="21"/>
        <pc:sldMkLst>
          <pc:docMk/>
          <pc:sldMk cId="521871822" sldId="470"/>
        </pc:sldMkLst>
      </pc:sldChg>
    </pc:docChg>
  </pc:docChgLst>
  <pc:docChgLst>
    <pc:chgData name="Leonie Smith" userId="fed1330f33f5650e" providerId="LiveId" clId="{9E46AF3B-2A96-4380-9567-36C6C9E771A6}"/>
    <pc:docChg chg="modSld">
      <pc:chgData name="Leonie Smith" userId="fed1330f33f5650e" providerId="LiveId" clId="{9E46AF3B-2A96-4380-9567-36C6C9E771A6}" dt="2022-04-21T07:37:43.817" v="74"/>
      <pc:docMkLst>
        <pc:docMk/>
      </pc:docMkLst>
      <pc:sldChg chg="addSp modSp">
        <pc:chgData name="Leonie Smith" userId="fed1330f33f5650e" providerId="LiveId" clId="{9E46AF3B-2A96-4380-9567-36C6C9E771A6}" dt="2022-04-21T07:09:55.462" v="0"/>
        <pc:sldMkLst>
          <pc:docMk/>
          <pc:sldMk cId="2869461528" sldId="308"/>
        </pc:sldMkLst>
        <pc:picChg chg="add mod">
          <ac:chgData name="Leonie Smith" userId="fed1330f33f5650e" providerId="LiveId" clId="{9E46AF3B-2A96-4380-9567-36C6C9E771A6}" dt="2022-04-21T07:09:55.462" v="0"/>
          <ac:picMkLst>
            <pc:docMk/>
            <pc:sldMk cId="2869461528" sldId="308"/>
            <ac:picMk id="4" creationId="{80DDF2F2-5072-44F2-BB1A-64E8682A4959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10:44.297" v="3"/>
        <pc:sldMkLst>
          <pc:docMk/>
          <pc:sldMk cId="1003827451" sldId="426"/>
        </pc:sldMkLst>
        <pc:picChg chg="add del mod">
          <ac:chgData name="Leonie Smith" userId="fed1330f33f5650e" providerId="LiveId" clId="{9E46AF3B-2A96-4380-9567-36C6C9E771A6}" dt="2022-04-21T07:10:37.039" v="2"/>
          <ac:picMkLst>
            <pc:docMk/>
            <pc:sldMk cId="1003827451" sldId="426"/>
            <ac:picMk id="2" creationId="{DA065D33-ADE1-48BE-84A9-3CECCB427BE2}"/>
          </ac:picMkLst>
        </pc:picChg>
        <pc:picChg chg="add mod">
          <ac:chgData name="Leonie Smith" userId="fed1330f33f5650e" providerId="LiveId" clId="{9E46AF3B-2A96-4380-9567-36C6C9E771A6}" dt="2022-04-21T07:10:44.297" v="3"/>
          <ac:picMkLst>
            <pc:docMk/>
            <pc:sldMk cId="1003827451" sldId="426"/>
            <ac:picMk id="3" creationId="{6F79504D-AAA0-45DC-8DC1-C228242CF9B6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12:25.039" v="10"/>
        <pc:sldMkLst>
          <pc:docMk/>
          <pc:sldMk cId="2174129452" sldId="428"/>
        </pc:sldMkLst>
        <pc:picChg chg="add del mod">
          <ac:chgData name="Leonie Smith" userId="fed1330f33f5650e" providerId="LiveId" clId="{9E46AF3B-2A96-4380-9567-36C6C9E771A6}" dt="2022-04-21T07:11:23.711" v="5"/>
          <ac:picMkLst>
            <pc:docMk/>
            <pc:sldMk cId="2174129452" sldId="428"/>
            <ac:picMk id="2" creationId="{A43E1769-710C-44CF-8483-A54410D77837}"/>
          </ac:picMkLst>
        </pc:picChg>
        <pc:picChg chg="add del mod">
          <ac:chgData name="Leonie Smith" userId="fed1330f33f5650e" providerId="LiveId" clId="{9E46AF3B-2A96-4380-9567-36C6C9E771A6}" dt="2022-04-21T07:11:58.221" v="7"/>
          <ac:picMkLst>
            <pc:docMk/>
            <pc:sldMk cId="2174129452" sldId="428"/>
            <ac:picMk id="3" creationId="{648F14ED-37B4-49BD-84A6-A3CF1F569A0D}"/>
          </ac:picMkLst>
        </pc:picChg>
        <pc:picChg chg="add del mod">
          <ac:chgData name="Leonie Smith" userId="fed1330f33f5650e" providerId="LiveId" clId="{9E46AF3B-2A96-4380-9567-36C6C9E771A6}" dt="2022-04-21T07:12:09.616" v="9"/>
          <ac:picMkLst>
            <pc:docMk/>
            <pc:sldMk cId="2174129452" sldId="428"/>
            <ac:picMk id="5" creationId="{C5C89954-A75E-40C9-B334-51FB07CCF9B7}"/>
          </ac:picMkLst>
        </pc:picChg>
        <pc:picChg chg="add mod">
          <ac:chgData name="Leonie Smith" userId="fed1330f33f5650e" providerId="LiveId" clId="{9E46AF3B-2A96-4380-9567-36C6C9E771A6}" dt="2022-04-21T07:12:25.039" v="10"/>
          <ac:picMkLst>
            <pc:docMk/>
            <pc:sldMk cId="2174129452" sldId="428"/>
            <ac:picMk id="7" creationId="{E6DDA7EA-DB93-46E6-A335-D93036A408B2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16:12.071" v="27"/>
        <pc:sldMkLst>
          <pc:docMk/>
          <pc:sldMk cId="882125327" sldId="434"/>
        </pc:sldMkLst>
        <pc:picChg chg="add del mod">
          <ac:chgData name="Leonie Smith" userId="fed1330f33f5650e" providerId="LiveId" clId="{9E46AF3B-2A96-4380-9567-36C6C9E771A6}" dt="2022-04-21T07:13:31.781" v="12"/>
          <ac:picMkLst>
            <pc:docMk/>
            <pc:sldMk cId="882125327" sldId="434"/>
            <ac:picMk id="2" creationId="{64AC2944-FE0A-4F41-9E1B-7770AC08A68B}"/>
          </ac:picMkLst>
        </pc:picChg>
        <pc:picChg chg="add del mod">
          <ac:chgData name="Leonie Smith" userId="fed1330f33f5650e" providerId="LiveId" clId="{9E46AF3B-2A96-4380-9567-36C6C9E771A6}" dt="2022-04-21T07:13:47.545" v="14"/>
          <ac:picMkLst>
            <pc:docMk/>
            <pc:sldMk cId="882125327" sldId="434"/>
            <ac:picMk id="3" creationId="{AFCE14BA-9FBE-42C0-BA0B-6A5986174A5F}"/>
          </ac:picMkLst>
        </pc:picChg>
        <pc:picChg chg="add del mod">
          <ac:chgData name="Leonie Smith" userId="fed1330f33f5650e" providerId="LiveId" clId="{9E46AF3B-2A96-4380-9567-36C6C9E771A6}" dt="2022-04-21T07:14:34.167" v="16"/>
          <ac:picMkLst>
            <pc:docMk/>
            <pc:sldMk cId="882125327" sldId="434"/>
            <ac:picMk id="5" creationId="{D4060CB6-21C4-4DEA-8A96-E42B78662DED}"/>
          </ac:picMkLst>
        </pc:picChg>
        <pc:picChg chg="add del mod">
          <ac:chgData name="Leonie Smith" userId="fed1330f33f5650e" providerId="LiveId" clId="{9E46AF3B-2A96-4380-9567-36C6C9E771A6}" dt="2022-04-21T07:14:44.433" v="18"/>
          <ac:picMkLst>
            <pc:docMk/>
            <pc:sldMk cId="882125327" sldId="434"/>
            <ac:picMk id="7" creationId="{2D94BD88-D550-4C90-A9C5-FF6988EAB995}"/>
          </ac:picMkLst>
        </pc:picChg>
        <pc:picChg chg="add del mod">
          <ac:chgData name="Leonie Smith" userId="fed1330f33f5650e" providerId="LiveId" clId="{9E46AF3B-2A96-4380-9567-36C6C9E771A6}" dt="2022-04-21T07:15:08.830" v="20"/>
          <ac:picMkLst>
            <pc:docMk/>
            <pc:sldMk cId="882125327" sldId="434"/>
            <ac:picMk id="8" creationId="{3FD0ABCC-C039-4C84-A809-611A6352A471}"/>
          </ac:picMkLst>
        </pc:picChg>
        <pc:picChg chg="add del mod">
          <ac:chgData name="Leonie Smith" userId="fed1330f33f5650e" providerId="LiveId" clId="{9E46AF3B-2A96-4380-9567-36C6C9E771A6}" dt="2022-04-21T07:15:34.922" v="22"/>
          <ac:picMkLst>
            <pc:docMk/>
            <pc:sldMk cId="882125327" sldId="434"/>
            <ac:picMk id="9" creationId="{487C700C-342F-466E-8CE4-FAD8F5C92009}"/>
          </ac:picMkLst>
        </pc:picChg>
        <pc:picChg chg="add del mod">
          <ac:chgData name="Leonie Smith" userId="fed1330f33f5650e" providerId="LiveId" clId="{9E46AF3B-2A96-4380-9567-36C6C9E771A6}" dt="2022-04-21T07:15:45.726" v="24"/>
          <ac:picMkLst>
            <pc:docMk/>
            <pc:sldMk cId="882125327" sldId="434"/>
            <ac:picMk id="10" creationId="{95F3F59D-077D-4887-A219-F37A6B579ED9}"/>
          </ac:picMkLst>
        </pc:picChg>
        <pc:picChg chg="add del mod">
          <ac:chgData name="Leonie Smith" userId="fed1330f33f5650e" providerId="LiveId" clId="{9E46AF3B-2A96-4380-9567-36C6C9E771A6}" dt="2022-04-21T07:15:54.591" v="26"/>
          <ac:picMkLst>
            <pc:docMk/>
            <pc:sldMk cId="882125327" sldId="434"/>
            <ac:picMk id="11" creationId="{89B5314B-F0F1-458B-BA64-501CE614E2E6}"/>
          </ac:picMkLst>
        </pc:picChg>
        <pc:picChg chg="add mod">
          <ac:chgData name="Leonie Smith" userId="fed1330f33f5650e" providerId="LiveId" clId="{9E46AF3B-2A96-4380-9567-36C6C9E771A6}" dt="2022-04-21T07:16:12.071" v="27"/>
          <ac:picMkLst>
            <pc:docMk/>
            <pc:sldMk cId="882125327" sldId="434"/>
            <ac:picMk id="12" creationId="{0892B353-12F4-4394-BC46-5841AE95791A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22:38.704" v="46"/>
        <pc:sldMkLst>
          <pc:docMk/>
          <pc:sldMk cId="843663555" sldId="448"/>
        </pc:sldMkLst>
        <pc:picChg chg="add del mod">
          <ac:chgData name="Leonie Smith" userId="fed1330f33f5650e" providerId="LiveId" clId="{9E46AF3B-2A96-4380-9567-36C6C9E771A6}" dt="2022-04-21T07:18:06.491" v="29"/>
          <ac:picMkLst>
            <pc:docMk/>
            <pc:sldMk cId="843663555" sldId="448"/>
            <ac:picMk id="2" creationId="{37C70555-F087-4B8E-9547-92B6C5B64EDA}"/>
          </ac:picMkLst>
        </pc:picChg>
        <pc:picChg chg="add del mod">
          <ac:chgData name="Leonie Smith" userId="fed1330f33f5650e" providerId="LiveId" clId="{9E46AF3B-2A96-4380-9567-36C6C9E771A6}" dt="2022-04-21T07:18:21.397" v="31"/>
          <ac:picMkLst>
            <pc:docMk/>
            <pc:sldMk cId="843663555" sldId="448"/>
            <ac:picMk id="3" creationId="{A0947EB4-C00D-403B-8EA5-08A609B2D49E}"/>
          </ac:picMkLst>
        </pc:picChg>
        <pc:picChg chg="add del mod">
          <ac:chgData name="Leonie Smith" userId="fed1330f33f5650e" providerId="LiveId" clId="{9E46AF3B-2A96-4380-9567-36C6C9E771A6}" dt="2022-04-21T07:19:24.288" v="33"/>
          <ac:picMkLst>
            <pc:docMk/>
            <pc:sldMk cId="843663555" sldId="448"/>
            <ac:picMk id="5" creationId="{37EF2317-025D-478B-B39C-F2F98C5DB2DD}"/>
          </ac:picMkLst>
        </pc:picChg>
        <pc:picChg chg="add del mod">
          <ac:chgData name="Leonie Smith" userId="fed1330f33f5650e" providerId="LiveId" clId="{9E46AF3B-2A96-4380-9567-36C6C9E771A6}" dt="2022-04-21T07:20:20.910" v="35"/>
          <ac:picMkLst>
            <pc:docMk/>
            <pc:sldMk cId="843663555" sldId="448"/>
            <ac:picMk id="7" creationId="{B062A1FD-374D-4214-A540-8E14CB1277FE}"/>
          </ac:picMkLst>
        </pc:picChg>
        <pc:picChg chg="add del mod">
          <ac:chgData name="Leonie Smith" userId="fed1330f33f5650e" providerId="LiveId" clId="{9E46AF3B-2A96-4380-9567-36C6C9E771A6}" dt="2022-04-21T07:20:53.104" v="37"/>
          <ac:picMkLst>
            <pc:docMk/>
            <pc:sldMk cId="843663555" sldId="448"/>
            <ac:picMk id="8" creationId="{A3F11C07-3991-4F92-A670-35BE84E56BF5}"/>
          </ac:picMkLst>
        </pc:picChg>
        <pc:picChg chg="add del mod">
          <ac:chgData name="Leonie Smith" userId="fed1330f33f5650e" providerId="LiveId" clId="{9E46AF3B-2A96-4380-9567-36C6C9E771A6}" dt="2022-04-21T07:21:10.878" v="39"/>
          <ac:picMkLst>
            <pc:docMk/>
            <pc:sldMk cId="843663555" sldId="448"/>
            <ac:picMk id="9" creationId="{F61FA7BB-81D4-4AA8-ABEF-D25F46D83AF8}"/>
          </ac:picMkLst>
        </pc:picChg>
        <pc:picChg chg="add del mod">
          <ac:chgData name="Leonie Smith" userId="fed1330f33f5650e" providerId="LiveId" clId="{9E46AF3B-2A96-4380-9567-36C6C9E771A6}" dt="2022-04-21T07:21:18.600" v="41"/>
          <ac:picMkLst>
            <pc:docMk/>
            <pc:sldMk cId="843663555" sldId="448"/>
            <ac:picMk id="10" creationId="{35025CB6-52E9-44F8-AF69-5632410DF6B9}"/>
          </ac:picMkLst>
        </pc:picChg>
        <pc:picChg chg="add del mod">
          <ac:chgData name="Leonie Smith" userId="fed1330f33f5650e" providerId="LiveId" clId="{9E46AF3B-2A96-4380-9567-36C6C9E771A6}" dt="2022-04-21T07:22:07.783" v="43"/>
          <ac:picMkLst>
            <pc:docMk/>
            <pc:sldMk cId="843663555" sldId="448"/>
            <ac:picMk id="11" creationId="{4FD9F0D0-5872-4536-9943-407DD19606FF}"/>
          </ac:picMkLst>
        </pc:picChg>
        <pc:picChg chg="add del mod">
          <ac:chgData name="Leonie Smith" userId="fed1330f33f5650e" providerId="LiveId" clId="{9E46AF3B-2A96-4380-9567-36C6C9E771A6}" dt="2022-04-21T07:22:16.706" v="45"/>
          <ac:picMkLst>
            <pc:docMk/>
            <pc:sldMk cId="843663555" sldId="448"/>
            <ac:picMk id="12" creationId="{DB688CDB-9C91-438E-B9A0-D2BBAB384A35}"/>
          </ac:picMkLst>
        </pc:picChg>
        <pc:picChg chg="add mod">
          <ac:chgData name="Leonie Smith" userId="fed1330f33f5650e" providerId="LiveId" clId="{9E46AF3B-2A96-4380-9567-36C6C9E771A6}" dt="2022-04-21T07:22:38.704" v="46"/>
          <ac:picMkLst>
            <pc:docMk/>
            <pc:sldMk cId="843663555" sldId="448"/>
            <ac:picMk id="13" creationId="{425457C8-2EB5-479F-A1A7-FA60B2423BFB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37:43.817" v="74"/>
        <pc:sldMkLst>
          <pc:docMk/>
          <pc:sldMk cId="538051216" sldId="450"/>
        </pc:sldMkLst>
        <pc:picChg chg="add del mod">
          <ac:chgData name="Leonie Smith" userId="fed1330f33f5650e" providerId="LiveId" clId="{9E46AF3B-2A96-4380-9567-36C6C9E771A6}" dt="2022-04-21T07:37:31.065" v="73"/>
          <ac:picMkLst>
            <pc:docMk/>
            <pc:sldMk cId="538051216" sldId="450"/>
            <ac:picMk id="2" creationId="{973E3D29-7E05-4D33-A589-25904B1116D5}"/>
          </ac:picMkLst>
        </pc:picChg>
        <pc:picChg chg="add mod">
          <ac:chgData name="Leonie Smith" userId="fed1330f33f5650e" providerId="LiveId" clId="{9E46AF3B-2A96-4380-9567-36C6C9E771A6}" dt="2022-04-21T07:37:43.817" v="74"/>
          <ac:picMkLst>
            <pc:docMk/>
            <pc:sldMk cId="538051216" sldId="450"/>
            <ac:picMk id="3" creationId="{93F9F5C0-E25B-435E-89AA-8297F1ADEB8F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25:44.029" v="50"/>
        <pc:sldMkLst>
          <pc:docMk/>
          <pc:sldMk cId="4002949039" sldId="452"/>
        </pc:sldMkLst>
        <pc:picChg chg="add del mod">
          <ac:chgData name="Leonie Smith" userId="fed1330f33f5650e" providerId="LiveId" clId="{9E46AF3B-2A96-4380-9567-36C6C9E771A6}" dt="2022-04-21T07:25:23.981" v="49"/>
          <ac:picMkLst>
            <pc:docMk/>
            <pc:sldMk cId="4002949039" sldId="452"/>
            <ac:picMk id="2" creationId="{8779E7D4-82C6-4F04-82BB-F13F568DCB60}"/>
          </ac:picMkLst>
        </pc:picChg>
        <pc:picChg chg="add mod">
          <ac:chgData name="Leonie Smith" userId="fed1330f33f5650e" providerId="LiveId" clId="{9E46AF3B-2A96-4380-9567-36C6C9E771A6}" dt="2022-04-21T07:25:44.029" v="50"/>
          <ac:picMkLst>
            <pc:docMk/>
            <pc:sldMk cId="4002949039" sldId="452"/>
            <ac:picMk id="3" creationId="{A9446E4B-39A8-4118-A119-83093B656D59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29:09.706" v="63"/>
        <pc:sldMkLst>
          <pc:docMk/>
          <pc:sldMk cId="1058764090" sldId="458"/>
        </pc:sldMkLst>
        <pc:picChg chg="add del mod">
          <ac:chgData name="Leonie Smith" userId="fed1330f33f5650e" providerId="LiveId" clId="{9E46AF3B-2A96-4380-9567-36C6C9E771A6}" dt="2022-04-21T07:27:29.963" v="52"/>
          <ac:picMkLst>
            <pc:docMk/>
            <pc:sldMk cId="1058764090" sldId="458"/>
            <ac:picMk id="2" creationId="{509ACF77-5E7F-475B-962A-A862ECA6EB59}"/>
          </ac:picMkLst>
        </pc:picChg>
        <pc:picChg chg="add del mod">
          <ac:chgData name="Leonie Smith" userId="fed1330f33f5650e" providerId="LiveId" clId="{9E46AF3B-2A96-4380-9567-36C6C9E771A6}" dt="2022-04-21T07:27:43.432" v="54"/>
          <ac:picMkLst>
            <pc:docMk/>
            <pc:sldMk cId="1058764090" sldId="458"/>
            <ac:picMk id="3" creationId="{4161A319-4F12-42C2-AD6E-3CF105BA3CCE}"/>
          </ac:picMkLst>
        </pc:picChg>
        <pc:picChg chg="add del mod">
          <ac:chgData name="Leonie Smith" userId="fed1330f33f5650e" providerId="LiveId" clId="{9E46AF3B-2A96-4380-9567-36C6C9E771A6}" dt="2022-04-21T07:28:13.931" v="56"/>
          <ac:picMkLst>
            <pc:docMk/>
            <pc:sldMk cId="1058764090" sldId="458"/>
            <ac:picMk id="5" creationId="{C83E5929-1E73-49C8-94F5-8637B8B8CB35}"/>
          </ac:picMkLst>
        </pc:picChg>
        <pc:picChg chg="add del mod">
          <ac:chgData name="Leonie Smith" userId="fed1330f33f5650e" providerId="LiveId" clId="{9E46AF3B-2A96-4380-9567-36C6C9E771A6}" dt="2022-04-21T07:28:29.260" v="58"/>
          <ac:picMkLst>
            <pc:docMk/>
            <pc:sldMk cId="1058764090" sldId="458"/>
            <ac:picMk id="7" creationId="{AF0C960D-5F7F-4C68-B8AB-E6EA2C74B7D6}"/>
          </ac:picMkLst>
        </pc:picChg>
        <pc:picChg chg="add del mod">
          <ac:chgData name="Leonie Smith" userId="fed1330f33f5650e" providerId="LiveId" clId="{9E46AF3B-2A96-4380-9567-36C6C9E771A6}" dt="2022-04-21T07:28:39.799" v="60"/>
          <ac:picMkLst>
            <pc:docMk/>
            <pc:sldMk cId="1058764090" sldId="458"/>
            <ac:picMk id="8" creationId="{0F9513B7-4AB2-4630-8B25-A846381F8FF2}"/>
          </ac:picMkLst>
        </pc:picChg>
        <pc:picChg chg="add del mod">
          <ac:chgData name="Leonie Smith" userId="fed1330f33f5650e" providerId="LiveId" clId="{9E46AF3B-2A96-4380-9567-36C6C9E771A6}" dt="2022-04-21T07:28:51.795" v="62"/>
          <ac:picMkLst>
            <pc:docMk/>
            <pc:sldMk cId="1058764090" sldId="458"/>
            <ac:picMk id="9" creationId="{0C02ACB1-251D-437B-B32D-4A8EFEA2B00A}"/>
          </ac:picMkLst>
        </pc:picChg>
        <pc:picChg chg="add mod">
          <ac:chgData name="Leonie Smith" userId="fed1330f33f5650e" providerId="LiveId" clId="{9E46AF3B-2A96-4380-9567-36C6C9E771A6}" dt="2022-04-21T07:29:09.706" v="63"/>
          <ac:picMkLst>
            <pc:docMk/>
            <pc:sldMk cId="1058764090" sldId="458"/>
            <ac:picMk id="10" creationId="{9D5D8FF4-CF55-4A9A-AB42-AB2CCFF6DB66}"/>
          </ac:picMkLst>
        </pc:picChg>
      </pc:sldChg>
      <pc:sldChg chg="addSp modSp">
        <pc:chgData name="Leonie Smith" userId="fed1330f33f5650e" providerId="LiveId" clId="{9E46AF3B-2A96-4380-9567-36C6C9E771A6}" dt="2022-04-21T07:30:25.866" v="64"/>
        <pc:sldMkLst>
          <pc:docMk/>
          <pc:sldMk cId="97458696" sldId="462"/>
        </pc:sldMkLst>
        <pc:picChg chg="add mod">
          <ac:chgData name="Leonie Smith" userId="fed1330f33f5650e" providerId="LiveId" clId="{9E46AF3B-2A96-4380-9567-36C6C9E771A6}" dt="2022-04-21T07:30:25.866" v="64"/>
          <ac:picMkLst>
            <pc:docMk/>
            <pc:sldMk cId="97458696" sldId="462"/>
            <ac:picMk id="2" creationId="{F1FA8B89-31A9-47BC-9E14-7B1AED1A6B2C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33:19.094" v="69"/>
        <pc:sldMkLst>
          <pc:docMk/>
          <pc:sldMk cId="1567840813" sldId="464"/>
        </pc:sldMkLst>
        <pc:picChg chg="add del mod">
          <ac:chgData name="Leonie Smith" userId="fed1330f33f5650e" providerId="LiveId" clId="{9E46AF3B-2A96-4380-9567-36C6C9E771A6}" dt="2022-04-21T07:32:44.662" v="66"/>
          <ac:picMkLst>
            <pc:docMk/>
            <pc:sldMk cId="1567840813" sldId="464"/>
            <ac:picMk id="2" creationId="{C5D3D513-92B6-489D-B188-8537D8EFC48A}"/>
          </ac:picMkLst>
        </pc:picChg>
        <pc:picChg chg="add del mod">
          <ac:chgData name="Leonie Smith" userId="fed1330f33f5650e" providerId="LiveId" clId="{9E46AF3B-2A96-4380-9567-36C6C9E771A6}" dt="2022-04-21T07:33:06.221" v="68"/>
          <ac:picMkLst>
            <pc:docMk/>
            <pc:sldMk cId="1567840813" sldId="464"/>
            <ac:picMk id="3" creationId="{01D72702-3060-4FF6-B456-23AEB35D0B06}"/>
          </ac:picMkLst>
        </pc:picChg>
        <pc:picChg chg="add mod">
          <ac:chgData name="Leonie Smith" userId="fed1330f33f5650e" providerId="LiveId" clId="{9E46AF3B-2A96-4380-9567-36C6C9E771A6}" dt="2022-04-21T07:33:19.094" v="69"/>
          <ac:picMkLst>
            <pc:docMk/>
            <pc:sldMk cId="1567840813" sldId="464"/>
            <ac:picMk id="5" creationId="{CE965E36-4207-48C0-8851-B590FCF9CAB8}"/>
          </ac:picMkLst>
        </pc:picChg>
      </pc:sldChg>
      <pc:sldChg chg="addSp delSp modSp modTransition modAnim">
        <pc:chgData name="Leonie Smith" userId="fed1330f33f5650e" providerId="LiveId" clId="{9E46AF3B-2A96-4380-9567-36C6C9E771A6}" dt="2022-04-21T07:35:28.326" v="72"/>
        <pc:sldMkLst>
          <pc:docMk/>
          <pc:sldMk cId="306569128" sldId="466"/>
        </pc:sldMkLst>
        <pc:picChg chg="add del mod">
          <ac:chgData name="Leonie Smith" userId="fed1330f33f5650e" providerId="LiveId" clId="{9E46AF3B-2A96-4380-9567-36C6C9E771A6}" dt="2022-04-21T07:35:15.874" v="71"/>
          <ac:picMkLst>
            <pc:docMk/>
            <pc:sldMk cId="306569128" sldId="466"/>
            <ac:picMk id="2" creationId="{C0415C7E-76D6-49B2-806C-390294989080}"/>
          </ac:picMkLst>
        </pc:picChg>
        <pc:picChg chg="add mod">
          <ac:chgData name="Leonie Smith" userId="fed1330f33f5650e" providerId="LiveId" clId="{9E46AF3B-2A96-4380-9567-36C6C9E771A6}" dt="2022-04-21T07:35:28.326" v="72"/>
          <ac:picMkLst>
            <pc:docMk/>
            <pc:sldMk cId="306569128" sldId="466"/>
            <ac:picMk id="3" creationId="{25F7ABB6-F45A-4A75-BC84-4EBB0634A908}"/>
          </ac:picMkLst>
        </pc:picChg>
      </pc:sldChg>
    </pc:docChg>
  </pc:docChgLst>
  <pc:docChgLst>
    <pc:chgData name="Alfred Smith" userId="3c60a3631c0db8ad" providerId="LiveId" clId="{DDF7B12B-0802-425F-A246-0835B4145B4F}"/>
    <pc:docChg chg="undo custSel modSld">
      <pc:chgData name="Alfred Smith" userId="3c60a3631c0db8ad" providerId="LiveId" clId="{DDF7B12B-0802-425F-A246-0835B4145B4F}" dt="2024-07-08T13:25:00.176" v="49"/>
      <pc:docMkLst>
        <pc:docMk/>
      </pc:docMkLst>
      <pc:sldChg chg="addSp delSp modSp mod">
        <pc:chgData name="Alfred Smith" userId="3c60a3631c0db8ad" providerId="LiveId" clId="{DDF7B12B-0802-425F-A246-0835B4145B4F}" dt="2024-07-08T11:12:40.606" v="1"/>
        <pc:sldMkLst>
          <pc:docMk/>
          <pc:sldMk cId="2869461528" sldId="308"/>
        </pc:sldMkLst>
        <pc:spChg chg="del">
          <ac:chgData name="Alfred Smith" userId="3c60a3631c0db8ad" providerId="LiveId" clId="{DDF7B12B-0802-425F-A246-0835B4145B4F}" dt="2024-07-08T11:12:40.066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DDF7B12B-0802-425F-A246-0835B4145B4F}" dt="2024-07-08T11:12:40.606" v="1"/>
          <ac:spMkLst>
            <pc:docMk/>
            <pc:sldMk cId="2869461528" sldId="308"/>
            <ac:spMk id="4" creationId="{4F744BC4-6E59-F509-85FE-CBB6996611F9}"/>
          </ac:spMkLst>
        </pc:spChg>
      </pc:sldChg>
      <pc:sldChg chg="addSp modSp">
        <pc:chgData name="Alfred Smith" userId="3c60a3631c0db8ad" providerId="LiveId" clId="{DDF7B12B-0802-425F-A246-0835B4145B4F}" dt="2024-07-08T11:14:09.610" v="2"/>
        <pc:sldMkLst>
          <pc:docMk/>
          <pc:sldMk cId="1727650077" sldId="427"/>
        </pc:sldMkLst>
        <pc:spChg chg="add mod">
          <ac:chgData name="Alfred Smith" userId="3c60a3631c0db8ad" providerId="LiveId" clId="{DDF7B12B-0802-425F-A246-0835B4145B4F}" dt="2024-07-08T11:14:09.610" v="2"/>
          <ac:spMkLst>
            <pc:docMk/>
            <pc:sldMk cId="1727650077" sldId="427"/>
            <ac:spMk id="2" creationId="{F24001CD-5C74-7E4E-6A97-646D2059F53F}"/>
          </ac:spMkLst>
        </pc:spChg>
      </pc:sldChg>
      <pc:sldChg chg="modSp mod">
        <pc:chgData name="Alfred Smith" userId="3c60a3631c0db8ad" providerId="LiveId" clId="{DDF7B12B-0802-425F-A246-0835B4145B4F}" dt="2024-07-08T13:20:47.615" v="37" actId="20577"/>
        <pc:sldMkLst>
          <pc:docMk/>
          <pc:sldMk cId="2174129452" sldId="428"/>
        </pc:sldMkLst>
        <pc:spChg chg="mod">
          <ac:chgData name="Alfred Smith" userId="3c60a3631c0db8ad" providerId="LiveId" clId="{DDF7B12B-0802-425F-A246-0835B4145B4F}" dt="2024-07-08T13:20:47.615" v="37" actId="20577"/>
          <ac:spMkLst>
            <pc:docMk/>
            <pc:sldMk cId="2174129452" sldId="428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0:30.835" v="33" actId="5793"/>
          <ac:spMkLst>
            <pc:docMk/>
            <pc:sldMk cId="2174129452" sldId="428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1:31.679" v="38"/>
        <pc:sldMkLst>
          <pc:docMk/>
          <pc:sldMk cId="882125327" sldId="434"/>
        </pc:sldMkLst>
        <pc:spChg chg="mod">
          <ac:chgData name="Alfred Smith" userId="3c60a3631c0db8ad" providerId="LiveId" clId="{DDF7B12B-0802-425F-A246-0835B4145B4F}" dt="2024-07-08T12:20:24.104" v="4"/>
          <ac:spMkLst>
            <pc:docMk/>
            <pc:sldMk cId="882125327" sldId="434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1:31.679" v="38"/>
          <ac:spMkLst>
            <pc:docMk/>
            <pc:sldMk cId="882125327" sldId="434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1:51.030" v="39"/>
        <pc:sldMkLst>
          <pc:docMk/>
          <pc:sldMk cId="843663555" sldId="448"/>
        </pc:sldMkLst>
        <pc:spChg chg="mod">
          <ac:chgData name="Alfred Smith" userId="3c60a3631c0db8ad" providerId="LiveId" clId="{DDF7B12B-0802-425F-A246-0835B4145B4F}" dt="2024-07-08T12:20:45.306" v="5"/>
          <ac:spMkLst>
            <pc:docMk/>
            <pc:sldMk cId="843663555" sldId="448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1:51.030" v="39"/>
          <ac:spMkLst>
            <pc:docMk/>
            <pc:sldMk cId="843663555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2:07.627" v="40"/>
        <pc:sldMkLst>
          <pc:docMk/>
          <pc:sldMk cId="538051216" sldId="450"/>
        </pc:sldMkLst>
        <pc:spChg chg="mod">
          <ac:chgData name="Alfred Smith" userId="3c60a3631c0db8ad" providerId="LiveId" clId="{DDF7B12B-0802-425F-A246-0835B4145B4F}" dt="2024-07-08T12:20:59.499" v="6"/>
          <ac:spMkLst>
            <pc:docMk/>
            <pc:sldMk cId="538051216" sldId="450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2:07.627" v="40"/>
          <ac:spMkLst>
            <pc:docMk/>
            <pc:sldMk cId="538051216" sldId="450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2:21.702" v="41"/>
        <pc:sldMkLst>
          <pc:docMk/>
          <pc:sldMk cId="4002949039" sldId="452"/>
        </pc:sldMkLst>
        <pc:spChg chg="mod">
          <ac:chgData name="Alfred Smith" userId="3c60a3631c0db8ad" providerId="LiveId" clId="{DDF7B12B-0802-425F-A246-0835B4145B4F}" dt="2024-07-08T12:21:14.826" v="7"/>
          <ac:spMkLst>
            <pc:docMk/>
            <pc:sldMk cId="4002949039" sldId="452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2:21.702" v="41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3:09.855" v="43"/>
        <pc:sldMkLst>
          <pc:docMk/>
          <pc:sldMk cId="1058764090" sldId="458"/>
        </pc:sldMkLst>
        <pc:spChg chg="mod">
          <ac:chgData name="Alfred Smith" userId="3c60a3631c0db8ad" providerId="LiveId" clId="{DDF7B12B-0802-425F-A246-0835B4145B4F}" dt="2024-07-08T13:22:37.258" v="42" actId="20577"/>
          <ac:spMkLst>
            <pc:docMk/>
            <pc:sldMk cId="1058764090" sldId="458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3:09.855" v="43"/>
          <ac:spMkLst>
            <pc:docMk/>
            <pc:sldMk cId="1058764090" sldId="458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4:33.864" v="47" actId="404"/>
        <pc:sldMkLst>
          <pc:docMk/>
          <pc:sldMk cId="97458696" sldId="462"/>
        </pc:sldMkLst>
        <pc:spChg chg="mod">
          <ac:chgData name="Alfred Smith" userId="3c60a3631c0db8ad" providerId="LiveId" clId="{DDF7B12B-0802-425F-A246-0835B4145B4F}" dt="2024-07-08T12:22:24.745" v="13" actId="5793"/>
          <ac:spMkLst>
            <pc:docMk/>
            <pc:sldMk cId="97458696" sldId="462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4:33.864" v="47" actId="404"/>
          <ac:spMkLst>
            <pc:docMk/>
            <pc:sldMk cId="97458696" sldId="462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4:44.726" v="48"/>
        <pc:sldMkLst>
          <pc:docMk/>
          <pc:sldMk cId="1567840813" sldId="464"/>
        </pc:sldMkLst>
        <pc:spChg chg="mod">
          <ac:chgData name="Alfred Smith" userId="3c60a3631c0db8ad" providerId="LiveId" clId="{DDF7B12B-0802-425F-A246-0835B4145B4F}" dt="2024-07-08T12:22:48.948" v="14"/>
          <ac:spMkLst>
            <pc:docMk/>
            <pc:sldMk cId="1567840813" sldId="464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4:44.726" v="48"/>
          <ac:spMkLst>
            <pc:docMk/>
            <pc:sldMk cId="1567840813" sldId="464"/>
            <ac:spMk id="6" creationId="{416C064E-628E-47C0-A712-DB178FE9901E}"/>
          </ac:spMkLst>
        </pc:spChg>
      </pc:sldChg>
      <pc:sldChg chg="modSp mod">
        <pc:chgData name="Alfred Smith" userId="3c60a3631c0db8ad" providerId="LiveId" clId="{DDF7B12B-0802-425F-A246-0835B4145B4F}" dt="2024-07-08T13:25:00.176" v="49"/>
        <pc:sldMkLst>
          <pc:docMk/>
          <pc:sldMk cId="306569128" sldId="466"/>
        </pc:sldMkLst>
        <pc:spChg chg="mod">
          <ac:chgData name="Alfred Smith" userId="3c60a3631c0db8ad" providerId="LiveId" clId="{DDF7B12B-0802-425F-A246-0835B4145B4F}" dt="2024-07-08T12:23:04.556" v="15"/>
          <ac:spMkLst>
            <pc:docMk/>
            <pc:sldMk cId="306569128" sldId="466"/>
            <ac:spMk id="4" creationId="{9A13E2D8-2F59-44C1-B1D2-79C300C26DD4}"/>
          </ac:spMkLst>
        </pc:spChg>
        <pc:spChg chg="mod">
          <ac:chgData name="Alfred Smith" userId="3c60a3631c0db8ad" providerId="LiveId" clId="{DDF7B12B-0802-425F-A246-0835B4145B4F}" dt="2024-07-08T13:25:00.176" v="49"/>
          <ac:spMkLst>
            <pc:docMk/>
            <pc:sldMk cId="306569128" sldId="466"/>
            <ac:spMk id="6" creationId="{416C064E-628E-47C0-A712-DB178FE99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17 Saul and David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David plays before the king - 1 Samuel 16:14-23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David and Goliath - 1 Sam 17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David’s popularity &amp; Saul’s jealousy - 1 Sam 18:5-16,29-30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David's marries Saul’s daughter - 1 Sam 18:17-28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Saul throws a spear at David - 1 Sam 19:8-10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David's escape to Ramah -1 Sam 19:18-24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Saul tries to kill Jonathan -1 Sam 18:1-4; 19:1-7; 20:1-34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Jonathan warns David - 1 Sam 20:35-42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274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17-8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0389D9-E85A-4EE7-A8BA-728C22656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744BC4-6E59-F509-85FE-CBB699661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"/>
    </mc:Choice>
    <mc:Fallback xmlns="">
      <p:transition spd="slow" advTm="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69C49-8EAC-4DEF-8C63-D673BC41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91"/>
            <a:ext cx="12192000" cy="6870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5CD96-0C4F-B05C-2294-1B994FF7344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4Then Jonathan said to David, “Whatever you desire, I will do for you.”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4ཡོ་ནཱ་ཐན་གྱིས་དཱ་བིད་ལ། ཁྱེད་ཀྱི་སེམས་ནི་གང་ལ་དགའ་ན་ཡང་དེ་ནི་ངས་ཁྱེད་ཀྱི་དོན་དུ་བྱའོ་ཞེས་སྨྲས་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8D02E9-41D8-1FE0-7F88-1A313F9BF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"/>
    </mc:Choice>
    <mc:Fallback xmlns="">
      <p:transition spd="slow" advTm="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4553D-93C0-4543-849E-08A12400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959"/>
            <a:ext cx="12458700" cy="6886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DC819-4D90-7CB9-2527-06CE615D354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5So David told him, “Look, tomorrow is the New Moon, and I am supposed to dine with the king. Instead, let me go and hide in the field until the third evening from now.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5དཱ་བིད་ཀྱིས་ཡོ་ནཱ་ཐན་ལ། ཀྱེ་ཧོ། སང་ཉིན་ཚེས་གཅིག་ཡིན་པས། ངས་རྒྱལ་པོ་དང་མཉམ་དུ་ཁ་ཟས་ལ་རོལ་དགོས། ང་ས་སྟོང་དུ་འགྲོ་རུ་ཆུག མཚན་མོ་གསུམ་པའི་བར་དུ་ཡིབ་ནས་འདུག་པར་བྱ།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7085A8-AD80-FFE1-D3BD-525D5DF7A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0"/>
    </mc:Choice>
    <mc:Fallback xmlns="">
      <p:transition spd="slow" advTm="1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5ECB-DE2A-4A9E-AB01-60313986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9E491-EB97-83C2-BADF-EE5CD556D1F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3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12and Jonathan said, “By the Lord, the God of Israel, I will sound out my father by this time tomorrow or the next day. If he is favorable toward you, will I not send for you and tell you?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12ཡོ་ནཱ་ཐན་གྱིས་དཱ་བིད་ལ། ཡེས་ར་ཨེལ་གྱི་དཀོན་མཆོག་ཡ་ཝཱེས་དཔང་པོ་མཛད་པར་ཤོག སང་ཉིན་ནམ་ཡང་ན་གནངས་ཉིན་ཆུ་ཚོད་འདི་ལ་ངས་རང་གི་ཕ་ཡི་བསམ་ཚུལ་ལ་བརྟག་པར་བྱ་སྟེ། ལྟོས་དང་། གལ་ཏེ་དཱ་བིད་ཁྱེད་ཀྱི་དོན་དུ་བཟང་པོ་ཞིག་འབྱུང་ན། ངས་བང་ཆེན་མངགས་ཏེ་ཁྱེད་ལ་ཅིའི་ཕྱིར་མི་བརྗོད།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38A2F0-B87D-0796-B41D-3E0FCEC2F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9"/>
    </mc:Choice>
    <mc:Fallback xmlns="">
      <p:transition spd="slow" advTm="2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CD58E-572E-4DB7-8C03-3593CDDB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16" y="-200780"/>
            <a:ext cx="12226816" cy="7058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6214C-C5D5-12E2-829F-1EA2FC1AFF6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86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20I will shoot three arrows to the side of it, as if I were aiming at a target. 21Then I will send a boy and say, ‘Go, find the arrows!’…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20ངས་འབེན་ལ་འཕེན་པ་ལྟར་ཕ་བོང་དེའི་ཕྱོགས་སུ་མདའ་གསུམ་འཕེན་པར་བྱ། 21དེ་ནས་ངས་གཞོན་ནུ་ཞིག་མངགས་ནས་དེ་ལ། མདའ་འཚོལ་རོགས་ཟེར་བར་བྱ། གལ་ཏེ་ངས་གཞོན་ནུ་ལ།</a:t>
            </a:r>
            <a:endParaRPr lang="en-ZA" sz="6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F219DA-D599-B255-6705-C543A843F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4"/>
    </mc:Choice>
    <mc:Fallback xmlns="">
      <p:transition spd="slow" advTm="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BDAB8-19FF-4B6A-AF7A-DEE3E9D9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525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D3B8FB-61C7-1E1D-C2E4-032A480A97F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3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Now, if I expressly say to him, ‘Look, the arrows are on this side of you; bring them,’ then come, because as surely as the Lord lives, it is safe for you and there is no danger.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ལྟོས་དང་། མདའ་ཁྱོད་ཀྱི་རྒྱབ་ཏུ་འདུག ཁྱོད་ཀྱིས་དེ་བླངས་ནས་འཁྱེར་ཤོག་ཅེས་བསྐུལ་ན་ཞི་བདེ་ཡོད་པས་ཁྱེད་འོང་ཆོག གཏན་དུ་བཞུགས་པའི་དཀོན་མཆོག་ཡ་ཝཱེ་དཔང་དུ་བཙུགས་ནས་ངས་ཁྱེད་ལ་གནོད་པ་ཅི་ཡང་མེད་ཅེས་སྨྲ་བ་ཡིན།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E7D660-1C55-1021-7687-DD17218BC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2"/>
    </mc:Choice>
    <mc:Fallback xmlns="">
      <p:transition spd="slow" advTm="1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54203-7763-401A-976B-2D3FD59F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903"/>
            <a:ext cx="12191999" cy="7181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F78DF-BD08-3E66-8DA0-C88DFBA0A697}"/>
              </a:ext>
            </a:extLst>
          </p:cNvPr>
          <p:cNvSpPr txBox="1"/>
          <p:nvPr/>
        </p:nvSpPr>
        <p:spPr>
          <a:xfrm>
            <a:off x="-501430" y="-152400"/>
            <a:ext cx="7930930" cy="370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18,19,20 </a:t>
            </a:r>
          </a:p>
          <a:p>
            <a:pPr algn="ctr"/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ཡོ་ན་ཐན་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དང་</a:t>
            </a:r>
            <a:r>
              <a:rPr lang="bo-CN" sz="8000" b="1" dirty="0">
                <a:solidFill>
                  <a:schemeClr val="bg1"/>
                </a:solidFill>
                <a:latin typeface="ArialMT"/>
              </a:rPr>
              <a:t>དཱ་བིད།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9206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238D0-9AF2-49EE-BC1F-5E4BE3D6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433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E37B3-AA34-66F5-940F-41768E1EE63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4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22But if I say to the young man, ‘Look, the arrows are beyond you,’ then you must go, for the Lord has sent you away.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22གལ་ཏེ་ངས་གཞོན་ནུ་ལ། ལྟོས་དང་། མདའ་ཁྱོད་ཀྱི་མདུན་དུ་འདུག་ཅེས་བསྐུལ་ན། དཀོན་མཆོག་ཡ་ཝཱེས་ཁྱེད་ཡུལ་གཞན་དུ་མངགས་པས་ཁྱེད་སོང་ཞིག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9FCF48-F2FE-589B-DB91-07E67D41E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384F7-CE90-4B73-A385-4AF43D478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049" y="0"/>
            <a:ext cx="131270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7FC803-2282-A1D1-E706-3E28AF56E06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2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8. David and Jonathan-1 Sam 18:1-4; 19:1-7; 20:1-34 (Left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ཤ་མུ་ཨེལ་དང་པོ། </a:t>
            </a:r>
            <a:r>
              <a:rPr lang="en-US" sz="6000" b="0" i="0" u="none" strike="noStrike" baseline="0" dirty="0">
                <a:latin typeface="TimesNewRomanPSMT"/>
              </a:rPr>
              <a:t>18,19,20 </a:t>
            </a:r>
          </a:p>
          <a:p>
            <a:pPr algn="ctr"/>
            <a:r>
              <a:rPr lang="bo-CN" sz="8000" b="1" dirty="0">
                <a:solidFill>
                  <a:srgbClr val="121212"/>
                </a:solidFill>
                <a:latin typeface="ArialMT"/>
              </a:rPr>
              <a:t>ཡོ་ན་ཐན་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དང་</a:t>
            </a:r>
            <a:r>
              <a:rPr lang="bo-CN" sz="8000" b="1" dirty="0">
                <a:solidFill>
                  <a:srgbClr val="121212"/>
                </a:solidFill>
                <a:latin typeface="ArialMT"/>
              </a:rPr>
              <a:t>དཱ་བིད།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317343-E4D8-B740-70EA-2A6222E36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"/>
    </mc:Choice>
    <mc:Fallback xmlns="">
      <p:transition spd="slow" advTm="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75A1F-AC75-476E-A1A8-B8B515484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903"/>
            <a:ext cx="12191999" cy="7181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8AAC3-0F1F-00FB-8020-2DE902B3D1CC}"/>
              </a:ext>
            </a:extLst>
          </p:cNvPr>
          <p:cNvSpPr txBox="1"/>
          <p:nvPr/>
        </p:nvSpPr>
        <p:spPr>
          <a:xfrm>
            <a:off x="-501430" y="-152400"/>
            <a:ext cx="7930930" cy="370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18,19,20 </a:t>
            </a:r>
          </a:p>
          <a:p>
            <a:pPr algn="ctr"/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ཡོ་ན་ཐན་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དང་</a:t>
            </a:r>
            <a:r>
              <a:rPr lang="bo-CN" sz="8000" b="1" dirty="0">
                <a:solidFill>
                  <a:schemeClr val="bg1"/>
                </a:solidFill>
                <a:latin typeface="ArialMT"/>
              </a:rPr>
              <a:t>དཱ་བིད།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24001CD-5C74-7E4E-6A97-646D2059F53F}"/>
              </a:ext>
            </a:extLst>
          </p:cNvPr>
          <p:cNvSpPr txBox="1"/>
          <p:nvPr/>
        </p:nvSpPr>
        <p:spPr>
          <a:xfrm>
            <a:off x="1030361" y="600097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Saul had a son named Jonathan.18:1… the souls of Jonathan and David were knit together, and Jonathan loved him as himself.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1</a:t>
            </a:r>
            <a:r>
              <a:rPr lang="en-IN" sz="6600" dirty="0">
                <a:solidFill>
                  <a:srgbClr val="121212"/>
                </a:solidFill>
                <a:latin typeface="ArialMT"/>
              </a:rPr>
              <a:t>…</a:t>
            </a:r>
            <a:r>
              <a:rPr lang="bo-CN" sz="6600" dirty="0">
                <a:solidFill>
                  <a:srgbClr val="121212"/>
                </a:solidFill>
                <a:latin typeface="ArialMT"/>
              </a:rPr>
              <a:t>། སོ་ལོའི་སྲས་ཡོ་ནཱ་ཐན་གྱི་སེམས་ནི་དཱ་བིད་ཀྱི་སེམས་དང་འདྲིས་པ་དང་། ཡོ་ནཱ་ཐན་གྱིས་དཱ་བིད་ལ་རང་གི་སྲོག་དང་འདྲ་བར་བྱམས་པོ་བྱས།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2D58D2-2A1D-6F9B-AA0D-2F57C9227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5"/>
    </mc:Choice>
    <mc:Fallback xmlns="">
      <p:transition spd="slow" advTm="1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7DED3-211D-4408-9680-2F3ECC7F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66"/>
            <a:ext cx="12293600" cy="6941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15F20-E67F-9840-99C9-6261B83F24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1Then Saul ordered his son Jonathan and all his servants to kill David.</a:t>
            </a:r>
          </a:p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But Jonathan delighted greatly in David,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1དེ་ནས་སོ་ལོས་ཪང་གི་སྲས་ཡོ་ནཱ་ཐན་དང་བློན་འཁོར་ཐམས་ཅད་ལ་དཱ་བིད་གསོད་དགོས་པར་སྨྲས། ཡིན་ནའང་ཡོ་ནཱ་ཐན་ནི་དཱ་བིད་ལ་ཤིན་ཏུ་དགའ་བས།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4BDF7C-119E-CC21-C26C-DCD7E0000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0"/>
    </mc:Choice>
    <mc:Fallback xmlns="">
      <p:transition spd="slow" advTm="1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F66EF-12BF-412A-864E-31ED7CCC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035"/>
            <a:ext cx="12192000" cy="7696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BF234-DA5D-D097-B5A4-0B06096178A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1Then David fled from Naioth in Ramah. He came to Jonathan and asked, “What have I done? What is my iniquity? How have I sinned against your father, that he wants to take my life?”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1དེ་ནས་ཡང་དཱ་བིད་ནི་རཱ་མ་ཡུལ་གྱི་ནཱ་ཡོད་ནས་བྲོས་ཤིང་ཡོ་ནཱ་ཐན་གྱི་དྲུང་དུ་འོངས་ཏེ། ངས་ཅི་བྱས་པ་ཡིན་ནམ། ངའི་སྐྱོན་ཅི་ཡིན་ནམ། ངས་ཁྱེད་ཀྱི་ཕ་ཡི་དྲུང་དུ་སྡིག་ཉེས་ཅི་བྱས་པ་ཡིན། དེས་ངའི་སྲོག་ལ་སྙེག་གོ་ཞེས་སྨྲས་པས།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190B39-17EF-691F-EEC7-BF41C3DEB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7"/>
    </mc:Choice>
    <mc:Fallback xmlns="">
      <p:transition spd="slow" advTm="1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1142</Words>
  <Application>Microsoft Office PowerPoint</Application>
  <PresentationFormat>Widescreen</PresentationFormat>
  <Paragraphs>58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17-8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2024-07-08T13:25:11Z</dcterms:modified>
</cp:coreProperties>
</file>