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10" r:id="rId3"/>
    <p:sldId id="426" r:id="rId4"/>
    <p:sldId id="427" r:id="rId5"/>
    <p:sldId id="428" r:id="rId6"/>
    <p:sldId id="431" r:id="rId7"/>
    <p:sldId id="430" r:id="rId8"/>
    <p:sldId id="429"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EA4090-6B2A-40F6-8F4E-B930EF38E88E}" v="2" dt="2024-07-11T08:52:38.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62" autoAdjust="0"/>
    <p:restoredTop sz="93945" autoAdjust="0"/>
  </p:normalViewPr>
  <p:slideViewPr>
    <p:cSldViewPr snapToGrid="0">
      <p:cViewPr varScale="1">
        <p:scale>
          <a:sx n="117" d="100"/>
          <a:sy n="117" d="100"/>
        </p:scale>
        <p:origin x="28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FEA4090-6B2A-40F6-8F4E-B930EF38E88E}"/>
    <pc:docChg chg="custSel modSld">
      <pc:chgData name="Alfred Smith" userId="3c60a3631c0db8ad" providerId="LiveId" clId="{BFEA4090-6B2A-40F6-8F4E-B930EF38E88E}" dt="2024-07-11T09:04:31.142" v="55"/>
      <pc:docMkLst>
        <pc:docMk/>
      </pc:docMkLst>
      <pc:sldChg chg="addSp delSp modSp mod">
        <pc:chgData name="Alfred Smith" userId="3c60a3631c0db8ad" providerId="LiveId" clId="{BFEA4090-6B2A-40F6-8F4E-B930EF38E88E}" dt="2024-07-11T08:50:54.263" v="1"/>
        <pc:sldMkLst>
          <pc:docMk/>
          <pc:sldMk cId="2869461528" sldId="308"/>
        </pc:sldMkLst>
        <pc:spChg chg="del">
          <ac:chgData name="Alfred Smith" userId="3c60a3631c0db8ad" providerId="LiveId" clId="{BFEA4090-6B2A-40F6-8F4E-B930EF38E88E}" dt="2024-07-11T08:50:53.673" v="0" actId="478"/>
          <ac:spMkLst>
            <pc:docMk/>
            <pc:sldMk cId="2869461528" sldId="308"/>
            <ac:spMk id="3" creationId="{77C8C5EB-7063-4EFF-9206-9F831A363AF1}"/>
          </ac:spMkLst>
        </pc:spChg>
        <pc:spChg chg="add mod">
          <ac:chgData name="Alfred Smith" userId="3c60a3631c0db8ad" providerId="LiveId" clId="{BFEA4090-6B2A-40F6-8F4E-B930EF38E88E}" dt="2024-07-11T08:50:54.263" v="1"/>
          <ac:spMkLst>
            <pc:docMk/>
            <pc:sldMk cId="2869461528" sldId="308"/>
            <ac:spMk id="4" creationId="{7928A079-516D-E64A-B11D-00AC1298A447}"/>
          </ac:spMkLst>
        </pc:spChg>
      </pc:sldChg>
      <pc:sldChg chg="addSp modSp">
        <pc:chgData name="Alfred Smith" userId="3c60a3631c0db8ad" providerId="LiveId" clId="{BFEA4090-6B2A-40F6-8F4E-B930EF38E88E}" dt="2024-07-11T08:52:38.025" v="2"/>
        <pc:sldMkLst>
          <pc:docMk/>
          <pc:sldMk cId="1727650077" sldId="427"/>
        </pc:sldMkLst>
        <pc:spChg chg="add mod">
          <ac:chgData name="Alfred Smith" userId="3c60a3631c0db8ad" providerId="LiveId" clId="{BFEA4090-6B2A-40F6-8F4E-B930EF38E88E}" dt="2024-07-11T08:52:38.025" v="2"/>
          <ac:spMkLst>
            <pc:docMk/>
            <pc:sldMk cId="1727650077" sldId="427"/>
            <ac:spMk id="3" creationId="{6CB65EAD-805E-687B-1C5F-DC3AE78A0C07}"/>
          </ac:spMkLst>
        </pc:spChg>
      </pc:sldChg>
      <pc:sldChg chg="modSp mod">
        <pc:chgData name="Alfred Smith" userId="3c60a3631c0db8ad" providerId="LiveId" clId="{BFEA4090-6B2A-40F6-8F4E-B930EF38E88E}" dt="2024-07-11T08:59:42.121" v="37"/>
        <pc:sldMkLst>
          <pc:docMk/>
          <pc:sldMk cId="2174129452" sldId="428"/>
        </pc:sldMkLst>
        <pc:spChg chg="mod">
          <ac:chgData name="Alfred Smith" userId="3c60a3631c0db8ad" providerId="LiveId" clId="{BFEA4090-6B2A-40F6-8F4E-B930EF38E88E}" dt="2024-07-11T08:54:07.445" v="8"/>
          <ac:spMkLst>
            <pc:docMk/>
            <pc:sldMk cId="2174129452" sldId="428"/>
            <ac:spMk id="4" creationId="{9A13E2D8-2F59-44C1-B1D2-79C300C26DD4}"/>
          </ac:spMkLst>
        </pc:spChg>
        <pc:spChg chg="mod">
          <ac:chgData name="Alfred Smith" userId="3c60a3631c0db8ad" providerId="LiveId" clId="{BFEA4090-6B2A-40F6-8F4E-B930EF38E88E}" dt="2024-07-11T08:59:42.121" v="37"/>
          <ac:spMkLst>
            <pc:docMk/>
            <pc:sldMk cId="2174129452" sldId="428"/>
            <ac:spMk id="6" creationId="{416C064E-628E-47C0-A712-DB178FE9901E}"/>
          </ac:spMkLst>
        </pc:spChg>
      </pc:sldChg>
      <pc:sldChg chg="modSp mod">
        <pc:chgData name="Alfred Smith" userId="3c60a3631c0db8ad" providerId="LiveId" clId="{BFEA4090-6B2A-40F6-8F4E-B930EF38E88E}" dt="2024-07-11T08:59:58.556" v="38"/>
        <pc:sldMkLst>
          <pc:docMk/>
          <pc:sldMk cId="942615762" sldId="430"/>
        </pc:sldMkLst>
        <pc:spChg chg="mod">
          <ac:chgData name="Alfred Smith" userId="3c60a3631c0db8ad" providerId="LiveId" clId="{BFEA4090-6B2A-40F6-8F4E-B930EF38E88E}" dt="2024-07-11T08:54:20.934" v="9"/>
          <ac:spMkLst>
            <pc:docMk/>
            <pc:sldMk cId="942615762" sldId="430"/>
            <ac:spMk id="4" creationId="{9A13E2D8-2F59-44C1-B1D2-79C300C26DD4}"/>
          </ac:spMkLst>
        </pc:spChg>
        <pc:spChg chg="mod">
          <ac:chgData name="Alfred Smith" userId="3c60a3631c0db8ad" providerId="LiveId" clId="{BFEA4090-6B2A-40F6-8F4E-B930EF38E88E}" dt="2024-07-11T08:59:58.556" v="38"/>
          <ac:spMkLst>
            <pc:docMk/>
            <pc:sldMk cId="942615762" sldId="430"/>
            <ac:spMk id="6" creationId="{416C064E-628E-47C0-A712-DB178FE9901E}"/>
          </ac:spMkLst>
        </pc:spChg>
      </pc:sldChg>
      <pc:sldChg chg="modSp mod">
        <pc:chgData name="Alfred Smith" userId="3c60a3631c0db8ad" providerId="LiveId" clId="{BFEA4090-6B2A-40F6-8F4E-B930EF38E88E}" dt="2024-07-11T09:00:11.939" v="39"/>
        <pc:sldMkLst>
          <pc:docMk/>
          <pc:sldMk cId="1886351016" sldId="432"/>
        </pc:sldMkLst>
        <pc:spChg chg="mod">
          <ac:chgData name="Alfred Smith" userId="3c60a3631c0db8ad" providerId="LiveId" clId="{BFEA4090-6B2A-40F6-8F4E-B930EF38E88E}" dt="2024-07-11T08:54:38.546" v="10"/>
          <ac:spMkLst>
            <pc:docMk/>
            <pc:sldMk cId="1886351016" sldId="432"/>
            <ac:spMk id="4" creationId="{9A13E2D8-2F59-44C1-B1D2-79C300C26DD4}"/>
          </ac:spMkLst>
        </pc:spChg>
        <pc:spChg chg="mod">
          <ac:chgData name="Alfred Smith" userId="3c60a3631c0db8ad" providerId="LiveId" clId="{BFEA4090-6B2A-40F6-8F4E-B930EF38E88E}" dt="2024-07-11T09:00:11.939" v="39"/>
          <ac:spMkLst>
            <pc:docMk/>
            <pc:sldMk cId="1886351016" sldId="432"/>
            <ac:spMk id="6" creationId="{416C064E-628E-47C0-A712-DB178FE9901E}"/>
          </ac:spMkLst>
        </pc:spChg>
      </pc:sldChg>
      <pc:sldChg chg="modSp mod">
        <pc:chgData name="Alfred Smith" userId="3c60a3631c0db8ad" providerId="LiveId" clId="{BFEA4090-6B2A-40F6-8F4E-B930EF38E88E}" dt="2024-07-11T09:00:24.259" v="40"/>
        <pc:sldMkLst>
          <pc:docMk/>
          <pc:sldMk cId="882125327" sldId="434"/>
        </pc:sldMkLst>
        <pc:spChg chg="mod">
          <ac:chgData name="Alfred Smith" userId="3c60a3631c0db8ad" providerId="LiveId" clId="{BFEA4090-6B2A-40F6-8F4E-B930EF38E88E}" dt="2024-07-11T08:54:57.932" v="12"/>
          <ac:spMkLst>
            <pc:docMk/>
            <pc:sldMk cId="882125327" sldId="434"/>
            <ac:spMk id="4" creationId="{9A13E2D8-2F59-44C1-B1D2-79C300C26DD4}"/>
          </ac:spMkLst>
        </pc:spChg>
        <pc:spChg chg="mod">
          <ac:chgData name="Alfred Smith" userId="3c60a3631c0db8ad" providerId="LiveId" clId="{BFEA4090-6B2A-40F6-8F4E-B930EF38E88E}" dt="2024-07-11T09:00:24.259" v="40"/>
          <ac:spMkLst>
            <pc:docMk/>
            <pc:sldMk cId="882125327" sldId="434"/>
            <ac:spMk id="6" creationId="{416C064E-628E-47C0-A712-DB178FE9901E}"/>
          </ac:spMkLst>
        </pc:spChg>
      </pc:sldChg>
      <pc:sldChg chg="modSp mod">
        <pc:chgData name="Alfred Smith" userId="3c60a3631c0db8ad" providerId="LiveId" clId="{BFEA4090-6B2A-40F6-8F4E-B930EF38E88E}" dt="2024-07-11T09:00:52.590" v="43" actId="404"/>
        <pc:sldMkLst>
          <pc:docMk/>
          <pc:sldMk cId="3195935868" sldId="436"/>
        </pc:sldMkLst>
        <pc:spChg chg="mod">
          <ac:chgData name="Alfred Smith" userId="3c60a3631c0db8ad" providerId="LiveId" clId="{BFEA4090-6B2A-40F6-8F4E-B930EF38E88E}" dt="2024-07-11T08:55:14.160" v="13"/>
          <ac:spMkLst>
            <pc:docMk/>
            <pc:sldMk cId="3195935868" sldId="436"/>
            <ac:spMk id="4" creationId="{9A13E2D8-2F59-44C1-B1D2-79C300C26DD4}"/>
          </ac:spMkLst>
        </pc:spChg>
        <pc:spChg chg="mod">
          <ac:chgData name="Alfred Smith" userId="3c60a3631c0db8ad" providerId="LiveId" clId="{BFEA4090-6B2A-40F6-8F4E-B930EF38E88E}" dt="2024-07-11T09:00:52.590" v="43" actId="404"/>
          <ac:spMkLst>
            <pc:docMk/>
            <pc:sldMk cId="3195935868" sldId="436"/>
            <ac:spMk id="6" creationId="{416C064E-628E-47C0-A712-DB178FE9901E}"/>
          </ac:spMkLst>
        </pc:spChg>
      </pc:sldChg>
      <pc:sldChg chg="modSp mod">
        <pc:chgData name="Alfred Smith" userId="3c60a3631c0db8ad" providerId="LiveId" clId="{BFEA4090-6B2A-40F6-8F4E-B930EF38E88E}" dt="2024-07-11T09:01:10.988" v="44"/>
        <pc:sldMkLst>
          <pc:docMk/>
          <pc:sldMk cId="3261377596" sldId="438"/>
        </pc:sldMkLst>
        <pc:spChg chg="mod">
          <ac:chgData name="Alfred Smith" userId="3c60a3631c0db8ad" providerId="LiveId" clId="{BFEA4090-6B2A-40F6-8F4E-B930EF38E88E}" dt="2024-07-11T08:55:35.792" v="19" actId="5793"/>
          <ac:spMkLst>
            <pc:docMk/>
            <pc:sldMk cId="3261377596" sldId="438"/>
            <ac:spMk id="4" creationId="{9A13E2D8-2F59-44C1-B1D2-79C300C26DD4}"/>
          </ac:spMkLst>
        </pc:spChg>
        <pc:spChg chg="mod">
          <ac:chgData name="Alfred Smith" userId="3c60a3631c0db8ad" providerId="LiveId" clId="{BFEA4090-6B2A-40F6-8F4E-B930EF38E88E}" dt="2024-07-11T09:01:10.988" v="44"/>
          <ac:spMkLst>
            <pc:docMk/>
            <pc:sldMk cId="3261377596" sldId="438"/>
            <ac:spMk id="6" creationId="{416C064E-628E-47C0-A712-DB178FE9901E}"/>
          </ac:spMkLst>
        </pc:spChg>
      </pc:sldChg>
      <pc:sldChg chg="modSp mod">
        <pc:chgData name="Alfred Smith" userId="3c60a3631c0db8ad" providerId="LiveId" clId="{BFEA4090-6B2A-40F6-8F4E-B930EF38E88E}" dt="2024-07-11T09:02:44.082" v="45"/>
        <pc:sldMkLst>
          <pc:docMk/>
          <pc:sldMk cId="923867738" sldId="440"/>
        </pc:sldMkLst>
        <pc:spChg chg="mod">
          <ac:chgData name="Alfred Smith" userId="3c60a3631c0db8ad" providerId="LiveId" clId="{BFEA4090-6B2A-40F6-8F4E-B930EF38E88E}" dt="2024-07-11T08:56:00.885" v="20"/>
          <ac:spMkLst>
            <pc:docMk/>
            <pc:sldMk cId="923867738" sldId="440"/>
            <ac:spMk id="4" creationId="{9A13E2D8-2F59-44C1-B1D2-79C300C26DD4}"/>
          </ac:spMkLst>
        </pc:spChg>
        <pc:spChg chg="mod">
          <ac:chgData name="Alfred Smith" userId="3c60a3631c0db8ad" providerId="LiveId" clId="{BFEA4090-6B2A-40F6-8F4E-B930EF38E88E}" dt="2024-07-11T09:02:44.082" v="45"/>
          <ac:spMkLst>
            <pc:docMk/>
            <pc:sldMk cId="923867738" sldId="440"/>
            <ac:spMk id="6" creationId="{416C064E-628E-47C0-A712-DB178FE9901E}"/>
          </ac:spMkLst>
        </pc:spChg>
      </pc:sldChg>
      <pc:sldChg chg="modSp mod">
        <pc:chgData name="Alfred Smith" userId="3c60a3631c0db8ad" providerId="LiveId" clId="{BFEA4090-6B2A-40F6-8F4E-B930EF38E88E}" dt="2024-07-11T09:03:17.157" v="49" actId="20577"/>
        <pc:sldMkLst>
          <pc:docMk/>
          <pc:sldMk cId="2180228365" sldId="442"/>
        </pc:sldMkLst>
        <pc:spChg chg="mod">
          <ac:chgData name="Alfred Smith" userId="3c60a3631c0db8ad" providerId="LiveId" clId="{BFEA4090-6B2A-40F6-8F4E-B930EF38E88E}" dt="2024-07-11T08:56:28.832" v="24" actId="20577"/>
          <ac:spMkLst>
            <pc:docMk/>
            <pc:sldMk cId="2180228365" sldId="442"/>
            <ac:spMk id="4" creationId="{9A13E2D8-2F59-44C1-B1D2-79C300C26DD4}"/>
          </ac:spMkLst>
        </pc:spChg>
        <pc:spChg chg="mod">
          <ac:chgData name="Alfred Smith" userId="3c60a3631c0db8ad" providerId="LiveId" clId="{BFEA4090-6B2A-40F6-8F4E-B930EF38E88E}" dt="2024-07-11T09:03:17.157" v="49" actId="20577"/>
          <ac:spMkLst>
            <pc:docMk/>
            <pc:sldMk cId="2180228365" sldId="442"/>
            <ac:spMk id="6" creationId="{416C064E-628E-47C0-A712-DB178FE9901E}"/>
          </ac:spMkLst>
        </pc:spChg>
      </pc:sldChg>
      <pc:sldChg chg="modSp mod">
        <pc:chgData name="Alfred Smith" userId="3c60a3631c0db8ad" providerId="LiveId" clId="{BFEA4090-6B2A-40F6-8F4E-B930EF38E88E}" dt="2024-07-11T09:03:27.860" v="50"/>
        <pc:sldMkLst>
          <pc:docMk/>
          <pc:sldMk cId="1718612039" sldId="444"/>
        </pc:sldMkLst>
        <pc:spChg chg="mod">
          <ac:chgData name="Alfred Smith" userId="3c60a3631c0db8ad" providerId="LiveId" clId="{BFEA4090-6B2A-40F6-8F4E-B930EF38E88E}" dt="2024-07-11T08:56:40.125" v="25"/>
          <ac:spMkLst>
            <pc:docMk/>
            <pc:sldMk cId="1718612039" sldId="444"/>
            <ac:spMk id="4" creationId="{9A13E2D8-2F59-44C1-B1D2-79C300C26DD4}"/>
          </ac:spMkLst>
        </pc:spChg>
        <pc:spChg chg="mod">
          <ac:chgData name="Alfred Smith" userId="3c60a3631c0db8ad" providerId="LiveId" clId="{BFEA4090-6B2A-40F6-8F4E-B930EF38E88E}" dt="2024-07-11T09:03:27.860" v="50"/>
          <ac:spMkLst>
            <pc:docMk/>
            <pc:sldMk cId="1718612039" sldId="444"/>
            <ac:spMk id="6" creationId="{416C064E-628E-47C0-A712-DB178FE9901E}"/>
          </ac:spMkLst>
        </pc:spChg>
      </pc:sldChg>
      <pc:sldChg chg="modSp mod">
        <pc:chgData name="Alfred Smith" userId="3c60a3631c0db8ad" providerId="LiveId" clId="{BFEA4090-6B2A-40F6-8F4E-B930EF38E88E}" dt="2024-07-11T09:03:44.126" v="51"/>
        <pc:sldMkLst>
          <pc:docMk/>
          <pc:sldMk cId="665805102" sldId="446"/>
        </pc:sldMkLst>
        <pc:spChg chg="mod">
          <ac:chgData name="Alfred Smith" userId="3c60a3631c0db8ad" providerId="LiveId" clId="{BFEA4090-6B2A-40F6-8F4E-B930EF38E88E}" dt="2024-07-11T08:57:12.050" v="27" actId="404"/>
          <ac:spMkLst>
            <pc:docMk/>
            <pc:sldMk cId="665805102" sldId="446"/>
            <ac:spMk id="4" creationId="{9A13E2D8-2F59-44C1-B1D2-79C300C26DD4}"/>
          </ac:spMkLst>
        </pc:spChg>
        <pc:spChg chg="mod">
          <ac:chgData name="Alfred Smith" userId="3c60a3631c0db8ad" providerId="LiveId" clId="{BFEA4090-6B2A-40F6-8F4E-B930EF38E88E}" dt="2024-07-11T09:03:44.126" v="51"/>
          <ac:spMkLst>
            <pc:docMk/>
            <pc:sldMk cId="665805102" sldId="446"/>
            <ac:spMk id="6" creationId="{416C064E-628E-47C0-A712-DB178FE9901E}"/>
          </ac:spMkLst>
        </pc:spChg>
      </pc:sldChg>
      <pc:sldChg chg="modSp mod">
        <pc:chgData name="Alfred Smith" userId="3c60a3631c0db8ad" providerId="LiveId" clId="{BFEA4090-6B2A-40F6-8F4E-B930EF38E88E}" dt="2024-07-11T09:03:58.193" v="52"/>
        <pc:sldMkLst>
          <pc:docMk/>
          <pc:sldMk cId="843663555" sldId="448"/>
        </pc:sldMkLst>
        <pc:spChg chg="mod">
          <ac:chgData name="Alfred Smith" userId="3c60a3631c0db8ad" providerId="LiveId" clId="{BFEA4090-6B2A-40F6-8F4E-B930EF38E88E}" dt="2024-07-11T08:57:31.967" v="28"/>
          <ac:spMkLst>
            <pc:docMk/>
            <pc:sldMk cId="843663555" sldId="448"/>
            <ac:spMk id="4" creationId="{9A13E2D8-2F59-44C1-B1D2-79C300C26DD4}"/>
          </ac:spMkLst>
        </pc:spChg>
        <pc:spChg chg="mod">
          <ac:chgData name="Alfred Smith" userId="3c60a3631c0db8ad" providerId="LiveId" clId="{BFEA4090-6B2A-40F6-8F4E-B930EF38E88E}" dt="2024-07-11T09:03:58.193" v="52"/>
          <ac:spMkLst>
            <pc:docMk/>
            <pc:sldMk cId="843663555" sldId="448"/>
            <ac:spMk id="6" creationId="{416C064E-628E-47C0-A712-DB178FE9901E}"/>
          </ac:spMkLst>
        </pc:spChg>
      </pc:sldChg>
      <pc:sldChg chg="modSp mod">
        <pc:chgData name="Alfred Smith" userId="3c60a3631c0db8ad" providerId="LiveId" clId="{BFEA4090-6B2A-40F6-8F4E-B930EF38E88E}" dt="2024-07-11T09:04:13.905" v="54" actId="404"/>
        <pc:sldMkLst>
          <pc:docMk/>
          <pc:sldMk cId="538051216" sldId="450"/>
        </pc:sldMkLst>
        <pc:spChg chg="mod">
          <ac:chgData name="Alfred Smith" userId="3c60a3631c0db8ad" providerId="LiveId" clId="{BFEA4090-6B2A-40F6-8F4E-B930EF38E88E}" dt="2024-07-11T08:57:54.132" v="30" actId="404"/>
          <ac:spMkLst>
            <pc:docMk/>
            <pc:sldMk cId="538051216" sldId="450"/>
            <ac:spMk id="4" creationId="{9A13E2D8-2F59-44C1-B1D2-79C300C26DD4}"/>
          </ac:spMkLst>
        </pc:spChg>
        <pc:spChg chg="mod">
          <ac:chgData name="Alfred Smith" userId="3c60a3631c0db8ad" providerId="LiveId" clId="{BFEA4090-6B2A-40F6-8F4E-B930EF38E88E}" dt="2024-07-11T09:04:13.905" v="54" actId="404"/>
          <ac:spMkLst>
            <pc:docMk/>
            <pc:sldMk cId="538051216" sldId="450"/>
            <ac:spMk id="6" creationId="{416C064E-628E-47C0-A712-DB178FE9901E}"/>
          </ac:spMkLst>
        </pc:spChg>
      </pc:sldChg>
      <pc:sldChg chg="modSp mod">
        <pc:chgData name="Alfred Smith" userId="3c60a3631c0db8ad" providerId="LiveId" clId="{BFEA4090-6B2A-40F6-8F4E-B930EF38E88E}" dt="2024-07-11T09:04:31.142" v="55"/>
        <pc:sldMkLst>
          <pc:docMk/>
          <pc:sldMk cId="4002949039" sldId="452"/>
        </pc:sldMkLst>
        <pc:spChg chg="mod">
          <ac:chgData name="Alfred Smith" userId="3c60a3631c0db8ad" providerId="LiveId" clId="{BFEA4090-6B2A-40F6-8F4E-B930EF38E88E}" dt="2024-07-11T08:58:12.512" v="31"/>
          <ac:spMkLst>
            <pc:docMk/>
            <pc:sldMk cId="4002949039" sldId="452"/>
            <ac:spMk id="4" creationId="{9A13E2D8-2F59-44C1-B1D2-79C300C26DD4}"/>
          </ac:spMkLst>
        </pc:spChg>
        <pc:spChg chg="mod">
          <ac:chgData name="Alfred Smith" userId="3c60a3631c0db8ad" providerId="LiveId" clId="{BFEA4090-6B2A-40F6-8F4E-B930EF38E88E}" dt="2024-07-11T09:04:31.142" v="55"/>
          <ac:spMkLst>
            <pc:docMk/>
            <pc:sldMk cId="4002949039" sldId="452"/>
            <ac:spMk id="6" creationId="{416C064E-628E-47C0-A712-DB178FE9901E}"/>
          </ac:spMkLst>
        </pc:spChg>
      </pc:sldChg>
    </pc:docChg>
  </pc:docChgLst>
  <pc:docChgLst>
    <pc:chgData name="Alfred Smith" userId="3c60a3631c0db8ad" providerId="LiveId" clId="{208406FB-3960-45A8-ABF3-72DDBF5AC99C}"/>
    <pc:docChg chg="modSld">
      <pc:chgData name="Alfred Smith" userId="3c60a3631c0db8ad" providerId="LiveId" clId="{208406FB-3960-45A8-ABF3-72DDBF5AC99C}" dt="2024-02-15T11:19:03.781" v="43" actId="20577"/>
      <pc:docMkLst>
        <pc:docMk/>
      </pc:docMkLst>
      <pc:sldChg chg="addSp modSp">
        <pc:chgData name="Alfred Smith" userId="3c60a3631c0db8ad" providerId="LiveId" clId="{208406FB-3960-45A8-ABF3-72DDBF5AC99C}" dt="2024-02-15T11:16:26.473" v="0"/>
        <pc:sldMkLst>
          <pc:docMk/>
          <pc:sldMk cId="1237137471" sldId="310"/>
        </pc:sldMkLst>
        <pc:spChg chg="add mod">
          <ac:chgData name="Alfred Smith" userId="3c60a3631c0db8ad" providerId="LiveId" clId="{208406FB-3960-45A8-ABF3-72DDBF5AC99C}" dt="2024-02-15T11:16:26.473" v="0"/>
          <ac:spMkLst>
            <pc:docMk/>
            <pc:sldMk cId="1237137471" sldId="310"/>
            <ac:spMk id="2" creationId="{07997550-7803-9536-CAE8-90F0C5F18A35}"/>
          </ac:spMkLst>
        </pc:spChg>
      </pc:sldChg>
      <pc:sldChg chg="addSp modSp">
        <pc:chgData name="Alfred Smith" userId="3c60a3631c0db8ad" providerId="LiveId" clId="{208406FB-3960-45A8-ABF3-72DDBF5AC99C}" dt="2024-02-15T11:16:29.092" v="1"/>
        <pc:sldMkLst>
          <pc:docMk/>
          <pc:sldMk cId="1727650077" sldId="427"/>
        </pc:sldMkLst>
        <pc:spChg chg="add mod">
          <ac:chgData name="Alfred Smith" userId="3c60a3631c0db8ad" providerId="LiveId" clId="{208406FB-3960-45A8-ABF3-72DDBF5AC99C}" dt="2024-02-15T11:16:29.092" v="1"/>
          <ac:spMkLst>
            <pc:docMk/>
            <pc:sldMk cId="1727650077" sldId="427"/>
            <ac:spMk id="2" creationId="{5E1B610D-A6FD-B24F-B829-EB028A29CC40}"/>
          </ac:spMkLst>
        </pc:spChg>
      </pc:sldChg>
      <pc:sldChg chg="addSp modSp mod">
        <pc:chgData name="Alfred Smith" userId="3c60a3631c0db8ad" providerId="LiveId" clId="{208406FB-3960-45A8-ABF3-72DDBF5AC99C}" dt="2024-02-15T11:16:55.767" v="7" actId="20577"/>
        <pc:sldMkLst>
          <pc:docMk/>
          <pc:sldMk cId="703207630" sldId="429"/>
        </pc:sldMkLst>
        <pc:spChg chg="add mod">
          <ac:chgData name="Alfred Smith" userId="3c60a3631c0db8ad" providerId="LiveId" clId="{208406FB-3960-45A8-ABF3-72DDBF5AC99C}" dt="2024-02-15T11:16:55.767" v="7" actId="20577"/>
          <ac:spMkLst>
            <pc:docMk/>
            <pc:sldMk cId="703207630" sldId="429"/>
            <ac:spMk id="2" creationId="{6A5E8446-DAE4-6F58-F81B-E28E19E04782}"/>
          </ac:spMkLst>
        </pc:spChg>
      </pc:sldChg>
      <pc:sldChg chg="addSp modSp">
        <pc:chgData name="Alfred Smith" userId="3c60a3631c0db8ad" providerId="LiveId" clId="{208406FB-3960-45A8-ABF3-72DDBF5AC99C}" dt="2024-02-15T11:16:42.688" v="2"/>
        <pc:sldMkLst>
          <pc:docMk/>
          <pc:sldMk cId="579800659" sldId="431"/>
        </pc:sldMkLst>
        <pc:spChg chg="add mod">
          <ac:chgData name="Alfred Smith" userId="3c60a3631c0db8ad" providerId="LiveId" clId="{208406FB-3960-45A8-ABF3-72DDBF5AC99C}" dt="2024-02-15T11:16:42.688" v="2"/>
          <ac:spMkLst>
            <pc:docMk/>
            <pc:sldMk cId="579800659" sldId="431"/>
            <ac:spMk id="2" creationId="{7E67646E-3653-FE1E-5F00-8215316513F3}"/>
          </ac:spMkLst>
        </pc:spChg>
      </pc:sldChg>
      <pc:sldChg chg="addSp modSp mod">
        <pc:chgData name="Alfred Smith" userId="3c60a3631c0db8ad" providerId="LiveId" clId="{208406FB-3960-45A8-ABF3-72DDBF5AC99C}" dt="2024-02-15T11:17:07.731" v="10" actId="20577"/>
        <pc:sldMkLst>
          <pc:docMk/>
          <pc:sldMk cId="484949745" sldId="433"/>
        </pc:sldMkLst>
        <pc:spChg chg="add mod">
          <ac:chgData name="Alfred Smith" userId="3c60a3631c0db8ad" providerId="LiveId" clId="{208406FB-3960-45A8-ABF3-72DDBF5AC99C}" dt="2024-02-15T11:17:07.731" v="10" actId="20577"/>
          <ac:spMkLst>
            <pc:docMk/>
            <pc:sldMk cId="484949745" sldId="433"/>
            <ac:spMk id="2" creationId="{2FC7C40F-9006-BF4D-0AE4-638C4E26101B}"/>
          </ac:spMkLst>
        </pc:spChg>
      </pc:sldChg>
      <pc:sldChg chg="addSp modSp mod">
        <pc:chgData name="Alfred Smith" userId="3c60a3631c0db8ad" providerId="LiveId" clId="{208406FB-3960-45A8-ABF3-72DDBF5AC99C}" dt="2024-02-15T11:17:15.696" v="13" actId="20577"/>
        <pc:sldMkLst>
          <pc:docMk/>
          <pc:sldMk cId="381388045" sldId="435"/>
        </pc:sldMkLst>
        <pc:spChg chg="add mod">
          <ac:chgData name="Alfred Smith" userId="3c60a3631c0db8ad" providerId="LiveId" clId="{208406FB-3960-45A8-ABF3-72DDBF5AC99C}" dt="2024-02-15T11:17:15.696" v="13" actId="20577"/>
          <ac:spMkLst>
            <pc:docMk/>
            <pc:sldMk cId="381388045" sldId="435"/>
            <ac:spMk id="2" creationId="{0C2AF3B7-A6D2-DDB4-0FCE-8D9881C06866}"/>
          </ac:spMkLst>
        </pc:spChg>
      </pc:sldChg>
      <pc:sldChg chg="addSp modSp mod">
        <pc:chgData name="Alfred Smith" userId="3c60a3631c0db8ad" providerId="LiveId" clId="{208406FB-3960-45A8-ABF3-72DDBF5AC99C}" dt="2024-02-15T11:17:25.013" v="16" actId="20577"/>
        <pc:sldMkLst>
          <pc:docMk/>
          <pc:sldMk cId="630368776" sldId="437"/>
        </pc:sldMkLst>
        <pc:spChg chg="add mod">
          <ac:chgData name="Alfred Smith" userId="3c60a3631c0db8ad" providerId="LiveId" clId="{208406FB-3960-45A8-ABF3-72DDBF5AC99C}" dt="2024-02-15T11:17:25.013" v="16" actId="20577"/>
          <ac:spMkLst>
            <pc:docMk/>
            <pc:sldMk cId="630368776" sldId="437"/>
            <ac:spMk id="2" creationId="{8B4DC334-96C6-D26B-18DA-B836A199B016}"/>
          </ac:spMkLst>
        </pc:spChg>
      </pc:sldChg>
      <pc:sldChg chg="addSp modSp mod">
        <pc:chgData name="Alfred Smith" userId="3c60a3631c0db8ad" providerId="LiveId" clId="{208406FB-3960-45A8-ABF3-72DDBF5AC99C}" dt="2024-02-15T11:17:32.330" v="19" actId="20577"/>
        <pc:sldMkLst>
          <pc:docMk/>
          <pc:sldMk cId="3759221820" sldId="439"/>
        </pc:sldMkLst>
        <pc:spChg chg="add mod">
          <ac:chgData name="Alfred Smith" userId="3c60a3631c0db8ad" providerId="LiveId" clId="{208406FB-3960-45A8-ABF3-72DDBF5AC99C}" dt="2024-02-15T11:17:32.330" v="19" actId="20577"/>
          <ac:spMkLst>
            <pc:docMk/>
            <pc:sldMk cId="3759221820" sldId="439"/>
            <ac:spMk id="2" creationId="{60DF2285-B7D2-F7CB-FABB-00E83E9D0D22}"/>
          </ac:spMkLst>
        </pc:spChg>
      </pc:sldChg>
      <pc:sldChg chg="addSp modSp mod">
        <pc:chgData name="Alfred Smith" userId="3c60a3631c0db8ad" providerId="LiveId" clId="{208406FB-3960-45A8-ABF3-72DDBF5AC99C}" dt="2024-02-15T11:17:45.220" v="22" actId="20577"/>
        <pc:sldMkLst>
          <pc:docMk/>
          <pc:sldMk cId="3676245138" sldId="441"/>
        </pc:sldMkLst>
        <pc:spChg chg="add mod">
          <ac:chgData name="Alfred Smith" userId="3c60a3631c0db8ad" providerId="LiveId" clId="{208406FB-3960-45A8-ABF3-72DDBF5AC99C}" dt="2024-02-15T11:17:45.220" v="22" actId="20577"/>
          <ac:spMkLst>
            <pc:docMk/>
            <pc:sldMk cId="3676245138" sldId="441"/>
            <ac:spMk id="2" creationId="{6B91869C-C575-22C6-2DBD-109E0FBA1348}"/>
          </ac:spMkLst>
        </pc:spChg>
      </pc:sldChg>
      <pc:sldChg chg="addSp modSp mod">
        <pc:chgData name="Alfred Smith" userId="3c60a3631c0db8ad" providerId="LiveId" clId="{208406FB-3960-45A8-ABF3-72DDBF5AC99C}" dt="2024-02-15T11:18:02.623" v="29" actId="20577"/>
        <pc:sldMkLst>
          <pc:docMk/>
          <pc:sldMk cId="3095902142" sldId="443"/>
        </pc:sldMkLst>
        <pc:spChg chg="add mod">
          <ac:chgData name="Alfred Smith" userId="3c60a3631c0db8ad" providerId="LiveId" clId="{208406FB-3960-45A8-ABF3-72DDBF5AC99C}" dt="2024-02-15T11:18:02.623" v="29" actId="20577"/>
          <ac:spMkLst>
            <pc:docMk/>
            <pc:sldMk cId="3095902142" sldId="443"/>
            <ac:spMk id="2" creationId="{F01AE317-FE9D-27F7-2A9D-BDB7FBFCFDF2}"/>
          </ac:spMkLst>
        </pc:spChg>
      </pc:sldChg>
      <pc:sldChg chg="addSp modSp mod">
        <pc:chgData name="Alfred Smith" userId="3c60a3631c0db8ad" providerId="LiveId" clId="{208406FB-3960-45A8-ABF3-72DDBF5AC99C}" dt="2024-02-15T11:18:15.173" v="32" actId="20577"/>
        <pc:sldMkLst>
          <pc:docMk/>
          <pc:sldMk cId="2166098122" sldId="445"/>
        </pc:sldMkLst>
        <pc:spChg chg="add mod">
          <ac:chgData name="Alfred Smith" userId="3c60a3631c0db8ad" providerId="LiveId" clId="{208406FB-3960-45A8-ABF3-72DDBF5AC99C}" dt="2024-02-15T11:18:15.173" v="32" actId="20577"/>
          <ac:spMkLst>
            <pc:docMk/>
            <pc:sldMk cId="2166098122" sldId="445"/>
            <ac:spMk id="2" creationId="{15F0B45B-0DC5-25CB-AA49-20A7FED57A02}"/>
          </ac:spMkLst>
        </pc:spChg>
      </pc:sldChg>
      <pc:sldChg chg="addSp modSp mod">
        <pc:chgData name="Alfred Smith" userId="3c60a3631c0db8ad" providerId="LiveId" clId="{208406FB-3960-45A8-ABF3-72DDBF5AC99C}" dt="2024-02-15T11:18:25.292" v="35" actId="20577"/>
        <pc:sldMkLst>
          <pc:docMk/>
          <pc:sldMk cId="2422728137" sldId="447"/>
        </pc:sldMkLst>
        <pc:spChg chg="add mod">
          <ac:chgData name="Alfred Smith" userId="3c60a3631c0db8ad" providerId="LiveId" clId="{208406FB-3960-45A8-ABF3-72DDBF5AC99C}" dt="2024-02-15T11:18:25.292" v="35" actId="20577"/>
          <ac:spMkLst>
            <pc:docMk/>
            <pc:sldMk cId="2422728137" sldId="447"/>
            <ac:spMk id="2" creationId="{922950C9-B560-5148-5D92-962FD3500250}"/>
          </ac:spMkLst>
        </pc:spChg>
      </pc:sldChg>
      <pc:sldChg chg="addSp modSp mod">
        <pc:chgData name="Alfred Smith" userId="3c60a3631c0db8ad" providerId="LiveId" clId="{208406FB-3960-45A8-ABF3-72DDBF5AC99C}" dt="2024-02-15T11:18:44.415" v="37" actId="20577"/>
        <pc:sldMkLst>
          <pc:docMk/>
          <pc:sldMk cId="4160448636" sldId="449"/>
        </pc:sldMkLst>
        <pc:spChg chg="add mod">
          <ac:chgData name="Alfred Smith" userId="3c60a3631c0db8ad" providerId="LiveId" clId="{208406FB-3960-45A8-ABF3-72DDBF5AC99C}" dt="2024-02-15T11:18:44.415" v="37" actId="20577"/>
          <ac:spMkLst>
            <pc:docMk/>
            <pc:sldMk cId="4160448636" sldId="449"/>
            <ac:spMk id="2" creationId="{FF9D6C0C-A9EB-4BA4-9597-48E9919708BE}"/>
          </ac:spMkLst>
        </pc:spChg>
      </pc:sldChg>
      <pc:sldChg chg="addSp modSp mod">
        <pc:chgData name="Alfred Smith" userId="3c60a3631c0db8ad" providerId="LiveId" clId="{208406FB-3960-45A8-ABF3-72DDBF5AC99C}" dt="2024-02-15T11:18:54.125" v="39" actId="20577"/>
        <pc:sldMkLst>
          <pc:docMk/>
          <pc:sldMk cId="3386340796" sldId="451"/>
        </pc:sldMkLst>
        <pc:spChg chg="add mod">
          <ac:chgData name="Alfred Smith" userId="3c60a3631c0db8ad" providerId="LiveId" clId="{208406FB-3960-45A8-ABF3-72DDBF5AC99C}" dt="2024-02-15T11:18:54.125" v="39" actId="20577"/>
          <ac:spMkLst>
            <pc:docMk/>
            <pc:sldMk cId="3386340796" sldId="451"/>
            <ac:spMk id="2" creationId="{024BBB0C-46DC-58F0-3592-2EFCAA6FDA3A}"/>
          </ac:spMkLst>
        </pc:spChg>
      </pc:sldChg>
      <pc:sldChg chg="addSp modSp mod">
        <pc:chgData name="Alfred Smith" userId="3c60a3631c0db8ad" providerId="LiveId" clId="{208406FB-3960-45A8-ABF3-72DDBF5AC99C}" dt="2024-02-15T11:19:03.781" v="43" actId="20577"/>
        <pc:sldMkLst>
          <pc:docMk/>
          <pc:sldMk cId="283334129" sldId="453"/>
        </pc:sldMkLst>
        <pc:spChg chg="add mod">
          <ac:chgData name="Alfred Smith" userId="3c60a3631c0db8ad" providerId="LiveId" clId="{208406FB-3960-45A8-ABF3-72DDBF5AC99C}" dt="2024-02-15T11:19:03.781" v="43" actId="20577"/>
          <ac:spMkLst>
            <pc:docMk/>
            <pc:sldMk cId="283334129" sldId="453"/>
            <ac:spMk id="2" creationId="{8E4C877D-815E-9C2D-1149-46D77F496496}"/>
          </ac:spMkLst>
        </pc:spChg>
      </pc:sldChg>
    </pc:docChg>
  </pc:docChgLst>
  <pc:docChgLst>
    <pc:chgData name="Leonie Smith" userId="fed1330f33f5650e" providerId="LiveId" clId="{50177C82-54C2-4E3F-9953-DCBCF7B09394}"/>
    <pc:docChg chg="modSld">
      <pc:chgData name="Leonie Smith" userId="fed1330f33f5650e" providerId="LiveId" clId="{50177C82-54C2-4E3F-9953-DCBCF7B09394}" dt="2022-05-06T06:03:44.910" v="28"/>
      <pc:docMkLst>
        <pc:docMk/>
      </pc:docMkLst>
      <pc:sldChg chg="addSp modSp">
        <pc:chgData name="Leonie Smith" userId="fed1330f33f5650e" providerId="LiveId" clId="{50177C82-54C2-4E3F-9953-DCBCF7B09394}" dt="2022-05-06T05:50:01.228" v="0"/>
        <pc:sldMkLst>
          <pc:docMk/>
          <pc:sldMk cId="2869461528" sldId="308"/>
        </pc:sldMkLst>
        <pc:picChg chg="add mod">
          <ac:chgData name="Leonie Smith" userId="fed1330f33f5650e" providerId="LiveId" clId="{50177C82-54C2-4E3F-9953-DCBCF7B09394}" dt="2022-05-06T05:50:01.228" v="0"/>
          <ac:picMkLst>
            <pc:docMk/>
            <pc:sldMk cId="2869461528" sldId="308"/>
            <ac:picMk id="4" creationId="{E230F851-1966-4A63-801E-C010C9A94B60}"/>
          </ac:picMkLst>
        </pc:picChg>
      </pc:sldChg>
      <pc:sldChg chg="addSp modSp">
        <pc:chgData name="Leonie Smith" userId="fed1330f33f5650e" providerId="LiveId" clId="{50177C82-54C2-4E3F-9953-DCBCF7B09394}" dt="2022-05-06T05:50:56.405" v="1"/>
        <pc:sldMkLst>
          <pc:docMk/>
          <pc:sldMk cId="1003827451" sldId="426"/>
        </pc:sldMkLst>
        <pc:picChg chg="add mod">
          <ac:chgData name="Leonie Smith" userId="fed1330f33f5650e" providerId="LiveId" clId="{50177C82-54C2-4E3F-9953-DCBCF7B09394}" dt="2022-05-06T05:50:56.405" v="1"/>
          <ac:picMkLst>
            <pc:docMk/>
            <pc:sldMk cId="1003827451" sldId="426"/>
            <ac:picMk id="2" creationId="{FE242F5D-F0B5-19EF-8662-EA89DF575E6D}"/>
          </ac:picMkLst>
        </pc:picChg>
      </pc:sldChg>
      <pc:sldChg chg="addSp delSp modSp modTransition modAnim">
        <pc:chgData name="Leonie Smith" userId="fed1330f33f5650e" providerId="LiveId" clId="{50177C82-54C2-4E3F-9953-DCBCF7B09394}" dt="2022-05-06T05:54:30.759" v="10"/>
        <pc:sldMkLst>
          <pc:docMk/>
          <pc:sldMk cId="2174129452" sldId="428"/>
        </pc:sldMkLst>
        <pc:picChg chg="add del mod">
          <ac:chgData name="Leonie Smith" userId="fed1330f33f5650e" providerId="LiveId" clId="{50177C82-54C2-4E3F-9953-DCBCF7B09394}" dt="2022-05-06T05:53:13.377" v="3"/>
          <ac:picMkLst>
            <pc:docMk/>
            <pc:sldMk cId="2174129452" sldId="428"/>
            <ac:picMk id="2" creationId="{F34CA000-6CEE-D0D8-3F4F-DFD11F942403}"/>
          </ac:picMkLst>
        </pc:picChg>
        <pc:picChg chg="add del mod">
          <ac:chgData name="Leonie Smith" userId="fed1330f33f5650e" providerId="LiveId" clId="{50177C82-54C2-4E3F-9953-DCBCF7B09394}" dt="2022-05-06T05:53:25.836" v="5"/>
          <ac:picMkLst>
            <pc:docMk/>
            <pc:sldMk cId="2174129452" sldId="428"/>
            <ac:picMk id="3" creationId="{CC2F93D6-86B0-D434-17FC-337D0226AFF6}"/>
          </ac:picMkLst>
        </pc:picChg>
        <pc:picChg chg="add del mod">
          <ac:chgData name="Leonie Smith" userId="fed1330f33f5650e" providerId="LiveId" clId="{50177C82-54C2-4E3F-9953-DCBCF7B09394}" dt="2022-05-06T05:54:00.672" v="7"/>
          <ac:picMkLst>
            <pc:docMk/>
            <pc:sldMk cId="2174129452" sldId="428"/>
            <ac:picMk id="5" creationId="{D2F56B74-9498-75B5-350E-4D9969663751}"/>
          </ac:picMkLst>
        </pc:picChg>
        <pc:picChg chg="add del mod">
          <ac:chgData name="Leonie Smith" userId="fed1330f33f5650e" providerId="LiveId" clId="{50177C82-54C2-4E3F-9953-DCBCF7B09394}" dt="2022-05-06T05:54:12.114" v="9"/>
          <ac:picMkLst>
            <pc:docMk/>
            <pc:sldMk cId="2174129452" sldId="428"/>
            <ac:picMk id="7" creationId="{51D69773-EC71-1736-BFE9-2ECB7A749410}"/>
          </ac:picMkLst>
        </pc:picChg>
        <pc:picChg chg="add mod">
          <ac:chgData name="Leonie Smith" userId="fed1330f33f5650e" providerId="LiveId" clId="{50177C82-54C2-4E3F-9953-DCBCF7B09394}" dt="2022-05-06T05:54:30.759" v="10"/>
          <ac:picMkLst>
            <pc:docMk/>
            <pc:sldMk cId="2174129452" sldId="428"/>
            <ac:picMk id="8" creationId="{0C65E07C-0204-802B-EB9E-E3B1CDB05BA8}"/>
          </ac:picMkLst>
        </pc:picChg>
      </pc:sldChg>
      <pc:sldChg chg="addSp modSp">
        <pc:chgData name="Leonie Smith" userId="fed1330f33f5650e" providerId="LiveId" clId="{50177C82-54C2-4E3F-9953-DCBCF7B09394}" dt="2022-05-06T05:55:58.753" v="11"/>
        <pc:sldMkLst>
          <pc:docMk/>
          <pc:sldMk cId="942615762" sldId="430"/>
        </pc:sldMkLst>
        <pc:picChg chg="add mod">
          <ac:chgData name="Leonie Smith" userId="fed1330f33f5650e" providerId="LiveId" clId="{50177C82-54C2-4E3F-9953-DCBCF7B09394}" dt="2022-05-06T05:55:58.753" v="11"/>
          <ac:picMkLst>
            <pc:docMk/>
            <pc:sldMk cId="942615762" sldId="430"/>
            <ac:picMk id="2" creationId="{58C21F06-80E9-3F96-4265-DAA83A6BF6BE}"/>
          </ac:picMkLst>
        </pc:picChg>
      </pc:sldChg>
      <pc:sldChg chg="addSp delSp modSp modTransition modAnim">
        <pc:chgData name="Leonie Smith" userId="fed1330f33f5650e" providerId="LiveId" clId="{50177C82-54C2-4E3F-9953-DCBCF7B09394}" dt="2022-05-06T05:58:28.594" v="16"/>
        <pc:sldMkLst>
          <pc:docMk/>
          <pc:sldMk cId="1886351016" sldId="432"/>
        </pc:sldMkLst>
        <pc:picChg chg="add del mod">
          <ac:chgData name="Leonie Smith" userId="fed1330f33f5650e" providerId="LiveId" clId="{50177C82-54C2-4E3F-9953-DCBCF7B09394}" dt="2022-05-06T05:57:55.920" v="13"/>
          <ac:picMkLst>
            <pc:docMk/>
            <pc:sldMk cId="1886351016" sldId="432"/>
            <ac:picMk id="2" creationId="{558F0234-E3E8-656A-C35D-40EAAE1BFB02}"/>
          </ac:picMkLst>
        </pc:picChg>
        <pc:picChg chg="add del mod">
          <ac:chgData name="Leonie Smith" userId="fed1330f33f5650e" providerId="LiveId" clId="{50177C82-54C2-4E3F-9953-DCBCF7B09394}" dt="2022-05-06T05:58:15.223" v="15"/>
          <ac:picMkLst>
            <pc:docMk/>
            <pc:sldMk cId="1886351016" sldId="432"/>
            <ac:picMk id="3" creationId="{1B8BF320-2B14-5869-5143-DB44AA20C2B1}"/>
          </ac:picMkLst>
        </pc:picChg>
        <pc:picChg chg="add mod">
          <ac:chgData name="Leonie Smith" userId="fed1330f33f5650e" providerId="LiveId" clId="{50177C82-54C2-4E3F-9953-DCBCF7B09394}" dt="2022-05-06T05:58:28.594" v="16"/>
          <ac:picMkLst>
            <pc:docMk/>
            <pc:sldMk cId="1886351016" sldId="432"/>
            <ac:picMk id="5" creationId="{3E9E54CC-1714-1759-A7D4-2FA255259868}"/>
          </ac:picMkLst>
        </pc:picChg>
      </pc:sldChg>
      <pc:sldChg chg="addSp modSp">
        <pc:chgData name="Leonie Smith" userId="fed1330f33f5650e" providerId="LiveId" clId="{50177C82-54C2-4E3F-9953-DCBCF7B09394}" dt="2022-05-06T05:59:21.413" v="17"/>
        <pc:sldMkLst>
          <pc:docMk/>
          <pc:sldMk cId="882125327" sldId="434"/>
        </pc:sldMkLst>
        <pc:picChg chg="add mod">
          <ac:chgData name="Leonie Smith" userId="fed1330f33f5650e" providerId="LiveId" clId="{50177C82-54C2-4E3F-9953-DCBCF7B09394}" dt="2022-05-06T05:59:21.413" v="17"/>
          <ac:picMkLst>
            <pc:docMk/>
            <pc:sldMk cId="882125327" sldId="434"/>
            <ac:picMk id="2" creationId="{610260D0-D1A8-7F35-5B05-B5ED3718543D}"/>
          </ac:picMkLst>
        </pc:picChg>
      </pc:sldChg>
      <pc:sldChg chg="addSp delSp modSp modTransition modAnim">
        <pc:chgData name="Leonie Smith" userId="fed1330f33f5650e" providerId="LiveId" clId="{50177C82-54C2-4E3F-9953-DCBCF7B09394}" dt="2022-05-06T06:03:44.910" v="28"/>
        <pc:sldMkLst>
          <pc:docMk/>
          <pc:sldMk cId="3195935868" sldId="436"/>
        </pc:sldMkLst>
        <pc:picChg chg="add del mod">
          <ac:chgData name="Leonie Smith" userId="fed1330f33f5650e" providerId="LiveId" clId="{50177C82-54C2-4E3F-9953-DCBCF7B09394}" dt="2022-05-06T06:01:36.712" v="19"/>
          <ac:picMkLst>
            <pc:docMk/>
            <pc:sldMk cId="3195935868" sldId="436"/>
            <ac:picMk id="2" creationId="{83A43993-C246-D278-B59A-715307BA4F4B}"/>
          </ac:picMkLst>
        </pc:picChg>
        <pc:picChg chg="add del mod">
          <ac:chgData name="Leonie Smith" userId="fed1330f33f5650e" providerId="LiveId" clId="{50177C82-54C2-4E3F-9953-DCBCF7B09394}" dt="2022-05-06T06:02:17.044" v="21"/>
          <ac:picMkLst>
            <pc:docMk/>
            <pc:sldMk cId="3195935868" sldId="436"/>
            <ac:picMk id="3" creationId="{5795E871-76E2-D4AC-B4DF-CCC5FD50D29F}"/>
          </ac:picMkLst>
        </pc:picChg>
        <pc:picChg chg="add del mod">
          <ac:chgData name="Leonie Smith" userId="fed1330f33f5650e" providerId="LiveId" clId="{50177C82-54C2-4E3F-9953-DCBCF7B09394}" dt="2022-05-06T06:02:30.628" v="23"/>
          <ac:picMkLst>
            <pc:docMk/>
            <pc:sldMk cId="3195935868" sldId="436"/>
            <ac:picMk id="5" creationId="{859D3B08-1B94-2318-23B5-63776A43DA76}"/>
          </ac:picMkLst>
        </pc:picChg>
        <pc:picChg chg="add del mod">
          <ac:chgData name="Leonie Smith" userId="fed1330f33f5650e" providerId="LiveId" clId="{50177C82-54C2-4E3F-9953-DCBCF7B09394}" dt="2022-05-06T06:02:42.839" v="25"/>
          <ac:picMkLst>
            <pc:docMk/>
            <pc:sldMk cId="3195935868" sldId="436"/>
            <ac:picMk id="7" creationId="{52AB3874-8A69-2B1F-BC5E-F624DE002B26}"/>
          </ac:picMkLst>
        </pc:picChg>
        <pc:picChg chg="add del mod">
          <ac:chgData name="Leonie Smith" userId="fed1330f33f5650e" providerId="LiveId" clId="{50177C82-54C2-4E3F-9953-DCBCF7B09394}" dt="2022-05-06T06:03:37.697" v="27"/>
          <ac:picMkLst>
            <pc:docMk/>
            <pc:sldMk cId="3195935868" sldId="436"/>
            <ac:picMk id="8" creationId="{AC7A094B-605C-783E-D1FE-698A49876316}"/>
          </ac:picMkLst>
        </pc:picChg>
        <pc:picChg chg="add mod">
          <ac:chgData name="Leonie Smith" userId="fed1330f33f5650e" providerId="LiveId" clId="{50177C82-54C2-4E3F-9953-DCBCF7B09394}" dt="2022-05-06T06:03:44.910" v="28"/>
          <ac:picMkLst>
            <pc:docMk/>
            <pc:sldMk cId="3195935868" sldId="436"/>
            <ac:picMk id="9" creationId="{D3791C40-5764-88B7-269B-7A659BC0EEE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TimesNewRomanPS-BoldMT"/>
              </a:rPr>
              <a:t>18 Saul and David – Part 2</a:t>
            </a:r>
          </a:p>
          <a:p>
            <a:pPr algn="l"/>
            <a:r>
              <a:rPr lang="en-US" sz="1800" b="0" i="0" u="none" strike="noStrike" baseline="0" dirty="0">
                <a:latin typeface="TimesNewRomanPSMT"/>
              </a:rPr>
              <a:t>1. David at Nob and Saul’s vengeance - 1 Sam 21 – 22 ( Left Top)</a:t>
            </a:r>
          </a:p>
          <a:p>
            <a:pPr algn="l"/>
            <a:r>
              <a:rPr lang="en-US" sz="1800" b="0" i="0" u="none" strike="noStrike" baseline="0" dirty="0">
                <a:latin typeface="TimesNewRomanPSMT"/>
              </a:rPr>
              <a:t>2. The Rock of Escape -1 Sam 23 (Right Top)</a:t>
            </a:r>
          </a:p>
          <a:p>
            <a:pPr algn="l"/>
            <a:r>
              <a:rPr lang="en-US" sz="1800" b="0" i="0" u="none" strike="noStrike" baseline="0" dirty="0">
                <a:latin typeface="TimesNewRomanPSMT"/>
              </a:rPr>
              <a:t>3. David spares Saul’s life -1 Sam 24 (Right Center)</a:t>
            </a:r>
          </a:p>
          <a:p>
            <a:pPr algn="l"/>
            <a:r>
              <a:rPr lang="en-US" sz="1800" b="0" i="0" u="none" strike="noStrike" baseline="0" dirty="0">
                <a:latin typeface="TimesNewRomanPSMT"/>
              </a:rPr>
              <a:t>4. David spares Saul’s life again -1 Sam 26 (Right Bottom)</a:t>
            </a:r>
          </a:p>
          <a:p>
            <a:pPr algn="l"/>
            <a:r>
              <a:rPr lang="en-US" sz="1800" b="0" i="0" u="none" strike="noStrike" baseline="0" dirty="0">
                <a:latin typeface="TimesNewRomanPSMT"/>
              </a:rPr>
              <a:t>5. Saul and the witch of Endor -1 Sam 28:3-25 (Left Bottom)</a:t>
            </a:r>
          </a:p>
          <a:p>
            <a:pPr algn="l"/>
            <a:r>
              <a:rPr lang="en-US" sz="1800" b="0" i="0" u="none" strike="noStrike" baseline="0" dirty="0">
                <a:latin typeface="TimesNewRomanPSMT"/>
              </a:rPr>
              <a:t>6. David returns and finds that </a:t>
            </a:r>
            <a:r>
              <a:rPr lang="en-US" sz="1800" b="0" i="0" u="none" strike="noStrike" baseline="0" dirty="0" err="1">
                <a:latin typeface="TimesNewRomanPSMT"/>
              </a:rPr>
              <a:t>Ziklag</a:t>
            </a:r>
            <a:r>
              <a:rPr lang="en-US" sz="1800" b="0" i="0" u="none" strike="noStrike" baseline="0" dirty="0">
                <a:latin typeface="TimesNewRomanPSMT"/>
              </a:rPr>
              <a:t> has been </a:t>
            </a:r>
            <a:r>
              <a:rPr lang="en-US" sz="1800" b="0" i="0" u="none" strike="noStrike" baseline="0" dirty="0" err="1">
                <a:latin typeface="TimesNewRomanPSMT"/>
              </a:rPr>
              <a:t>raded</a:t>
            </a:r>
            <a:r>
              <a:rPr lang="en-US" sz="1800" b="0" i="0" u="none" strike="noStrike" baseline="0" dirty="0">
                <a:latin typeface="TimesNewRomanPSMT"/>
              </a:rPr>
              <a:t> -1 Sam 29-30 (Left Center)</a:t>
            </a:r>
          </a:p>
          <a:p>
            <a:pPr algn="l"/>
            <a:r>
              <a:rPr lang="en-US" sz="1800" b="0" i="0" u="none" strike="noStrike" baseline="0" dirty="0">
                <a:latin typeface="TimesNewRomanPSMT"/>
              </a:rPr>
              <a:t>7. David morns for Saul and Jonathan – 1 Sam 31, 2 Sam 1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885845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18-1</a:t>
            </a:r>
          </a:p>
        </p:txBody>
      </p:sp>
      <p:pic>
        <p:nvPicPr>
          <p:cNvPr id="8" name="Audio 7">
            <a:hlinkClick r:id="" action="ppaction://media"/>
            <a:extLst>
              <a:ext uri="{FF2B5EF4-FFF2-40B4-BE49-F238E27FC236}">
                <a16:creationId xmlns:a16="http://schemas.microsoft.com/office/drawing/2014/main" id="{D625FBAE-2E33-CD25-19A2-C075B7FB34F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7928A079-516D-E64A-B11D-00AC1298A44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76"/>
    </mc:Choice>
    <mc:Fallback xmlns="">
      <p:transition spd="slow" advTm="2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8A6AD55-9E3E-4732-8AFA-594FAD7D8D4E}"/>
              </a:ext>
            </a:extLst>
          </p:cNvPr>
          <p:cNvPicPr>
            <a:picLocks noChangeAspect="1"/>
          </p:cNvPicPr>
          <p:nvPr/>
        </p:nvPicPr>
        <p:blipFill>
          <a:blip r:embed="rId2"/>
          <a:stretch>
            <a:fillRect/>
          </a:stretch>
        </p:blipFill>
        <p:spPr>
          <a:xfrm>
            <a:off x="0" y="0"/>
            <a:ext cx="12784015" cy="6858000"/>
          </a:xfrm>
          <a:prstGeom prst="rect">
            <a:avLst/>
          </a:prstGeom>
        </p:spPr>
      </p:pic>
      <p:sp>
        <p:nvSpPr>
          <p:cNvPr id="2" name="TextBox 1">
            <a:extLst>
              <a:ext uri="{FF2B5EF4-FFF2-40B4-BE49-F238E27FC236}">
                <a16:creationId xmlns:a16="http://schemas.microsoft.com/office/drawing/2014/main" id="{2FC7C40F-9006-BF4D-0AE4-638C4E26101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6So the priest gave him the consecrated bread, since there was no bread there but the Bread of the Presence, which had been removed from before the Lord and replaced with hot bread on the day it was taken away.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6མཆོད་དཔོན་གྱིས་ཁོ་ལ་བག་ལེབ་དམ་པ་གནང་ངོ་། །གང་ལ་ཞེ་ན། སྤྱན་བསྟར་བག་ལེབ་མ་གཏོགས་མེད་པས་བག་ལེབ་གསར་པ་ཡར་འབུལ་བའི་སྐབས་སུ། དཀོན་མཆོག་ཡ་ཝཱེའི་སྤྱན་དྲུང་ནས་ཕྱིར་བླངས་པའི་བག་ལེབ་རྙིང་པ་དེ་དཱ་བིད་ལ་སྤྲད་དོ། །</a:t>
            </a:r>
            <a:endParaRPr lang="en-ZA" dirty="0"/>
          </a:p>
        </p:txBody>
      </p:sp>
      <p:pic>
        <p:nvPicPr>
          <p:cNvPr id="7" name="Audio 6">
            <a:hlinkClick r:id="" action="ppaction://media"/>
            <a:extLst>
              <a:ext uri="{FF2B5EF4-FFF2-40B4-BE49-F238E27FC236}">
                <a16:creationId xmlns:a16="http://schemas.microsoft.com/office/drawing/2014/main" id="{28530DF6-11F9-E1CC-3BAD-68A8F38B40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7482"/>
    </mc:Choice>
    <mc:Fallback xmlns="">
      <p:transition spd="slow" advTm="17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D212CF-D500-4305-A41E-5AB0025A44CD}"/>
              </a:ext>
            </a:extLst>
          </p:cNvPr>
          <p:cNvPicPr>
            <a:picLocks noChangeAspect="1"/>
          </p:cNvPicPr>
          <p:nvPr/>
        </p:nvPicPr>
        <p:blipFill>
          <a:blip r:embed="rId2"/>
          <a:stretch>
            <a:fillRect/>
          </a:stretch>
        </p:blipFill>
        <p:spPr>
          <a:xfrm>
            <a:off x="-1915886" y="-853143"/>
            <a:ext cx="14107886" cy="7711143"/>
          </a:xfrm>
          <a:prstGeom prst="rect">
            <a:avLst/>
          </a:prstGeom>
        </p:spPr>
      </p:pic>
      <p:sp>
        <p:nvSpPr>
          <p:cNvPr id="2" name="TextBox 1">
            <a:extLst>
              <a:ext uri="{FF2B5EF4-FFF2-40B4-BE49-F238E27FC236}">
                <a16:creationId xmlns:a16="http://schemas.microsoft.com/office/drawing/2014/main" id="{0C2AF3B7-A6D2-DDB4-0FCE-8D9881C0686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7Now one of Saul’s servants was there that day, detained before the Lord. And his name was Doeg the Edomite, the chief shepherd for Saul.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7ཉིན་དེར། སོ་ལོའི་ཞབས་ཕྱི་ཞིག་དེ་རུ་ཡོད་ཅིང་། ཁོ་རང་དཀོན་མཆོག་ཡ་ཝཱེའི་དྲུང་དུ་འདུག་སྟེ། མི་དེའི་མིང་ལ་དོ་ཨེག་ཟེར་ཞིང་ཨེ་དོམ་པ་ཡིན། སོ་ལོའི་ཕྱུགས་རྫི་དག་གི་འགོ་དཔོན་ཡང་ཡིན།</a:t>
            </a:r>
            <a:endParaRPr lang="en-ZA" sz="1400" dirty="0"/>
          </a:p>
        </p:txBody>
      </p:sp>
      <p:pic>
        <p:nvPicPr>
          <p:cNvPr id="5" name="Audio 4">
            <a:hlinkClick r:id="" action="ppaction://media"/>
            <a:extLst>
              <a:ext uri="{FF2B5EF4-FFF2-40B4-BE49-F238E27FC236}">
                <a16:creationId xmlns:a16="http://schemas.microsoft.com/office/drawing/2014/main" id="{95FA60B7-74AE-701B-21E5-3A64A5455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0277"/>
    </mc:Choice>
    <mc:Fallback xmlns="">
      <p:transition spd="slow" advTm="1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BEDC59-8824-4372-8DEE-8E210C63A97D}"/>
              </a:ext>
            </a:extLst>
          </p:cNvPr>
          <p:cNvPicPr>
            <a:picLocks noChangeAspect="1"/>
          </p:cNvPicPr>
          <p:nvPr/>
        </p:nvPicPr>
        <p:blipFill>
          <a:blip r:embed="rId2"/>
          <a:stretch>
            <a:fillRect/>
          </a:stretch>
        </p:blipFill>
        <p:spPr>
          <a:xfrm>
            <a:off x="0" y="-725713"/>
            <a:ext cx="13797162" cy="7583714"/>
          </a:xfrm>
          <a:prstGeom prst="rect">
            <a:avLst/>
          </a:prstGeom>
        </p:spPr>
      </p:pic>
      <p:sp>
        <p:nvSpPr>
          <p:cNvPr id="2" name="TextBox 1">
            <a:extLst>
              <a:ext uri="{FF2B5EF4-FFF2-40B4-BE49-F238E27FC236}">
                <a16:creationId xmlns:a16="http://schemas.microsoft.com/office/drawing/2014/main" id="{8B4DC334-96C6-D26B-18DA-B836A199B01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8Then David asked Ahimelech, “Is there not a spear or sword on hand here? For I have brought neither my sword nor my weapons with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8ཡང་དཱ་བིད་ཀྱིས་ཨ་ཧི་མེ་ལེག་ལ། ཁྱེད་ཀྱི་ལག་ཏུ་མདུང་ངམ་རལ་གྲི་མེད་དམ། བདག་རྒྱལ་པོའི་ལས་ལ་བྲེལ་མྱུར་ཆེ་བས། འདིར་རལ་གྲིའམ་མཚོན་ཆ་ཅི་ཡང་ཁྱེར་མེད་ཅེས་ཞུས་པས།</a:t>
            </a:r>
            <a:endParaRPr lang="en-ZA" dirty="0"/>
          </a:p>
        </p:txBody>
      </p:sp>
      <p:pic>
        <p:nvPicPr>
          <p:cNvPr id="9" name="Audio 8">
            <a:hlinkClick r:id="" action="ppaction://media"/>
            <a:extLst>
              <a:ext uri="{FF2B5EF4-FFF2-40B4-BE49-F238E27FC236}">
                <a16:creationId xmlns:a16="http://schemas.microsoft.com/office/drawing/2014/main" id="{7016D5FB-76B8-BAC5-749F-5CE2A1B72D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0257"/>
    </mc:Choice>
    <mc:Fallback xmlns="">
      <p:transition spd="slow" advTm="1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F119060-9C30-4334-86C2-C9AA51118F60}"/>
              </a:ext>
            </a:extLst>
          </p:cNvPr>
          <p:cNvPicPr>
            <a:picLocks noChangeAspect="1"/>
          </p:cNvPicPr>
          <p:nvPr/>
        </p:nvPicPr>
        <p:blipFill>
          <a:blip r:embed="rId2"/>
          <a:stretch>
            <a:fillRect/>
          </a:stretch>
        </p:blipFill>
        <p:spPr>
          <a:xfrm>
            <a:off x="-1192162" y="0"/>
            <a:ext cx="13384161" cy="6858000"/>
          </a:xfrm>
          <a:prstGeom prst="rect">
            <a:avLst/>
          </a:prstGeom>
        </p:spPr>
      </p:pic>
      <p:sp>
        <p:nvSpPr>
          <p:cNvPr id="2" name="TextBox 1">
            <a:extLst>
              <a:ext uri="{FF2B5EF4-FFF2-40B4-BE49-F238E27FC236}">
                <a16:creationId xmlns:a16="http://schemas.microsoft.com/office/drawing/2014/main" id="{60DF2285-B7D2-F7CB-FABB-00E83E9D0D2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9The priest replied, “The sword of Goliath the Philistine, whom you killed in the Valley of </a:t>
            </a:r>
            <a:r>
              <a:rPr lang="en-US" sz="3600" dirty="0" err="1">
                <a:solidFill>
                  <a:srgbClr val="121212"/>
                </a:solidFill>
                <a:latin typeface="ArialMT"/>
              </a:rPr>
              <a:t>Elah</a:t>
            </a:r>
            <a:r>
              <a:rPr lang="en-US" sz="3600" dirty="0">
                <a:solidFill>
                  <a:srgbClr val="121212"/>
                </a:solidFill>
                <a:latin typeface="ArialMT"/>
              </a:rPr>
              <a:t>, is here; it is wrapped in a cloth behind the ephod. If you want, you may take it. For there is no other but this one.”</a:t>
            </a:r>
          </a:p>
          <a:p>
            <a:r>
              <a:rPr lang="en-US" sz="3600" dirty="0">
                <a:solidFill>
                  <a:srgbClr val="121212"/>
                </a:solidFill>
                <a:latin typeface="ArialMT"/>
              </a:rPr>
              <a:t>And David said, “There is none like it; give it to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9མཆོད་དཔོན་གྱིས། ཨེ་ལཱ་ཞེས་པའི་ལུང་པའི་ནང་དུ་ཁྱོད་ཀྱིས་བསད་པའི་ཕེ་ལེ་ཤེད་པ་གོལ་ཡད་ཀྱི་རལ་གྲི་ཡོད། དེ་རས་ཀྱིས་བཏུམས་ནས་བེར་ཐུལ་གྱི་རྒྱབ་ཏུ་བཞག་ཡོད། ཁྱོད་ལ་དགོས་ན་ལོངས་ཤིག དེ་མ་གཏོགས་གཞན་གང་ཡང་འདི་རུ་མེད་ཟེར་བས། དཱ་བིད་ཀྱིས། འདི་དང་འདྲ་བ་གཞན་གང་ཡང་མེད་པས་དེ་ང་ལ་གནང་རོགས་ཞེས་ཞུས་སོ། །</a:t>
            </a:r>
            <a:endParaRPr lang="en-ZA" dirty="0"/>
          </a:p>
        </p:txBody>
      </p:sp>
      <p:pic>
        <p:nvPicPr>
          <p:cNvPr id="27" name="Audio 26">
            <a:hlinkClick r:id="" action="ppaction://media"/>
            <a:extLst>
              <a:ext uri="{FF2B5EF4-FFF2-40B4-BE49-F238E27FC236}">
                <a16:creationId xmlns:a16="http://schemas.microsoft.com/office/drawing/2014/main" id="{24E4EF8F-0A6A-FDF3-906C-5FCA0FAB35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5174"/>
    </mc:Choice>
    <mc:Fallback xmlns="">
      <p:transition spd="slow" advTm="2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52F5DE-10FC-4092-96ED-521753805711}"/>
              </a:ext>
            </a:extLst>
          </p:cNvPr>
          <p:cNvPicPr>
            <a:picLocks noChangeAspect="1"/>
          </p:cNvPicPr>
          <p:nvPr/>
        </p:nvPicPr>
        <p:blipFill>
          <a:blip r:embed="rId2"/>
          <a:stretch>
            <a:fillRect/>
          </a:stretch>
        </p:blipFill>
        <p:spPr>
          <a:xfrm>
            <a:off x="0" y="-286357"/>
            <a:ext cx="12192000" cy="7144357"/>
          </a:xfrm>
          <a:prstGeom prst="rect">
            <a:avLst/>
          </a:prstGeom>
        </p:spPr>
      </p:pic>
      <p:sp>
        <p:nvSpPr>
          <p:cNvPr id="2" name="TextBox 1">
            <a:extLst>
              <a:ext uri="{FF2B5EF4-FFF2-40B4-BE49-F238E27FC236}">
                <a16:creationId xmlns:a16="http://schemas.microsoft.com/office/drawing/2014/main" id="{6B91869C-C575-22C6-2DBD-109E0FBA134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22:1So David left Gath and took refuge in the cave of </a:t>
            </a:r>
            <a:r>
              <a:rPr lang="en-US" sz="4800" dirty="0" err="1">
                <a:solidFill>
                  <a:srgbClr val="121212"/>
                </a:solidFill>
                <a:latin typeface="ArialMT"/>
              </a:rPr>
              <a:t>Adullam</a:t>
            </a:r>
            <a:r>
              <a:rPr lang="en-US" sz="4800" dirty="0">
                <a:solidFill>
                  <a:srgbClr val="121212"/>
                </a:solidFill>
                <a:latin typeface="ArialMT"/>
              </a:rPr>
              <a:t>. When his brothers and the rest of his father’s household heard about it, they went down to him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22:</a:t>
            </a:r>
            <a:r>
              <a:rPr lang="bo-CN" sz="6000" dirty="0">
                <a:solidFill>
                  <a:srgbClr val="121212"/>
                </a:solidFill>
                <a:latin typeface="ArialMT"/>
              </a:rPr>
              <a:t>1དཱ་བིད་ས་ཆ་དེ་ནས་ཐོན་ཏེ་བྲག་ཕུག་ཨ་དུལ་ལཱམ་ཞེས་བྱ་བ་དེར་བྲོས་ཤིང་། གཏམ་དེ་ཁོའི་སྤུན་རྣམས་དང་ཕ་ཡི་ཁྱིམ་རྒྱུད་ཐམས་ཅད་ཀྱིས་ཐོས་པ་དང་ཁོ་ཚོ་ཡང་དཱ་བིད་ཀྱི་རྩར་ཕྱིན་པ་རེད། </a:t>
            </a:r>
            <a:endParaRPr lang="en-ZA" dirty="0"/>
          </a:p>
        </p:txBody>
      </p:sp>
      <p:pic>
        <p:nvPicPr>
          <p:cNvPr id="15" name="Audio 14">
            <a:hlinkClick r:id="" action="ppaction://media"/>
            <a:extLst>
              <a:ext uri="{FF2B5EF4-FFF2-40B4-BE49-F238E27FC236}">
                <a16:creationId xmlns:a16="http://schemas.microsoft.com/office/drawing/2014/main" id="{09EBA6EB-99CA-5CBF-DD34-2E8CDAEF95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183"/>
    </mc:Choice>
    <mc:Fallback xmlns="">
      <p:transition spd="slow" advTm="1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C83588E-63F4-4814-9B4B-1C765A75607C}"/>
              </a:ext>
            </a:extLst>
          </p:cNvPr>
          <p:cNvPicPr>
            <a:picLocks noChangeAspect="1"/>
          </p:cNvPicPr>
          <p:nvPr/>
        </p:nvPicPr>
        <p:blipFill>
          <a:blip r:embed="rId2"/>
          <a:stretch>
            <a:fillRect/>
          </a:stretch>
        </p:blipFill>
        <p:spPr>
          <a:xfrm>
            <a:off x="0" y="-958955"/>
            <a:ext cx="13030200" cy="7794095"/>
          </a:xfrm>
          <a:prstGeom prst="rect">
            <a:avLst/>
          </a:prstGeom>
        </p:spPr>
      </p:pic>
      <p:sp>
        <p:nvSpPr>
          <p:cNvPr id="2" name="TextBox 1">
            <a:extLst>
              <a:ext uri="{FF2B5EF4-FFF2-40B4-BE49-F238E27FC236}">
                <a16:creationId xmlns:a16="http://schemas.microsoft.com/office/drawing/2014/main" id="{07997550-7803-9536-CAE8-90F0C5F18A35}"/>
              </a:ext>
            </a:extLst>
          </p:cNvPr>
          <p:cNvSpPr txBox="1"/>
          <p:nvPr/>
        </p:nvSpPr>
        <p:spPr>
          <a:xfrm>
            <a:off x="0" y="77588"/>
            <a:ext cx="5975129" cy="6858000"/>
          </a:xfrm>
          <a:prstGeom prst="rect">
            <a:avLst/>
          </a:prstGeom>
          <a:noFill/>
        </p:spPr>
        <p:txBody>
          <a:bodyPr wrap="square" rtlCol="0">
            <a:noAutofit/>
          </a:bodyPr>
          <a:lstStyle/>
          <a:p>
            <a:pPr algn="ctr"/>
            <a:r>
              <a:rPr lang="bo-CN" sz="8000" b="1" i="0" cap="all" dirty="0">
                <a:solidFill>
                  <a:schemeClr val="bg1"/>
                </a:solidFill>
                <a:effectLst/>
                <a:latin typeface="ArialMT"/>
              </a:rPr>
              <a:t>ཤ་མུ་ཨེལ་དང་པོ། 21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algn="l"/>
            <a:r>
              <a:rPr lang="bo-CN" sz="8000" b="1" i="0" dirty="0">
                <a:solidFill>
                  <a:schemeClr val="bg1"/>
                </a:solidFill>
                <a:effectLst/>
                <a:latin typeface="ArialMT"/>
              </a:rPr>
              <a:t>དཱ་བིད་ས་ཨུལ་གྱི་</a:t>
            </a:r>
            <a:endParaRPr lang="en-IN" sz="8000" b="1" i="0" dirty="0">
              <a:solidFill>
                <a:schemeClr val="bg1"/>
              </a:solidFill>
              <a:effectLst/>
              <a:latin typeface="ArialMT"/>
            </a:endParaRPr>
          </a:p>
          <a:p>
            <a:pPr algn="l"/>
            <a:r>
              <a:rPr lang="bo-CN" sz="8000" b="1" i="0" dirty="0">
                <a:solidFill>
                  <a:schemeClr val="bg1"/>
                </a:solidFill>
                <a:effectLst/>
                <a:latin typeface="ArialMT"/>
              </a:rPr>
              <a:t>རྩ་ནས་བྲོས་པ།</a:t>
            </a: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9F5E57-A361-4CA8-B8CB-8DE6C9894C7F}"/>
              </a:ext>
            </a:extLst>
          </p:cNvPr>
          <p:cNvPicPr>
            <a:picLocks noChangeAspect="1"/>
          </p:cNvPicPr>
          <p:nvPr/>
        </p:nvPicPr>
        <p:blipFill>
          <a:blip r:embed="rId2"/>
          <a:stretch>
            <a:fillRect/>
          </a:stretch>
        </p:blipFill>
        <p:spPr>
          <a:xfrm>
            <a:off x="0" y="0"/>
            <a:ext cx="12851780" cy="6858000"/>
          </a:xfrm>
          <a:prstGeom prst="rect">
            <a:avLst/>
          </a:prstGeom>
        </p:spPr>
      </p:pic>
      <p:sp>
        <p:nvSpPr>
          <p:cNvPr id="2" name="TextBox 1">
            <a:extLst>
              <a:ext uri="{FF2B5EF4-FFF2-40B4-BE49-F238E27FC236}">
                <a16:creationId xmlns:a16="http://schemas.microsoft.com/office/drawing/2014/main" id="{F01AE317-FE9D-27F7-2A9D-BDB7FBFCFDF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2And all who were distressed or indebted or discontented rallied around him, and he became their leader. About four hundred men were with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2ཡང་འཚོ་བ་དཀའ་སྡུག་ཅན་དང་བུ་ལོན་ཅན། སེམས་སྡུག་ཅན་ཐམས་ཅད་དེར་འཛོམས་ནས་ཁོ་དེ་དག་གི་འགོ་དཔོན་དུ་གྱུར་ཅིང་ཁོ་དང་མཉམ་དུ་མི་བཞི་བརྒྱ་ཙམ་ཡོད། </a:t>
            </a:r>
            <a:endParaRPr lang="en-ZA" dirty="0"/>
          </a:p>
        </p:txBody>
      </p:sp>
      <p:pic>
        <p:nvPicPr>
          <p:cNvPr id="5" name="Audio 4">
            <a:hlinkClick r:id="" action="ppaction://media"/>
            <a:extLst>
              <a:ext uri="{FF2B5EF4-FFF2-40B4-BE49-F238E27FC236}">
                <a16:creationId xmlns:a16="http://schemas.microsoft.com/office/drawing/2014/main" id="{DD49AADF-C4BC-A746-5E07-711A0827A2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3944"/>
    </mc:Choice>
    <mc:Fallback xmlns="">
      <p:transition spd="slow" advTm="1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71BA01E-2CD9-4787-9FC5-5FD3D45F1AD8}"/>
              </a:ext>
            </a:extLst>
          </p:cNvPr>
          <p:cNvPicPr>
            <a:picLocks noChangeAspect="1"/>
          </p:cNvPicPr>
          <p:nvPr/>
        </p:nvPicPr>
        <p:blipFill>
          <a:blip r:embed="rId2"/>
          <a:stretch>
            <a:fillRect/>
          </a:stretch>
        </p:blipFill>
        <p:spPr>
          <a:xfrm>
            <a:off x="0" y="-2119085"/>
            <a:ext cx="16144128" cy="8977086"/>
          </a:xfrm>
          <a:prstGeom prst="rect">
            <a:avLst/>
          </a:prstGeom>
        </p:spPr>
      </p:pic>
      <p:sp>
        <p:nvSpPr>
          <p:cNvPr id="2" name="TextBox 1">
            <a:extLst>
              <a:ext uri="{FF2B5EF4-FFF2-40B4-BE49-F238E27FC236}">
                <a16:creationId xmlns:a16="http://schemas.microsoft.com/office/drawing/2014/main" id="{15F0B45B-0DC5-25CB-AA49-20A7FED57A0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9But Doeg the Edomite, who had stationed himself with Saul’s servants, answered: “I saw the son of Jesse come to Ahimelech son of </a:t>
            </a:r>
            <a:r>
              <a:rPr lang="en-US" sz="3600" dirty="0" err="1">
                <a:solidFill>
                  <a:srgbClr val="121212"/>
                </a:solidFill>
                <a:latin typeface="ArialMT"/>
              </a:rPr>
              <a:t>Ahitub</a:t>
            </a:r>
            <a:r>
              <a:rPr lang="en-US" sz="3600" dirty="0">
                <a:solidFill>
                  <a:srgbClr val="121212"/>
                </a:solidFill>
                <a:latin typeface="ArialMT"/>
              </a:rPr>
              <a:t> at Nob. 10Ahimelech inquired of the Lord for him and gave him provisions. He also gave him the sword of Goliath the Philistine.”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9དེ་ནས་ཨེ་དོམ་པ་དོ་ཨེག་བྱ་བ་སོ་ལོ་ཡི་བློན་འཁོར་རྣམས་ཀྱི་ཁྲོད་དུ་འགྲེངས་ནས་ན་རེ། ངས་ནི་ཡེ་སེའི་བུ་དེ་ནོབ་བྱ་བའི་ཡུལ་དུ་ཨ་ཧི་ཏུབ་ཀྱི་བུ་ཨ་ཧི་མེ་ལེག་གི་མདུན་དུ་འགྲོ་བ་མཐོང་བྱུང་། 10དེ་ནས་ཨ་ཧི་མེ་ལེག་གིས་ཡེ་སེའི་བུ་ཡི་དོན་དུ་དཀོན་མཆོག་ཡ་ཝཱེ་ལ་གསོལ་བ་བཏབ་ཅིང་ཁོ་ལ་རྒྱགས་དང་ཕེ་ལེ་ཤེད་པ་གོལ་ཡད་ཀྱི་རལ་གྲི་ཡང་བཏང་བྱུང་ཞེས་ཞུས་སོ། །</a:t>
            </a:r>
            <a:endParaRPr lang="en-ZA" sz="4400" dirty="0"/>
          </a:p>
        </p:txBody>
      </p:sp>
      <p:pic>
        <p:nvPicPr>
          <p:cNvPr id="11" name="Audio 10">
            <a:hlinkClick r:id="" action="ppaction://media"/>
            <a:extLst>
              <a:ext uri="{FF2B5EF4-FFF2-40B4-BE49-F238E27FC236}">
                <a16:creationId xmlns:a16="http://schemas.microsoft.com/office/drawing/2014/main" id="{E273595A-C44D-4077-3704-A4C3CB4E31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25357"/>
    </mc:Choice>
    <mc:Fallback xmlns="">
      <p:transition spd="slow" advTm="2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526A29-2D9E-4C33-A1FB-D1F76D821168}"/>
              </a:ext>
            </a:extLst>
          </p:cNvPr>
          <p:cNvPicPr>
            <a:picLocks noChangeAspect="1"/>
          </p:cNvPicPr>
          <p:nvPr/>
        </p:nvPicPr>
        <p:blipFill>
          <a:blip r:embed="rId2"/>
          <a:stretch>
            <a:fillRect/>
          </a:stretch>
        </p:blipFill>
        <p:spPr>
          <a:xfrm>
            <a:off x="1" y="-139990"/>
            <a:ext cx="12192000" cy="6997990"/>
          </a:xfrm>
          <a:prstGeom prst="rect">
            <a:avLst/>
          </a:prstGeom>
        </p:spPr>
      </p:pic>
      <p:sp>
        <p:nvSpPr>
          <p:cNvPr id="2" name="TextBox 1">
            <a:extLst>
              <a:ext uri="{FF2B5EF4-FFF2-40B4-BE49-F238E27FC236}">
                <a16:creationId xmlns:a16="http://schemas.microsoft.com/office/drawing/2014/main" id="{922950C9-B560-5148-5D92-962FD350025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17Then the king ordered the guards at his side, “Turn and kill the priests of the Lord, because they too sided with David. For they knew he was fleeing, but they did not tell me.”</a:t>
            </a:r>
          </a:p>
          <a:p>
            <a:r>
              <a:rPr lang="en-US" sz="3600" dirty="0">
                <a:solidFill>
                  <a:srgbClr val="121212"/>
                </a:solidFill>
                <a:latin typeface="ArialMT"/>
              </a:rPr>
              <a:t>But the king’s servants would not lift a hand to strike the priests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17རྒྱལ་པོས་གཡས་གཡོན་དུ་སྡོད་པའི་སྐུ་སྲུང་པ་རྣམས་ལ། ཁྱོད་ཚོས་འཕྲལ་མར་དཀོན་མཆོག་ཡ་ཝཱེའི་མཆོད་དཔོན་རྣམས་སོད་ཅིག དེ་དག་གིས་དཱ་བིད་ལ་རོགས་བྱས་པར་མ་ཟད། ཁོ་ཚོས་དཱ་བིད་བྲོས་པ་ཤེས་ཀྱང་ང་ལ་འཕྲིན་མ་བཏང་ཞེས་སྨྲས་ཀྱང་། རྒྱལ་པོའི་བློན་འཁོར་རྣམས་ནི་དཀོན་མཆོག་ཡ་ཝཱེའི་མཆོད་དཔོན་རྣམས་གསོད་པའི་ཕྱིར་ལག་པ་བརྐྱང་བར་མ་འཐད་དོ། ། </a:t>
            </a:r>
            <a:endParaRPr lang="en-ZA" dirty="0"/>
          </a:p>
        </p:txBody>
      </p:sp>
      <p:pic>
        <p:nvPicPr>
          <p:cNvPr id="10" name="Audio 9">
            <a:hlinkClick r:id="" action="ppaction://media"/>
            <a:extLst>
              <a:ext uri="{FF2B5EF4-FFF2-40B4-BE49-F238E27FC236}">
                <a16:creationId xmlns:a16="http://schemas.microsoft.com/office/drawing/2014/main" id="{904DE2A0-8077-4810-5D53-03100E8CB6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2688"/>
    </mc:Choice>
    <mc:Fallback xmlns="">
      <p:transition spd="slow" advTm="2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D5BB14-D9D4-4992-9A90-97A0AB90718D}"/>
              </a:ext>
            </a:extLst>
          </p:cNvPr>
          <p:cNvPicPr>
            <a:picLocks noChangeAspect="1"/>
          </p:cNvPicPr>
          <p:nvPr/>
        </p:nvPicPr>
        <p:blipFill>
          <a:blip r:embed="rId2"/>
          <a:stretch>
            <a:fillRect/>
          </a:stretch>
        </p:blipFill>
        <p:spPr>
          <a:xfrm>
            <a:off x="-1" y="0"/>
            <a:ext cx="12888905" cy="6858000"/>
          </a:xfrm>
          <a:prstGeom prst="rect">
            <a:avLst/>
          </a:prstGeom>
        </p:spPr>
      </p:pic>
      <p:sp>
        <p:nvSpPr>
          <p:cNvPr id="2" name="TextBox 1">
            <a:extLst>
              <a:ext uri="{FF2B5EF4-FFF2-40B4-BE49-F238E27FC236}">
                <a16:creationId xmlns:a16="http://schemas.microsoft.com/office/drawing/2014/main" id="{FF9D6C0C-A9EB-4BA4-9597-48E9919708B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18So the king ordered Doeg, “You turn and strike down the priests!”</a:t>
            </a:r>
          </a:p>
          <a:p>
            <a:r>
              <a:rPr lang="en-US" sz="4000" dirty="0">
                <a:solidFill>
                  <a:srgbClr val="121212"/>
                </a:solidFill>
                <a:latin typeface="ArialMT"/>
              </a:rPr>
              <a:t>And Doeg the Edomite turned and struck down the priests himself. On that day he killed eighty-five men who wore the linen ephod.</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18དེ་ནས་རྒྱལ་པོས་དོ་ཨེག་ལ། ཁྱོད་ཀྱིས་འཕྲལ་མར་མཆོད་དཔོན་རྣམས་སོད་ཅིག་ཅེས་བཀའ་བསྒོས་པ་ལ། ཨེ་དོམ་པ་དོ་ཨེག་གིས་ཉིན་དེ་ལ་སོ་རས་ཀྱིས་བཟོས་པའི་བེར་ཐུལ་གྱོན་པའི་མི་བརྒྱད་ཅུ་གྱ་ལྔ་བསད་པ་རེད། </a:t>
            </a:r>
            <a:endParaRPr lang="en-ZA" sz="1600" dirty="0"/>
          </a:p>
        </p:txBody>
      </p:sp>
      <p:pic>
        <p:nvPicPr>
          <p:cNvPr id="11" name="Audio 10">
            <a:hlinkClick r:id="" action="ppaction://media"/>
            <a:extLst>
              <a:ext uri="{FF2B5EF4-FFF2-40B4-BE49-F238E27FC236}">
                <a16:creationId xmlns:a16="http://schemas.microsoft.com/office/drawing/2014/main" id="{19393C98-429F-25C3-2F3F-FEDC440209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311"/>
    </mc:Choice>
    <mc:Fallback xmlns="">
      <p:transition spd="slow" advTm="1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4B4ABAF-5E56-404E-B495-A7AE09658CE8}"/>
              </a:ext>
            </a:extLst>
          </p:cNvPr>
          <p:cNvPicPr>
            <a:picLocks noChangeAspect="1"/>
          </p:cNvPicPr>
          <p:nvPr/>
        </p:nvPicPr>
        <p:blipFill>
          <a:blip r:embed="rId2"/>
          <a:stretch>
            <a:fillRect/>
          </a:stretch>
        </p:blipFill>
        <p:spPr>
          <a:xfrm>
            <a:off x="-819412" y="0"/>
            <a:ext cx="13011411" cy="6858000"/>
          </a:xfrm>
          <a:prstGeom prst="rect">
            <a:avLst/>
          </a:prstGeom>
        </p:spPr>
      </p:pic>
      <p:sp>
        <p:nvSpPr>
          <p:cNvPr id="2" name="TextBox 1">
            <a:extLst>
              <a:ext uri="{FF2B5EF4-FFF2-40B4-BE49-F238E27FC236}">
                <a16:creationId xmlns:a16="http://schemas.microsoft.com/office/drawing/2014/main" id="{024BBB0C-46DC-58F0-3592-2EFCAA6FDA3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20But one of the sons of Ahimelech son of </a:t>
            </a:r>
            <a:r>
              <a:rPr lang="en-US" sz="4400" dirty="0" err="1">
                <a:solidFill>
                  <a:srgbClr val="121212"/>
                </a:solidFill>
                <a:latin typeface="ArialMT"/>
              </a:rPr>
              <a:t>Ahitub</a:t>
            </a:r>
            <a:r>
              <a:rPr lang="en-US" sz="4400" dirty="0">
                <a:solidFill>
                  <a:srgbClr val="121212"/>
                </a:solidFill>
                <a:latin typeface="ArialMT"/>
              </a:rPr>
              <a:t> escaped. His name was Abiathar, and he fled to David. 21And Abiathar told David that Saul had killed the priests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20དེ་ནས་ཨ་ཧི་ཏུབ་ཀྱི་བུ་ཨ་ཧི་མེ་ལེག་གི་བུ་རྣམས་ལས་ཨབ་ཡཱ་ཐར་ཞེས་བྱ་བ་དེ་དཱ་བིད་ཀྱི་མདུན་དུ་བྲོས། 21ཨབ་ཡཱ་ཐར་གྱིས་སོ་ལོས་དཀོན་མཆོག་ཡ་ཝཱེའི་མཆོད་དཔོན་ཐམས་ཅད་བསད་པའི་དོན་དེ་དཱ་བིད་ལ་སྨྲས་པ་དང་།</a:t>
            </a:r>
            <a:endParaRPr lang="en-ZA" dirty="0"/>
          </a:p>
        </p:txBody>
      </p:sp>
      <p:pic>
        <p:nvPicPr>
          <p:cNvPr id="5" name="Audio 4">
            <a:hlinkClick r:id="" action="ppaction://media"/>
            <a:extLst>
              <a:ext uri="{FF2B5EF4-FFF2-40B4-BE49-F238E27FC236}">
                <a16:creationId xmlns:a16="http://schemas.microsoft.com/office/drawing/2014/main" id="{04A5E3E4-9F65-CC9B-AD7E-E4513ADEA1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5317"/>
    </mc:Choice>
    <mc:Fallback xmlns="">
      <p:transition spd="slow" advTm="1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7200" b="0" i="0" u="none" strike="noStrike" baseline="0" dirty="0">
                <a:latin typeface="TimesNewRomanPSMT"/>
              </a:rPr>
              <a:t>1. David at Nob and Saul’s vengeance - 1 Sam 21 – 22 ( Left Top)</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ཤ་མུ་ཨེལ་དང་པོ། 21</a:t>
            </a:r>
          </a:p>
          <a:p>
            <a:pPr algn="l"/>
            <a:r>
              <a:rPr lang="bo-CN" sz="8000" b="1" i="0" dirty="0">
                <a:solidFill>
                  <a:srgbClr val="121212"/>
                </a:solidFill>
                <a:effectLst/>
                <a:latin typeface="ArialMT"/>
              </a:rPr>
              <a:t>དཱ་བིད་ས་ཨུལ་གྱི་རྩ་ནས་བྲོས་པ།</a:t>
            </a:r>
          </a:p>
        </p:txBody>
      </p:sp>
      <p:pic>
        <p:nvPicPr>
          <p:cNvPr id="13" name="Audio 12">
            <a:hlinkClick r:id="" action="ppaction://media"/>
            <a:extLst>
              <a:ext uri="{FF2B5EF4-FFF2-40B4-BE49-F238E27FC236}">
                <a16:creationId xmlns:a16="http://schemas.microsoft.com/office/drawing/2014/main" id="{1D3C90C7-3B1D-B0EF-1483-9EC94A233E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685"/>
    </mc:Choice>
    <mc:Fallback xmlns="">
      <p:transition spd="slow" advTm="2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DFDE6B4-458A-4DFB-9FE0-937F37E736EF}"/>
              </a:ext>
            </a:extLst>
          </p:cNvPr>
          <p:cNvPicPr>
            <a:picLocks noChangeAspect="1"/>
          </p:cNvPicPr>
          <p:nvPr/>
        </p:nvPicPr>
        <p:blipFill>
          <a:blip r:embed="rId2"/>
          <a:stretch>
            <a:fillRect/>
          </a:stretch>
        </p:blipFill>
        <p:spPr>
          <a:xfrm>
            <a:off x="-62813" y="-101626"/>
            <a:ext cx="12254811" cy="6960580"/>
          </a:xfrm>
          <a:prstGeom prst="rect">
            <a:avLst/>
          </a:prstGeom>
        </p:spPr>
      </p:pic>
      <p:sp>
        <p:nvSpPr>
          <p:cNvPr id="2" name="TextBox 1">
            <a:extLst>
              <a:ext uri="{FF2B5EF4-FFF2-40B4-BE49-F238E27FC236}">
                <a16:creationId xmlns:a16="http://schemas.microsoft.com/office/drawing/2014/main" id="{8E4C877D-815E-9C2D-1149-46D77F49649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E93F2D91-7375-4155-B7F6-4BC620D65D89}"/>
              </a:ext>
            </a:extLst>
          </p:cNvPr>
          <p:cNvPicPr>
            <a:picLocks noChangeAspect="1"/>
          </p:cNvPicPr>
          <p:nvPr/>
        </p:nvPicPr>
        <p:blipFill>
          <a:blip r:embed="rId2"/>
          <a:stretch>
            <a:fillRect/>
          </a:stretch>
        </p:blipFill>
        <p:spPr>
          <a:xfrm>
            <a:off x="0" y="-958955"/>
            <a:ext cx="13030200" cy="7794095"/>
          </a:xfrm>
          <a:prstGeom prst="rect">
            <a:avLst/>
          </a:prstGeom>
        </p:spPr>
      </p:pic>
      <p:sp>
        <p:nvSpPr>
          <p:cNvPr id="2" name="TextBox 1">
            <a:extLst>
              <a:ext uri="{FF2B5EF4-FFF2-40B4-BE49-F238E27FC236}">
                <a16:creationId xmlns:a16="http://schemas.microsoft.com/office/drawing/2014/main" id="{5E1B610D-A6FD-B24F-B829-EB028A29CC40}"/>
              </a:ext>
            </a:extLst>
          </p:cNvPr>
          <p:cNvSpPr txBox="1"/>
          <p:nvPr/>
        </p:nvSpPr>
        <p:spPr>
          <a:xfrm>
            <a:off x="0" y="77588"/>
            <a:ext cx="5975129" cy="6858000"/>
          </a:xfrm>
          <a:prstGeom prst="rect">
            <a:avLst/>
          </a:prstGeom>
          <a:noFill/>
        </p:spPr>
        <p:txBody>
          <a:bodyPr wrap="square" rtlCol="0">
            <a:noAutofit/>
          </a:bodyPr>
          <a:lstStyle/>
          <a:p>
            <a:pPr algn="ctr"/>
            <a:r>
              <a:rPr lang="bo-CN" sz="8000" b="1" i="0" cap="all" dirty="0">
                <a:solidFill>
                  <a:schemeClr val="bg1"/>
                </a:solidFill>
                <a:effectLst/>
                <a:latin typeface="ArialMT"/>
              </a:rPr>
              <a:t>ཤ་མུ་ཨེལ་དང་པོ། 21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algn="l"/>
            <a:r>
              <a:rPr lang="bo-CN" sz="8000" b="1" i="0" dirty="0">
                <a:solidFill>
                  <a:schemeClr val="bg1"/>
                </a:solidFill>
                <a:effectLst/>
                <a:latin typeface="ArialMT"/>
              </a:rPr>
              <a:t>དཱ་བིད་ས་ཨུལ་གྱི་</a:t>
            </a:r>
            <a:endParaRPr lang="en-IN" sz="8000" b="1" i="0" dirty="0">
              <a:solidFill>
                <a:schemeClr val="bg1"/>
              </a:solidFill>
              <a:effectLst/>
              <a:latin typeface="ArialMT"/>
            </a:endParaRPr>
          </a:p>
          <a:p>
            <a:pPr algn="l"/>
            <a:r>
              <a:rPr lang="bo-CN" sz="8000" b="1" i="0" dirty="0">
                <a:solidFill>
                  <a:schemeClr val="bg1"/>
                </a:solidFill>
                <a:effectLst/>
                <a:latin typeface="ArialMT"/>
              </a:rPr>
              <a:t>རྩ་ནས་བྲོས་པ།</a:t>
            </a:r>
          </a:p>
        </p:txBody>
      </p:sp>
      <p:sp>
        <p:nvSpPr>
          <p:cNvPr id="3" name="TextBox 2">
            <a:extLst>
              <a:ext uri="{FF2B5EF4-FFF2-40B4-BE49-F238E27FC236}">
                <a16:creationId xmlns:a16="http://schemas.microsoft.com/office/drawing/2014/main" id="{6CB65EAD-805E-687B-1C5F-DC3AE78A0C07}"/>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Then David came to Nob, to Ahimelech the priest…</a:t>
            </a:r>
            <a:r>
              <a:rPr lang="en-US" sz="4000" dirty="0">
                <a:solidFill>
                  <a:srgbClr val="121212"/>
                </a:solidFill>
                <a:latin typeface="ArialMT"/>
              </a:rPr>
              <a:t>(Because they were hungry, David asked the priest:)</a:t>
            </a:r>
          </a:p>
          <a:p>
            <a:r>
              <a:rPr lang="en-US" sz="4000" b="0" i="0" dirty="0">
                <a:solidFill>
                  <a:srgbClr val="121212"/>
                </a:solidFill>
                <a:effectLst/>
                <a:latin typeface="ArialMT"/>
              </a:rPr>
              <a:t>3Now then, what do you have on hand? Give me five loaves of bread, or whatever can be found.”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1དེ་ནས་དཱ་བིད་ནོབ་ཅེས་པའི་ས་ཆ་ཡི་མཆོད་དཔོན་ཨ་ཧི་མེ་ལེག་བྱ་བའི་དྲུང་དུ་སླེབས་ནས།</a:t>
            </a:r>
            <a:r>
              <a:rPr lang="en-IN" sz="6000" dirty="0">
                <a:solidFill>
                  <a:srgbClr val="121212"/>
                </a:solidFill>
                <a:latin typeface="ArialMT"/>
              </a:rPr>
              <a:t>…</a:t>
            </a:r>
            <a:r>
              <a:rPr lang="bo-CN" sz="6000" dirty="0">
                <a:solidFill>
                  <a:srgbClr val="121212"/>
                </a:solidFill>
                <a:latin typeface="ArialMT"/>
              </a:rPr>
              <a:t> </a:t>
            </a:r>
            <a:r>
              <a:rPr lang="bo-CN" sz="6000" b="0" i="0" dirty="0">
                <a:solidFill>
                  <a:srgbClr val="121212"/>
                </a:solidFill>
                <a:effectLst/>
                <a:latin typeface="ArialMT"/>
              </a:rPr>
              <a:t>3ད་ལྟ་ཁྱེད་ཀྱི་ལག་ཏུ་ཅི་ཡོད། བག་ལེབ་ལྔའམ་གང་ཡོད་པ་དེ་ང་ལ་གནང་རོགས་ཞེས་པའི་ལན་དུ།</a:t>
            </a:r>
            <a:endParaRPr lang="en-ZA" sz="4800" dirty="0"/>
          </a:p>
        </p:txBody>
      </p:sp>
      <p:pic>
        <p:nvPicPr>
          <p:cNvPr id="13" name="Audio 12">
            <a:hlinkClick r:id="" action="ppaction://media"/>
            <a:extLst>
              <a:ext uri="{FF2B5EF4-FFF2-40B4-BE49-F238E27FC236}">
                <a16:creationId xmlns:a16="http://schemas.microsoft.com/office/drawing/2014/main" id="{66AC3782-C513-21EF-DBE8-618DE22D70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3483"/>
    </mc:Choice>
    <mc:Fallback xmlns="">
      <p:transition spd="slow" advTm="1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5363B8-CEEC-403C-9400-EECAC6182FD1}"/>
              </a:ext>
            </a:extLst>
          </p:cNvPr>
          <p:cNvPicPr>
            <a:picLocks noChangeAspect="1"/>
          </p:cNvPicPr>
          <p:nvPr/>
        </p:nvPicPr>
        <p:blipFill>
          <a:blip r:embed="rId2"/>
          <a:stretch>
            <a:fillRect/>
          </a:stretch>
        </p:blipFill>
        <p:spPr>
          <a:xfrm>
            <a:off x="-1" y="-957943"/>
            <a:ext cx="14573477" cy="7815943"/>
          </a:xfrm>
          <a:prstGeom prst="rect">
            <a:avLst/>
          </a:prstGeom>
        </p:spPr>
      </p:pic>
      <p:sp>
        <p:nvSpPr>
          <p:cNvPr id="2" name="TextBox 1">
            <a:extLst>
              <a:ext uri="{FF2B5EF4-FFF2-40B4-BE49-F238E27FC236}">
                <a16:creationId xmlns:a16="http://schemas.microsoft.com/office/drawing/2014/main" id="{7E67646E-3653-FE1E-5F00-8215316513F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4“There is no common bread on hand,” the priest replied, “but there is some consecrated bread—provided that the young men have kept themselves from women.”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4མཆོད་དཔོན་གྱིས་དཱ་བིད་ལ། བག་ལེབ་དཀྱུས་མ་ངའི་ལག་ཏུ་མེད་དེ། འདི་རུ་བག་ལེབ་དམ་པ་ཡོད། གལ་ཏེ་གཡོག་པོ་དག་གིས་རང་རང་གི་ལུས་བུད་མེད་ལས་བསྲུངས་ཡོད་ན་སྤྲད་ཆོག་ཅེས་སྨྲས།</a:t>
            </a:r>
            <a:endParaRPr lang="en-ZA" dirty="0"/>
          </a:p>
        </p:txBody>
      </p:sp>
      <p:pic>
        <p:nvPicPr>
          <p:cNvPr id="7" name="Audio 6">
            <a:hlinkClick r:id="" action="ppaction://media"/>
            <a:extLst>
              <a:ext uri="{FF2B5EF4-FFF2-40B4-BE49-F238E27FC236}">
                <a16:creationId xmlns:a16="http://schemas.microsoft.com/office/drawing/2014/main" id="{4E00ED31-7DAA-E251-74D5-53ED4EFFF3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3646"/>
    </mc:Choice>
    <mc:Fallback xmlns="">
      <p:transition spd="slow" advTm="1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177556-3E80-46B3-8E81-58B2DA898151}"/>
              </a:ext>
            </a:extLst>
          </p:cNvPr>
          <p:cNvPicPr>
            <a:picLocks noChangeAspect="1"/>
          </p:cNvPicPr>
          <p:nvPr/>
        </p:nvPicPr>
        <p:blipFill>
          <a:blip r:embed="rId2"/>
          <a:stretch>
            <a:fillRect/>
          </a:stretch>
        </p:blipFill>
        <p:spPr>
          <a:xfrm>
            <a:off x="0" y="-227948"/>
            <a:ext cx="12191999" cy="7085948"/>
          </a:xfrm>
          <a:prstGeom prst="rect">
            <a:avLst/>
          </a:prstGeom>
        </p:spPr>
      </p:pic>
      <p:sp>
        <p:nvSpPr>
          <p:cNvPr id="2" name="TextBox 1">
            <a:extLst>
              <a:ext uri="{FF2B5EF4-FFF2-40B4-BE49-F238E27FC236}">
                <a16:creationId xmlns:a16="http://schemas.microsoft.com/office/drawing/2014/main" id="{6A5E8446-DAE4-6F58-F81B-E28E19E0478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5David answered, “Women have indeed been kept from us, as is usual when I set out. And the equipment of the young men is holy, as it is even on common missions, and all the more at this time.”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5དཱ་བིད་ཀྱིས་མཆོད་དཔོན་ལ། ནམ་རྒྱུན་དམག་ལ་ཆས་པའི་སྐབས་བཞིན། ད་རེས་ཀྱང་ངེད་ཅག་བུད་མེད་དང་མ་འགྲོགས་པ་སྟེ། རྒྱུན་ལྡན་གྱི་དུས་སུ་གཡོག་པོ་ཐམས་ཅད་གཙང་མ་ཡིན་ན། དེ་རིང་ནི་སྔར་བས་ཀྱང་གཙང་མ་མ་ཡིན་ནམ་ཞེས་སྨྲས་པས།</a:t>
            </a:r>
            <a:endParaRPr lang="en-ZA" dirty="0"/>
          </a:p>
        </p:txBody>
      </p:sp>
      <p:pic>
        <p:nvPicPr>
          <p:cNvPr id="14" name="Audio 13">
            <a:hlinkClick r:id="" action="ppaction://media"/>
            <a:extLst>
              <a:ext uri="{FF2B5EF4-FFF2-40B4-BE49-F238E27FC236}">
                <a16:creationId xmlns:a16="http://schemas.microsoft.com/office/drawing/2014/main" id="{F1831E1D-D5B3-F180-3B43-4C5FC5D313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1430"/>
    </mc:Choice>
    <mc:Fallback xmlns="">
      <p:transition spd="slow" advTm="21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1753</Words>
  <Application>Microsoft Office PowerPoint</Application>
  <PresentationFormat>Widescreen</PresentationFormat>
  <Paragraphs>72</Paragraphs>
  <Slides>30</Slides>
  <Notes>1</Notes>
  <HiddenSlides>0</HiddenSlides>
  <MMClips>15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2024-07-11T09:04:31Z</dcterms:modified>
</cp:coreProperties>
</file>