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9" r:id="rId19"/>
    <p:sldId id="448" r:id="rId20"/>
    <p:sldId id="441" r:id="rId21"/>
    <p:sldId id="442" r:id="rId22"/>
    <p:sldId id="443" r:id="rId23"/>
    <p:sldId id="444" r:id="rId24"/>
    <p:sldId id="445" r:id="rId25"/>
    <p:sldId id="446" r:id="rId26"/>
    <p:sldId id="44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1A2B67-24E4-465E-9419-00DD3A8F7EEC}" v="2" dt="2024-07-11T08:52:23.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1312" autoAdjust="0"/>
  </p:normalViewPr>
  <p:slideViewPr>
    <p:cSldViewPr snapToGrid="0">
      <p:cViewPr varScale="1">
        <p:scale>
          <a:sx n="95" d="100"/>
          <a:sy n="95" d="100"/>
        </p:scale>
        <p:origin x="90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0A2C0B4-73AE-455D-A5E7-AF5442E5F8CE}"/>
    <pc:docChg chg="modSld">
      <pc:chgData name="Leonie Smith" userId="fed1330f33f5650e" providerId="LiveId" clId="{40A2C0B4-73AE-455D-A5E7-AF5442E5F8CE}" dt="2022-05-06T06:42:10.670" v="1"/>
      <pc:docMkLst>
        <pc:docMk/>
      </pc:docMkLst>
      <pc:sldChg chg="addSp delSp modSp modTransition modAnim">
        <pc:chgData name="Leonie Smith" userId="fed1330f33f5650e" providerId="LiveId" clId="{40A2C0B4-73AE-455D-A5E7-AF5442E5F8CE}" dt="2022-05-06T06:42:10.670" v="1"/>
        <pc:sldMkLst>
          <pc:docMk/>
          <pc:sldMk cId="2869461528" sldId="308"/>
        </pc:sldMkLst>
        <pc:picChg chg="add del mod">
          <ac:chgData name="Leonie Smith" userId="fed1330f33f5650e" providerId="LiveId" clId="{40A2C0B4-73AE-455D-A5E7-AF5442E5F8CE}" dt="2022-05-06T06:42:10.670" v="1"/>
          <ac:picMkLst>
            <pc:docMk/>
            <pc:sldMk cId="2869461528" sldId="308"/>
            <ac:picMk id="4" creationId="{C6DEBBBC-6C2A-1276-EC24-34CC3D9F62E4}"/>
          </ac:picMkLst>
        </pc:picChg>
      </pc:sldChg>
    </pc:docChg>
  </pc:docChgLst>
  <pc:docChgLst>
    <pc:chgData name="Alfred Smith" userId="3c60a3631c0db8ad" providerId="LiveId" clId="{D51A2B67-24E4-465E-9419-00DD3A8F7EEC}"/>
    <pc:docChg chg="undo redo custSel modSld">
      <pc:chgData name="Alfred Smith" userId="3c60a3631c0db8ad" providerId="LiveId" clId="{D51A2B67-24E4-465E-9419-00DD3A8F7EEC}" dt="2024-07-11T09:14:34.299" v="82" actId="403"/>
      <pc:docMkLst>
        <pc:docMk/>
      </pc:docMkLst>
      <pc:sldChg chg="addSp delSp modSp mod">
        <pc:chgData name="Alfred Smith" userId="3c60a3631c0db8ad" providerId="LiveId" clId="{D51A2B67-24E4-465E-9419-00DD3A8F7EEC}" dt="2024-07-11T08:51:02.581" v="1"/>
        <pc:sldMkLst>
          <pc:docMk/>
          <pc:sldMk cId="2869461528" sldId="308"/>
        </pc:sldMkLst>
        <pc:spChg chg="del">
          <ac:chgData name="Alfred Smith" userId="3c60a3631c0db8ad" providerId="LiveId" clId="{D51A2B67-24E4-465E-9419-00DD3A8F7EEC}" dt="2024-07-11T08:51:01.993" v="0" actId="478"/>
          <ac:spMkLst>
            <pc:docMk/>
            <pc:sldMk cId="2869461528" sldId="308"/>
            <ac:spMk id="3" creationId="{77C8C5EB-7063-4EFF-9206-9F831A363AF1}"/>
          </ac:spMkLst>
        </pc:spChg>
        <pc:spChg chg="add mod">
          <ac:chgData name="Alfred Smith" userId="3c60a3631c0db8ad" providerId="LiveId" clId="{D51A2B67-24E4-465E-9419-00DD3A8F7EEC}" dt="2024-07-11T08:51:02.581" v="1"/>
          <ac:spMkLst>
            <pc:docMk/>
            <pc:sldMk cId="2869461528" sldId="308"/>
            <ac:spMk id="5" creationId="{328E6606-1C43-4083-0491-A13B078C7E1D}"/>
          </ac:spMkLst>
        </pc:spChg>
      </pc:sldChg>
      <pc:sldChg chg="addSp modSp">
        <pc:chgData name="Alfred Smith" userId="3c60a3631c0db8ad" providerId="LiveId" clId="{D51A2B67-24E4-465E-9419-00DD3A8F7EEC}" dt="2024-07-11T08:52:23.874" v="2"/>
        <pc:sldMkLst>
          <pc:docMk/>
          <pc:sldMk cId="1727650077" sldId="427"/>
        </pc:sldMkLst>
        <pc:spChg chg="add mod">
          <ac:chgData name="Alfred Smith" userId="3c60a3631c0db8ad" providerId="LiveId" clId="{D51A2B67-24E4-465E-9419-00DD3A8F7EEC}" dt="2024-07-11T08:52:23.874" v="2"/>
          <ac:spMkLst>
            <pc:docMk/>
            <pc:sldMk cId="1727650077" sldId="427"/>
            <ac:spMk id="3" creationId="{9E131BC1-550A-E122-166D-CCBC1E06EF43}"/>
          </ac:spMkLst>
        </pc:spChg>
      </pc:sldChg>
      <pc:sldChg chg="modSp mod">
        <pc:chgData name="Alfred Smith" userId="3c60a3631c0db8ad" providerId="LiveId" clId="{D51A2B67-24E4-465E-9419-00DD3A8F7EEC}" dt="2024-07-11T09:09:43.652" v="24"/>
        <pc:sldMkLst>
          <pc:docMk/>
          <pc:sldMk cId="942615762" sldId="430"/>
        </pc:sldMkLst>
        <pc:spChg chg="mod">
          <ac:chgData name="Alfred Smith" userId="3c60a3631c0db8ad" providerId="LiveId" clId="{D51A2B67-24E4-465E-9419-00DD3A8F7EEC}" dt="2024-07-11T09:05:21.234" v="3"/>
          <ac:spMkLst>
            <pc:docMk/>
            <pc:sldMk cId="942615762" sldId="430"/>
            <ac:spMk id="4" creationId="{9A13E2D8-2F59-44C1-B1D2-79C300C26DD4}"/>
          </ac:spMkLst>
        </pc:spChg>
        <pc:spChg chg="mod">
          <ac:chgData name="Alfred Smith" userId="3c60a3631c0db8ad" providerId="LiveId" clId="{D51A2B67-24E4-465E-9419-00DD3A8F7EEC}" dt="2024-07-11T09:09:43.652" v="24"/>
          <ac:spMkLst>
            <pc:docMk/>
            <pc:sldMk cId="942615762" sldId="430"/>
            <ac:spMk id="6" creationId="{416C064E-628E-47C0-A712-DB178FE9901E}"/>
          </ac:spMkLst>
        </pc:spChg>
      </pc:sldChg>
      <pc:sldChg chg="modSp mod">
        <pc:chgData name="Alfred Smith" userId="3c60a3631c0db8ad" providerId="LiveId" clId="{D51A2B67-24E4-465E-9419-00DD3A8F7EEC}" dt="2024-07-11T09:10:04.953" v="26"/>
        <pc:sldMkLst>
          <pc:docMk/>
          <pc:sldMk cId="1886351016" sldId="432"/>
        </pc:sldMkLst>
        <pc:spChg chg="mod">
          <ac:chgData name="Alfred Smith" userId="3c60a3631c0db8ad" providerId="LiveId" clId="{D51A2B67-24E4-465E-9419-00DD3A8F7EEC}" dt="2024-07-11T09:05:34.924" v="4"/>
          <ac:spMkLst>
            <pc:docMk/>
            <pc:sldMk cId="1886351016" sldId="432"/>
            <ac:spMk id="4" creationId="{9A13E2D8-2F59-44C1-B1D2-79C300C26DD4}"/>
          </ac:spMkLst>
        </pc:spChg>
        <pc:spChg chg="mod">
          <ac:chgData name="Alfred Smith" userId="3c60a3631c0db8ad" providerId="LiveId" clId="{D51A2B67-24E4-465E-9419-00DD3A8F7EEC}" dt="2024-07-11T09:10:04.953" v="26"/>
          <ac:spMkLst>
            <pc:docMk/>
            <pc:sldMk cId="1886351016" sldId="432"/>
            <ac:spMk id="6" creationId="{416C064E-628E-47C0-A712-DB178FE9901E}"/>
          </ac:spMkLst>
        </pc:spChg>
      </pc:sldChg>
      <pc:sldChg chg="modSp mod">
        <pc:chgData name="Alfred Smith" userId="3c60a3631c0db8ad" providerId="LiveId" clId="{D51A2B67-24E4-465E-9419-00DD3A8F7EEC}" dt="2024-07-11T09:10:20.546" v="27"/>
        <pc:sldMkLst>
          <pc:docMk/>
          <pc:sldMk cId="882125327" sldId="434"/>
        </pc:sldMkLst>
        <pc:spChg chg="mod">
          <ac:chgData name="Alfred Smith" userId="3c60a3631c0db8ad" providerId="LiveId" clId="{D51A2B67-24E4-465E-9419-00DD3A8F7EEC}" dt="2024-07-11T09:05:58.276" v="7"/>
          <ac:spMkLst>
            <pc:docMk/>
            <pc:sldMk cId="882125327" sldId="434"/>
            <ac:spMk id="4" creationId="{9A13E2D8-2F59-44C1-B1D2-79C300C26DD4}"/>
          </ac:spMkLst>
        </pc:spChg>
        <pc:spChg chg="mod">
          <ac:chgData name="Alfred Smith" userId="3c60a3631c0db8ad" providerId="LiveId" clId="{D51A2B67-24E4-465E-9419-00DD3A8F7EEC}" dt="2024-07-11T09:10:20.546" v="27"/>
          <ac:spMkLst>
            <pc:docMk/>
            <pc:sldMk cId="882125327" sldId="434"/>
            <ac:spMk id="6" creationId="{416C064E-628E-47C0-A712-DB178FE9901E}"/>
          </ac:spMkLst>
        </pc:spChg>
      </pc:sldChg>
      <pc:sldChg chg="addSp delSp modSp mod">
        <pc:chgData name="Alfred Smith" userId="3c60a3631c0db8ad" providerId="LiveId" clId="{D51A2B67-24E4-465E-9419-00DD3A8F7EEC}" dt="2024-07-11T09:10:37.020" v="30"/>
        <pc:sldMkLst>
          <pc:docMk/>
          <pc:sldMk cId="3195935868" sldId="436"/>
        </pc:sldMkLst>
        <pc:spChg chg="add del">
          <ac:chgData name="Alfred Smith" userId="3c60a3631c0db8ad" providerId="LiveId" clId="{D51A2B67-24E4-465E-9419-00DD3A8F7EEC}" dt="2024-07-11T09:10:32.830" v="29" actId="22"/>
          <ac:spMkLst>
            <pc:docMk/>
            <pc:sldMk cId="3195935868" sldId="436"/>
            <ac:spMk id="3" creationId="{1805D44B-14AF-ABB9-0A2D-B469AD3B0660}"/>
          </ac:spMkLst>
        </pc:spChg>
        <pc:spChg chg="mod">
          <ac:chgData name="Alfred Smith" userId="3c60a3631c0db8ad" providerId="LiveId" clId="{D51A2B67-24E4-465E-9419-00DD3A8F7EEC}" dt="2024-07-11T09:06:22.671" v="9" actId="404"/>
          <ac:spMkLst>
            <pc:docMk/>
            <pc:sldMk cId="3195935868" sldId="436"/>
            <ac:spMk id="4" creationId="{9A13E2D8-2F59-44C1-B1D2-79C300C26DD4}"/>
          </ac:spMkLst>
        </pc:spChg>
        <pc:spChg chg="mod">
          <ac:chgData name="Alfred Smith" userId="3c60a3631c0db8ad" providerId="LiveId" clId="{D51A2B67-24E4-465E-9419-00DD3A8F7EEC}" dt="2024-07-11T09:10:37.020" v="30"/>
          <ac:spMkLst>
            <pc:docMk/>
            <pc:sldMk cId="3195935868" sldId="436"/>
            <ac:spMk id="6" creationId="{416C064E-628E-47C0-A712-DB178FE9901E}"/>
          </ac:spMkLst>
        </pc:spChg>
      </pc:sldChg>
      <pc:sldChg chg="modSp mod">
        <pc:chgData name="Alfred Smith" userId="3c60a3631c0db8ad" providerId="LiveId" clId="{D51A2B67-24E4-465E-9419-00DD3A8F7EEC}" dt="2024-07-11T09:10:52.709" v="31"/>
        <pc:sldMkLst>
          <pc:docMk/>
          <pc:sldMk cId="3261377596" sldId="438"/>
        </pc:sldMkLst>
        <pc:spChg chg="mod">
          <ac:chgData name="Alfred Smith" userId="3c60a3631c0db8ad" providerId="LiveId" clId="{D51A2B67-24E4-465E-9419-00DD3A8F7EEC}" dt="2024-07-11T09:06:42.640" v="10"/>
          <ac:spMkLst>
            <pc:docMk/>
            <pc:sldMk cId="3261377596" sldId="438"/>
            <ac:spMk id="4" creationId="{9A13E2D8-2F59-44C1-B1D2-79C300C26DD4}"/>
          </ac:spMkLst>
        </pc:spChg>
        <pc:spChg chg="mod">
          <ac:chgData name="Alfred Smith" userId="3c60a3631c0db8ad" providerId="LiveId" clId="{D51A2B67-24E4-465E-9419-00DD3A8F7EEC}" dt="2024-07-11T09:10:52.709" v="31"/>
          <ac:spMkLst>
            <pc:docMk/>
            <pc:sldMk cId="3261377596" sldId="438"/>
            <ac:spMk id="6" creationId="{416C064E-628E-47C0-A712-DB178FE9901E}"/>
          </ac:spMkLst>
        </pc:spChg>
      </pc:sldChg>
      <pc:sldChg chg="modSp mod">
        <pc:chgData name="Alfred Smith" userId="3c60a3631c0db8ad" providerId="LiveId" clId="{D51A2B67-24E4-465E-9419-00DD3A8F7EEC}" dt="2024-07-11T09:12:07.235" v="42" actId="5793"/>
        <pc:sldMkLst>
          <pc:docMk/>
          <pc:sldMk cId="923867738" sldId="440"/>
        </pc:sldMkLst>
        <pc:spChg chg="mod">
          <ac:chgData name="Alfred Smith" userId="3c60a3631c0db8ad" providerId="LiveId" clId="{D51A2B67-24E4-465E-9419-00DD3A8F7EEC}" dt="2024-07-11T09:12:07.235" v="42" actId="5793"/>
          <ac:spMkLst>
            <pc:docMk/>
            <pc:sldMk cId="923867738" sldId="440"/>
            <ac:spMk id="4" creationId="{9A13E2D8-2F59-44C1-B1D2-79C300C26DD4}"/>
          </ac:spMkLst>
        </pc:spChg>
        <pc:spChg chg="mod">
          <ac:chgData name="Alfred Smith" userId="3c60a3631c0db8ad" providerId="LiveId" clId="{D51A2B67-24E4-465E-9419-00DD3A8F7EEC}" dt="2024-07-11T09:11:24.320" v="32"/>
          <ac:spMkLst>
            <pc:docMk/>
            <pc:sldMk cId="923867738" sldId="440"/>
            <ac:spMk id="6" creationId="{416C064E-628E-47C0-A712-DB178FE9901E}"/>
          </ac:spMkLst>
        </pc:spChg>
      </pc:sldChg>
      <pc:sldChg chg="addSp delSp modSp mod">
        <pc:chgData name="Alfred Smith" userId="3c60a3631c0db8ad" providerId="LiveId" clId="{D51A2B67-24E4-465E-9419-00DD3A8F7EEC}" dt="2024-07-11T09:13:51.120" v="57" actId="403"/>
        <pc:sldMkLst>
          <pc:docMk/>
          <pc:sldMk cId="2180228365" sldId="442"/>
        </pc:sldMkLst>
        <pc:spChg chg="add del">
          <ac:chgData name="Alfred Smith" userId="3c60a3631c0db8ad" providerId="LiveId" clId="{D51A2B67-24E4-465E-9419-00DD3A8F7EEC}" dt="2024-07-11T09:13:32.060" v="45" actId="22"/>
          <ac:spMkLst>
            <pc:docMk/>
            <pc:sldMk cId="2180228365" sldId="442"/>
            <ac:spMk id="3" creationId="{563ABCBC-C15B-2D1A-C271-3F54A6DBA741}"/>
          </ac:spMkLst>
        </pc:spChg>
        <pc:spChg chg="mod">
          <ac:chgData name="Alfred Smith" userId="3c60a3631c0db8ad" providerId="LiveId" clId="{D51A2B67-24E4-465E-9419-00DD3A8F7EEC}" dt="2024-07-11T09:08:22.609" v="21"/>
          <ac:spMkLst>
            <pc:docMk/>
            <pc:sldMk cId="2180228365" sldId="442"/>
            <ac:spMk id="4" creationId="{9A13E2D8-2F59-44C1-B1D2-79C300C26DD4}"/>
          </ac:spMkLst>
        </pc:spChg>
        <pc:spChg chg="mod">
          <ac:chgData name="Alfred Smith" userId="3c60a3631c0db8ad" providerId="LiveId" clId="{D51A2B67-24E4-465E-9419-00DD3A8F7EEC}" dt="2024-07-11T09:13:51.120" v="57" actId="403"/>
          <ac:spMkLst>
            <pc:docMk/>
            <pc:sldMk cId="2180228365" sldId="442"/>
            <ac:spMk id="6" creationId="{416C064E-628E-47C0-A712-DB178FE9901E}"/>
          </ac:spMkLst>
        </pc:spChg>
      </pc:sldChg>
      <pc:sldChg chg="modSp mod">
        <pc:chgData name="Alfred Smith" userId="3c60a3631c0db8ad" providerId="LiveId" clId="{D51A2B67-24E4-465E-9419-00DD3A8F7EEC}" dt="2024-07-11T09:14:12.710" v="69" actId="403"/>
        <pc:sldMkLst>
          <pc:docMk/>
          <pc:sldMk cId="1718612039" sldId="444"/>
        </pc:sldMkLst>
        <pc:spChg chg="mod">
          <ac:chgData name="Alfred Smith" userId="3c60a3631c0db8ad" providerId="LiveId" clId="{D51A2B67-24E4-465E-9419-00DD3A8F7EEC}" dt="2024-07-11T09:08:38.250" v="22"/>
          <ac:spMkLst>
            <pc:docMk/>
            <pc:sldMk cId="1718612039" sldId="444"/>
            <ac:spMk id="4" creationId="{9A13E2D8-2F59-44C1-B1D2-79C300C26DD4}"/>
          </ac:spMkLst>
        </pc:spChg>
        <pc:spChg chg="mod">
          <ac:chgData name="Alfred Smith" userId="3c60a3631c0db8ad" providerId="LiveId" clId="{D51A2B67-24E4-465E-9419-00DD3A8F7EEC}" dt="2024-07-11T09:14:12.710" v="69" actId="403"/>
          <ac:spMkLst>
            <pc:docMk/>
            <pc:sldMk cId="1718612039" sldId="444"/>
            <ac:spMk id="6" creationId="{416C064E-628E-47C0-A712-DB178FE9901E}"/>
          </ac:spMkLst>
        </pc:spChg>
      </pc:sldChg>
      <pc:sldChg chg="modSp mod">
        <pc:chgData name="Alfred Smith" userId="3c60a3631c0db8ad" providerId="LiveId" clId="{D51A2B67-24E4-465E-9419-00DD3A8F7EEC}" dt="2024-07-11T09:14:34.299" v="82" actId="403"/>
        <pc:sldMkLst>
          <pc:docMk/>
          <pc:sldMk cId="665805102" sldId="446"/>
        </pc:sldMkLst>
        <pc:spChg chg="mod">
          <ac:chgData name="Alfred Smith" userId="3c60a3631c0db8ad" providerId="LiveId" clId="{D51A2B67-24E4-465E-9419-00DD3A8F7EEC}" dt="2024-07-11T09:09:00.885" v="23"/>
          <ac:spMkLst>
            <pc:docMk/>
            <pc:sldMk cId="665805102" sldId="446"/>
            <ac:spMk id="4" creationId="{9A13E2D8-2F59-44C1-B1D2-79C300C26DD4}"/>
          </ac:spMkLst>
        </pc:spChg>
        <pc:spChg chg="mod">
          <ac:chgData name="Alfred Smith" userId="3c60a3631c0db8ad" providerId="LiveId" clId="{D51A2B67-24E4-465E-9419-00DD3A8F7EEC}" dt="2024-07-11T09:14:34.299" v="82" actId="403"/>
          <ac:spMkLst>
            <pc:docMk/>
            <pc:sldMk cId="665805102" sldId="446"/>
            <ac:spMk id="6" creationId="{416C064E-628E-47C0-A712-DB178FE9901E}"/>
          </ac:spMkLst>
        </pc:spChg>
      </pc:sldChg>
      <pc:sldChg chg="modSp mod">
        <pc:chgData name="Alfred Smith" userId="3c60a3631c0db8ad" providerId="LiveId" clId="{D51A2B67-24E4-465E-9419-00DD3A8F7EEC}" dt="2024-07-11T09:12:19.030" v="43"/>
        <pc:sldMkLst>
          <pc:docMk/>
          <pc:sldMk cId="1998870317" sldId="448"/>
        </pc:sldMkLst>
        <pc:spChg chg="mod">
          <ac:chgData name="Alfred Smith" userId="3c60a3631c0db8ad" providerId="LiveId" clId="{D51A2B67-24E4-465E-9419-00DD3A8F7EEC}" dt="2024-07-11T09:12:01.708" v="39" actId="20577"/>
          <ac:spMkLst>
            <pc:docMk/>
            <pc:sldMk cId="1998870317" sldId="448"/>
            <ac:spMk id="4" creationId="{9A13E2D8-2F59-44C1-B1D2-79C300C26DD4}"/>
          </ac:spMkLst>
        </pc:spChg>
        <pc:spChg chg="mod">
          <ac:chgData name="Alfred Smith" userId="3c60a3631c0db8ad" providerId="LiveId" clId="{D51A2B67-24E4-465E-9419-00DD3A8F7EEC}" dt="2024-07-11T09:12:19.030" v="43"/>
          <ac:spMkLst>
            <pc:docMk/>
            <pc:sldMk cId="1998870317" sldId="448"/>
            <ac:spMk id="6" creationId="{416C064E-628E-47C0-A712-DB178FE9901E}"/>
          </ac:spMkLst>
        </pc:spChg>
      </pc:sldChg>
    </pc:docChg>
  </pc:docChgLst>
  <pc:docChgLst>
    <pc:chgData name="Alfred Smith" userId="3c60a3631c0db8ad" providerId="LiveId" clId="{75C8A950-66EA-4FF7-8574-72D34A30897C}"/>
    <pc:docChg chg="modSld">
      <pc:chgData name="Alfred Smith" userId="3c60a3631c0db8ad" providerId="LiveId" clId="{75C8A950-66EA-4FF7-8574-72D34A30897C}" dt="2024-02-15T15:05:26.766" v="47" actId="20577"/>
      <pc:docMkLst>
        <pc:docMk/>
      </pc:docMkLst>
      <pc:sldChg chg="addSp modSp">
        <pc:chgData name="Alfred Smith" userId="3c60a3631c0db8ad" providerId="LiveId" clId="{75C8A950-66EA-4FF7-8574-72D34A30897C}" dt="2024-02-15T15:02:54.180" v="0"/>
        <pc:sldMkLst>
          <pc:docMk/>
          <pc:sldMk cId="2869461528" sldId="308"/>
        </pc:sldMkLst>
        <pc:spChg chg="add mod">
          <ac:chgData name="Alfred Smith" userId="3c60a3631c0db8ad" providerId="LiveId" clId="{75C8A950-66EA-4FF7-8574-72D34A30897C}" dt="2024-02-15T15:02:54.180" v="0"/>
          <ac:spMkLst>
            <pc:docMk/>
            <pc:sldMk cId="2869461528" sldId="308"/>
            <ac:spMk id="4" creationId="{9E5FE3AB-FE6F-64CC-640F-8DA26A644CF2}"/>
          </ac:spMkLst>
        </pc:spChg>
      </pc:sldChg>
      <pc:sldChg chg="addSp modSp">
        <pc:chgData name="Alfred Smith" userId="3c60a3631c0db8ad" providerId="LiveId" clId="{75C8A950-66EA-4FF7-8574-72D34A30897C}" dt="2024-02-15T15:02:58.578" v="1"/>
        <pc:sldMkLst>
          <pc:docMk/>
          <pc:sldMk cId="1237137471" sldId="310"/>
        </pc:sldMkLst>
        <pc:spChg chg="add mod">
          <ac:chgData name="Alfred Smith" userId="3c60a3631c0db8ad" providerId="LiveId" clId="{75C8A950-66EA-4FF7-8574-72D34A30897C}" dt="2024-02-15T15:02:58.578" v="1"/>
          <ac:spMkLst>
            <pc:docMk/>
            <pc:sldMk cId="1237137471" sldId="310"/>
            <ac:spMk id="2" creationId="{8088CC77-7910-A2D6-044B-BBE331A49533}"/>
          </ac:spMkLst>
        </pc:spChg>
      </pc:sldChg>
      <pc:sldChg chg="addSp modSp">
        <pc:chgData name="Alfred Smith" userId="3c60a3631c0db8ad" providerId="LiveId" clId="{75C8A950-66EA-4FF7-8574-72D34A30897C}" dt="2024-02-15T15:03:01.475" v="2"/>
        <pc:sldMkLst>
          <pc:docMk/>
          <pc:sldMk cId="1727650077" sldId="427"/>
        </pc:sldMkLst>
        <pc:spChg chg="add mod">
          <ac:chgData name="Alfred Smith" userId="3c60a3631c0db8ad" providerId="LiveId" clId="{75C8A950-66EA-4FF7-8574-72D34A30897C}" dt="2024-02-15T15:03:01.475" v="2"/>
          <ac:spMkLst>
            <pc:docMk/>
            <pc:sldMk cId="1727650077" sldId="427"/>
            <ac:spMk id="2" creationId="{E6B2DDFA-B459-A36E-2D7B-0A762CE7573E}"/>
          </ac:spMkLst>
        </pc:spChg>
      </pc:sldChg>
      <pc:sldChg chg="addSp modSp">
        <pc:chgData name="Alfred Smith" userId="3c60a3631c0db8ad" providerId="LiveId" clId="{75C8A950-66EA-4FF7-8574-72D34A30897C}" dt="2024-02-15T15:03:24.530" v="3"/>
        <pc:sldMkLst>
          <pc:docMk/>
          <pc:sldMk cId="579800659" sldId="431"/>
        </pc:sldMkLst>
        <pc:spChg chg="add mod">
          <ac:chgData name="Alfred Smith" userId="3c60a3631c0db8ad" providerId="LiveId" clId="{75C8A950-66EA-4FF7-8574-72D34A30897C}" dt="2024-02-15T15:03:24.530" v="3"/>
          <ac:spMkLst>
            <pc:docMk/>
            <pc:sldMk cId="579800659" sldId="431"/>
            <ac:spMk id="2" creationId="{B3BE4AD6-A6BA-D01F-A457-BBFC73520E44}"/>
          </ac:spMkLst>
        </pc:spChg>
      </pc:sldChg>
      <pc:sldChg chg="addSp modSp mod">
        <pc:chgData name="Alfred Smith" userId="3c60a3631c0db8ad" providerId="LiveId" clId="{75C8A950-66EA-4FF7-8574-72D34A30897C}" dt="2024-02-15T15:03:33.583" v="6" actId="20577"/>
        <pc:sldMkLst>
          <pc:docMk/>
          <pc:sldMk cId="484949745" sldId="433"/>
        </pc:sldMkLst>
        <pc:spChg chg="add mod">
          <ac:chgData name="Alfred Smith" userId="3c60a3631c0db8ad" providerId="LiveId" clId="{75C8A950-66EA-4FF7-8574-72D34A30897C}" dt="2024-02-15T15:03:33.583" v="6" actId="20577"/>
          <ac:spMkLst>
            <pc:docMk/>
            <pc:sldMk cId="484949745" sldId="433"/>
            <ac:spMk id="2" creationId="{FC0A9397-2BF7-BAAD-38DA-3E2FBAE359A8}"/>
          </ac:spMkLst>
        </pc:spChg>
      </pc:sldChg>
      <pc:sldChg chg="addSp modSp mod">
        <pc:chgData name="Alfred Smith" userId="3c60a3631c0db8ad" providerId="LiveId" clId="{75C8A950-66EA-4FF7-8574-72D34A30897C}" dt="2024-02-15T15:03:40.824" v="9" actId="20577"/>
        <pc:sldMkLst>
          <pc:docMk/>
          <pc:sldMk cId="381388045" sldId="435"/>
        </pc:sldMkLst>
        <pc:spChg chg="add mod">
          <ac:chgData name="Alfred Smith" userId="3c60a3631c0db8ad" providerId="LiveId" clId="{75C8A950-66EA-4FF7-8574-72D34A30897C}" dt="2024-02-15T15:03:40.824" v="9" actId="20577"/>
          <ac:spMkLst>
            <pc:docMk/>
            <pc:sldMk cId="381388045" sldId="435"/>
            <ac:spMk id="2" creationId="{41EEC105-62B9-B20E-484E-42AF001AEA38}"/>
          </ac:spMkLst>
        </pc:spChg>
      </pc:sldChg>
      <pc:sldChg chg="addSp modSp mod">
        <pc:chgData name="Alfred Smith" userId="3c60a3631c0db8ad" providerId="LiveId" clId="{75C8A950-66EA-4FF7-8574-72D34A30897C}" dt="2024-02-15T15:03:57.101" v="12" actId="20577"/>
        <pc:sldMkLst>
          <pc:docMk/>
          <pc:sldMk cId="630368776" sldId="437"/>
        </pc:sldMkLst>
        <pc:spChg chg="add mod">
          <ac:chgData name="Alfred Smith" userId="3c60a3631c0db8ad" providerId="LiveId" clId="{75C8A950-66EA-4FF7-8574-72D34A30897C}" dt="2024-02-15T15:03:57.101" v="12" actId="20577"/>
          <ac:spMkLst>
            <pc:docMk/>
            <pc:sldMk cId="630368776" sldId="437"/>
            <ac:spMk id="2" creationId="{5F0972D6-FAA5-F382-3ED3-6EC865746197}"/>
          </ac:spMkLst>
        </pc:spChg>
      </pc:sldChg>
      <pc:sldChg chg="addSp modSp mod">
        <pc:chgData name="Alfred Smith" userId="3c60a3631c0db8ad" providerId="LiveId" clId="{75C8A950-66EA-4FF7-8574-72D34A30897C}" dt="2024-02-15T15:04:08.854" v="19" actId="20577"/>
        <pc:sldMkLst>
          <pc:docMk/>
          <pc:sldMk cId="3759221820" sldId="439"/>
        </pc:sldMkLst>
        <pc:spChg chg="add mod">
          <ac:chgData name="Alfred Smith" userId="3c60a3631c0db8ad" providerId="LiveId" clId="{75C8A950-66EA-4FF7-8574-72D34A30897C}" dt="2024-02-15T15:04:08.854" v="19" actId="20577"/>
          <ac:spMkLst>
            <pc:docMk/>
            <pc:sldMk cId="3759221820" sldId="439"/>
            <ac:spMk id="2" creationId="{477590B2-4BDC-FDCD-AD97-00A20B7B4D79}"/>
          </ac:spMkLst>
        </pc:spChg>
      </pc:sldChg>
      <pc:sldChg chg="addSp modSp mod">
        <pc:chgData name="Alfred Smith" userId="3c60a3631c0db8ad" providerId="LiveId" clId="{75C8A950-66EA-4FF7-8574-72D34A30897C}" dt="2024-02-15T15:05:26.766" v="47" actId="20577"/>
        <pc:sldMkLst>
          <pc:docMk/>
          <pc:sldMk cId="3676245138" sldId="441"/>
        </pc:sldMkLst>
        <pc:spChg chg="add mod">
          <ac:chgData name="Alfred Smith" userId="3c60a3631c0db8ad" providerId="LiveId" clId="{75C8A950-66EA-4FF7-8574-72D34A30897C}" dt="2024-02-15T15:05:26.766" v="47" actId="20577"/>
          <ac:spMkLst>
            <pc:docMk/>
            <pc:sldMk cId="3676245138" sldId="441"/>
            <ac:spMk id="2" creationId="{3CE9D341-274B-0FD4-BDE9-DA4664B8D8CF}"/>
          </ac:spMkLst>
        </pc:spChg>
      </pc:sldChg>
      <pc:sldChg chg="addSp modSp mod">
        <pc:chgData name="Alfred Smith" userId="3c60a3631c0db8ad" providerId="LiveId" clId="{75C8A950-66EA-4FF7-8574-72D34A30897C}" dt="2024-02-15T15:05:16.316" v="45" actId="20577"/>
        <pc:sldMkLst>
          <pc:docMk/>
          <pc:sldMk cId="3095902142" sldId="443"/>
        </pc:sldMkLst>
        <pc:spChg chg="add mod">
          <ac:chgData name="Alfred Smith" userId="3c60a3631c0db8ad" providerId="LiveId" clId="{75C8A950-66EA-4FF7-8574-72D34A30897C}" dt="2024-02-15T15:05:16.316" v="45" actId="20577"/>
          <ac:spMkLst>
            <pc:docMk/>
            <pc:sldMk cId="3095902142" sldId="443"/>
            <ac:spMk id="2" creationId="{D5B26854-0ECB-CDF5-B54F-F207E299DD11}"/>
          </ac:spMkLst>
        </pc:spChg>
      </pc:sldChg>
      <pc:sldChg chg="addSp modSp mod">
        <pc:chgData name="Alfred Smith" userId="3c60a3631c0db8ad" providerId="LiveId" clId="{75C8A950-66EA-4FF7-8574-72D34A30897C}" dt="2024-02-15T15:05:07.978" v="43" actId="20577"/>
        <pc:sldMkLst>
          <pc:docMk/>
          <pc:sldMk cId="2166098122" sldId="445"/>
        </pc:sldMkLst>
        <pc:spChg chg="add mod">
          <ac:chgData name="Alfred Smith" userId="3c60a3631c0db8ad" providerId="LiveId" clId="{75C8A950-66EA-4FF7-8574-72D34A30897C}" dt="2024-02-15T15:05:07.978" v="43" actId="20577"/>
          <ac:spMkLst>
            <pc:docMk/>
            <pc:sldMk cId="2166098122" sldId="445"/>
            <ac:spMk id="2" creationId="{AF01C634-3247-747B-CEA7-B6652E562EC5}"/>
          </ac:spMkLst>
        </pc:spChg>
        <pc:picChg chg="mod">
          <ac:chgData name="Alfred Smith" userId="3c60a3631c0db8ad" providerId="LiveId" clId="{75C8A950-66EA-4FF7-8574-72D34A30897C}" dt="2024-02-15T15:04:45.387" v="35" actId="1076"/>
          <ac:picMkLst>
            <pc:docMk/>
            <pc:sldMk cId="2166098122" sldId="445"/>
            <ac:picMk id="3" creationId="{057B9B68-ADBD-43DA-83BF-1429CF9962AE}"/>
          </ac:picMkLst>
        </pc:picChg>
      </pc:sldChg>
      <pc:sldChg chg="addSp modSp">
        <pc:chgData name="Alfred Smith" userId="3c60a3631c0db8ad" providerId="LiveId" clId="{75C8A950-66EA-4FF7-8574-72D34A30897C}" dt="2024-02-15T15:05:02.943" v="41"/>
        <pc:sldMkLst>
          <pc:docMk/>
          <pc:sldMk cId="2422728137" sldId="447"/>
        </pc:sldMkLst>
        <pc:spChg chg="add mod">
          <ac:chgData name="Alfred Smith" userId="3c60a3631c0db8ad" providerId="LiveId" clId="{75C8A950-66EA-4FF7-8574-72D34A30897C}" dt="2024-02-15T15:05:02.943" v="41"/>
          <ac:spMkLst>
            <pc:docMk/>
            <pc:sldMk cId="2422728137" sldId="447"/>
            <ac:spMk id="2" creationId="{E6FF7DF0-1AED-8969-65C4-95D995A40B92}"/>
          </ac:spMkLst>
        </pc:spChg>
      </pc:sldChg>
      <pc:sldChg chg="addSp modSp mod">
        <pc:chgData name="Alfred Smith" userId="3c60a3631c0db8ad" providerId="LiveId" clId="{75C8A950-66EA-4FF7-8574-72D34A30897C}" dt="2024-02-15T15:04:19.379" v="24" actId="20577"/>
        <pc:sldMkLst>
          <pc:docMk/>
          <pc:sldMk cId="2690209407" sldId="449"/>
        </pc:sldMkLst>
        <pc:spChg chg="add mod">
          <ac:chgData name="Alfred Smith" userId="3c60a3631c0db8ad" providerId="LiveId" clId="{75C8A950-66EA-4FF7-8574-72D34A30897C}" dt="2024-02-15T15:04:19.379" v="24" actId="20577"/>
          <ac:spMkLst>
            <pc:docMk/>
            <pc:sldMk cId="2690209407" sldId="449"/>
            <ac:spMk id="2" creationId="{94D17826-6828-C7A9-1437-A9E20BC8C9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18 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304710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18-2</a:t>
            </a:r>
          </a:p>
        </p:txBody>
      </p:sp>
      <p:pic>
        <p:nvPicPr>
          <p:cNvPr id="7" name="Audio 6">
            <a:hlinkClick r:id="" action="ppaction://media"/>
            <a:extLst>
              <a:ext uri="{FF2B5EF4-FFF2-40B4-BE49-F238E27FC236}">
                <a16:creationId xmlns:a16="http://schemas.microsoft.com/office/drawing/2014/main" id="{C8DD0ADE-FD5A-DCBF-57BD-79AE934AB1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9E5FE3AB-FE6F-64CC-640F-8DA26A644CF2}"/>
              </a:ext>
            </a:extLst>
          </p:cNvPr>
          <p:cNvSpPr txBox="1"/>
          <p:nvPr/>
        </p:nvSpPr>
        <p:spPr>
          <a:xfrm>
            <a:off x="6458609" y="2981325"/>
            <a:ext cx="5975129" cy="6858000"/>
          </a:xfrm>
          <a:prstGeom prst="rect">
            <a:avLst/>
          </a:prstGeom>
          <a:noFill/>
        </p:spPr>
        <p:txBody>
          <a:bodyPr wrap="square" rtlCol="0">
            <a:noAutofit/>
          </a:bodyPr>
          <a:lstStyle/>
          <a:p>
            <a:r>
              <a:rPr lang="bo-CN" sz="8000" b="1" cap="all" dirty="0">
                <a:solidFill>
                  <a:schemeClr val="bg1"/>
                </a:solidFill>
                <a:latin typeface="ArialMT"/>
              </a:rPr>
              <a:t>ཤ་མུ་ཨེལ་དང་པོ། 23</a:t>
            </a:r>
            <a:endParaRPr lang="en-IN" sz="8000" b="1" cap="all" dirty="0">
              <a:solidFill>
                <a:schemeClr val="bg1"/>
              </a:solidFill>
              <a:latin typeface="ArialMT"/>
            </a:endParaRPr>
          </a:p>
          <a:p>
            <a:r>
              <a:rPr lang="bo-CN" sz="8000" b="1" i="0" dirty="0">
                <a:solidFill>
                  <a:schemeClr val="bg1"/>
                </a:solidFill>
                <a:effectLst/>
                <a:latin typeface="ArialMT"/>
              </a:rPr>
              <a:t>དཱ་བིད་རི་བརྒྱུད་ཁག་ཏུ་གནས་པ།</a:t>
            </a:r>
            <a:endParaRPr lang="bo-CN" sz="8000" b="1" cap="all" dirty="0">
              <a:solidFill>
                <a:schemeClr val="bg1"/>
              </a:solidFill>
              <a:latin typeface="ArialMT"/>
            </a:endParaRPr>
          </a:p>
          <a:p>
            <a:endParaRPr lang="en-ZA" dirty="0"/>
          </a:p>
        </p:txBody>
      </p:sp>
      <p:sp>
        <p:nvSpPr>
          <p:cNvPr id="5" name="Content Placeholder 2">
            <a:extLst>
              <a:ext uri="{FF2B5EF4-FFF2-40B4-BE49-F238E27FC236}">
                <a16:creationId xmlns:a16="http://schemas.microsoft.com/office/drawing/2014/main" id="{328E6606-1C43-4083-0491-A13B078C7E1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50"/>
    </mc:Choice>
    <mc:Fallback xmlns="">
      <p:transition spd="slow" advTm="2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D721AF76-0F64-4D3B-9441-D8A103650E49}"/>
              </a:ext>
            </a:extLst>
          </p:cNvPr>
          <p:cNvPicPr>
            <a:picLocks noChangeAspect="1"/>
          </p:cNvPicPr>
          <p:nvPr/>
        </p:nvPicPr>
        <p:blipFill>
          <a:blip r:embed="rId2"/>
          <a:stretch>
            <a:fillRect/>
          </a:stretch>
        </p:blipFill>
        <p:spPr>
          <a:xfrm>
            <a:off x="0" y="-173735"/>
            <a:ext cx="12191999" cy="7022591"/>
          </a:xfrm>
          <a:prstGeom prst="rect">
            <a:avLst/>
          </a:prstGeom>
        </p:spPr>
      </p:pic>
      <p:sp>
        <p:nvSpPr>
          <p:cNvPr id="2" name="TextBox 1">
            <a:extLst>
              <a:ext uri="{FF2B5EF4-FFF2-40B4-BE49-F238E27FC236}">
                <a16:creationId xmlns:a16="http://schemas.microsoft.com/office/drawing/2014/main" id="{FC0A9397-2BF7-BAAD-38DA-3E2FBAE359A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16And Saul’s son Jonathan came to David in </a:t>
            </a:r>
            <a:r>
              <a:rPr lang="en-US" sz="4400" dirty="0" err="1">
                <a:solidFill>
                  <a:srgbClr val="121212"/>
                </a:solidFill>
                <a:latin typeface="ArialMT"/>
              </a:rPr>
              <a:t>Horesh</a:t>
            </a:r>
            <a:r>
              <a:rPr lang="en-US" sz="4400" dirty="0">
                <a:solidFill>
                  <a:srgbClr val="121212"/>
                </a:solidFill>
                <a:latin typeface="ArialMT"/>
              </a:rPr>
              <a:t> and strengthened his hand in God,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16དེ་ནས་སོ་ལོའི་སྲས་ཡོ་ནཱ་ཐན་ལངས་ནས་ཧོ་རེ་ཧྲི་ཡུལ་ལ་དཱ་བིད་ཀྱི་མདུན་དུ་སོང་སྟེ། ཁོ་རང་དཀོན་མཆོག་ལ་བརྟེན་ནས་བརྟན་པོ་ཡོང་བར་བྱས་པ་དང་།</a:t>
            </a:r>
            <a:endParaRPr lang="en-ZA" dirty="0"/>
          </a:p>
        </p:txBody>
      </p:sp>
      <p:pic>
        <p:nvPicPr>
          <p:cNvPr id="5" name="Audio 4">
            <a:hlinkClick r:id="" action="ppaction://media"/>
            <a:extLst>
              <a:ext uri="{FF2B5EF4-FFF2-40B4-BE49-F238E27FC236}">
                <a16:creationId xmlns:a16="http://schemas.microsoft.com/office/drawing/2014/main" id="{0BEF124C-14FB-4237-D5F0-3702189865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9780"/>
    </mc:Choice>
    <mc:Fallback xmlns="">
      <p:transition spd="slow" advTm="9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448358-3155-4F2E-85F7-882728761FC3}"/>
              </a:ext>
            </a:extLst>
          </p:cNvPr>
          <p:cNvPicPr>
            <a:picLocks noChangeAspect="1"/>
          </p:cNvPicPr>
          <p:nvPr/>
        </p:nvPicPr>
        <p:blipFill>
          <a:blip r:embed="rId2"/>
          <a:stretch>
            <a:fillRect/>
          </a:stretch>
        </p:blipFill>
        <p:spPr>
          <a:xfrm>
            <a:off x="-1" y="1"/>
            <a:ext cx="13019113" cy="6858000"/>
          </a:xfrm>
          <a:prstGeom prst="rect">
            <a:avLst/>
          </a:prstGeom>
        </p:spPr>
      </p:pic>
      <p:sp>
        <p:nvSpPr>
          <p:cNvPr id="2" name="TextBox 1">
            <a:extLst>
              <a:ext uri="{FF2B5EF4-FFF2-40B4-BE49-F238E27FC236}">
                <a16:creationId xmlns:a16="http://schemas.microsoft.com/office/drawing/2014/main" id="{41EEC105-62B9-B20E-484E-42AF001AEA3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17saying, “Do not be afraid, for my father Saul will never lay a hand on you. And you will be king over Israel, and I will be your second-in-command. Even my father Saul knows this is true.”</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17ཡང་ཁོས་དེ་ལ། མ་འཇིགས་ཤིག ངའི་ཕ་སོ་ལོའི་ལག་པས་ཁྱེད་ལ་གནག་ཐབས་མེད། ཁྱེད་ནི་ཅིས་ཀྱང་ཡེས་ར་ཨེལ་གྱི་རྒྱལ་པོར་འགྱུར་ཞིང་ང་ནི་ཅིས་ཀྱང་ཁྱེད་ཀྱི་ལག་རོགས་སུ་འགྱུར་ཡོང་། བྱ་བ་དེ་ནི་ངའི་ཕ་ཡིས་ཀྱང་ཤེས་སོ་ཞེས་སྨྲས་པས།</a:t>
            </a:r>
            <a:endParaRPr lang="en-ZA" dirty="0"/>
          </a:p>
        </p:txBody>
      </p:sp>
      <p:pic>
        <p:nvPicPr>
          <p:cNvPr id="5" name="Audio 4">
            <a:hlinkClick r:id="" action="ppaction://media"/>
            <a:extLst>
              <a:ext uri="{FF2B5EF4-FFF2-40B4-BE49-F238E27FC236}">
                <a16:creationId xmlns:a16="http://schemas.microsoft.com/office/drawing/2014/main" id="{85F25D31-BDD1-7C20-764C-32AA2060AB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5675"/>
    </mc:Choice>
    <mc:Fallback xmlns="">
      <p:transition spd="slow" advTm="1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33C800B-A54E-4A88-984F-570D8ED1491A}"/>
              </a:ext>
            </a:extLst>
          </p:cNvPr>
          <p:cNvPicPr>
            <a:picLocks noChangeAspect="1"/>
          </p:cNvPicPr>
          <p:nvPr/>
        </p:nvPicPr>
        <p:blipFill>
          <a:blip r:embed="rId2"/>
          <a:stretch>
            <a:fillRect/>
          </a:stretch>
        </p:blipFill>
        <p:spPr>
          <a:xfrm>
            <a:off x="-1" y="1"/>
            <a:ext cx="12973161" cy="6858000"/>
          </a:xfrm>
          <a:prstGeom prst="rect">
            <a:avLst/>
          </a:prstGeom>
        </p:spPr>
      </p:pic>
      <p:sp>
        <p:nvSpPr>
          <p:cNvPr id="2" name="TextBox 1">
            <a:extLst>
              <a:ext uri="{FF2B5EF4-FFF2-40B4-BE49-F238E27FC236}">
                <a16:creationId xmlns:a16="http://schemas.microsoft.com/office/drawing/2014/main" id="{5F0972D6-FAA5-F382-3ED3-6EC86574619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25and Saul and his men went to seek him. When David was told about it, he went down to the rock and stayed in the Wilderness of </a:t>
            </a:r>
            <a:r>
              <a:rPr lang="en-US" sz="4000" dirty="0" err="1">
                <a:solidFill>
                  <a:srgbClr val="121212"/>
                </a:solidFill>
                <a:latin typeface="ArialMT"/>
              </a:rPr>
              <a:t>Maon</a:t>
            </a:r>
            <a:r>
              <a:rPr lang="en-US" sz="4000" dirty="0">
                <a:solidFill>
                  <a:srgbClr val="121212"/>
                </a:solidFill>
                <a:latin typeface="ArialMT"/>
              </a:rPr>
              <a:t>. And when Saul heard of this, he pursued David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25སོ་ལོ་དང་དེའི་མི་རྣམས་ཁོ་བཙལ་བར་ཕྱིན་པ་ན། དཱ་བིད་ཀྱིས་ཐོས་པས་ཁོ་བྲག་རྡོ་དེ་རུ་མར་སོང་བ་དང་མཱ་ཨོན་གྱི་བྱེ་ཐང་ལ་གནས་ཤིང་། སོ་ལོས་གཏམ་དེ་ཐོས་ནས་མཱ་ཨོན་གྱི་ཐང་དུ་དཱ་བིད་ཀྱི་རྗེས་དེད་དོ། །</a:t>
            </a:r>
            <a:endParaRPr lang="en-ZA" dirty="0"/>
          </a:p>
        </p:txBody>
      </p:sp>
      <p:pic>
        <p:nvPicPr>
          <p:cNvPr id="14" name="Audio 13">
            <a:hlinkClick r:id="" action="ppaction://media"/>
            <a:extLst>
              <a:ext uri="{FF2B5EF4-FFF2-40B4-BE49-F238E27FC236}">
                <a16:creationId xmlns:a16="http://schemas.microsoft.com/office/drawing/2014/main" id="{56F09421-57A8-559D-4704-AC51985860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7694"/>
    </mc:Choice>
    <mc:Fallback xmlns="">
      <p:transition spd="slow" advTm="17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25EE1A48-A0EB-40C4-93EE-4B7897A5B0B4}"/>
              </a:ext>
            </a:extLst>
          </p:cNvPr>
          <p:cNvPicPr>
            <a:picLocks noChangeAspect="1"/>
          </p:cNvPicPr>
          <p:nvPr/>
        </p:nvPicPr>
        <p:blipFill>
          <a:blip r:embed="rId2"/>
          <a:stretch>
            <a:fillRect/>
          </a:stretch>
        </p:blipFill>
        <p:spPr>
          <a:xfrm>
            <a:off x="0" y="-73606"/>
            <a:ext cx="12192000" cy="6931606"/>
          </a:xfrm>
          <a:prstGeom prst="rect">
            <a:avLst/>
          </a:prstGeom>
        </p:spPr>
      </p:pic>
      <p:sp>
        <p:nvSpPr>
          <p:cNvPr id="2" name="TextBox 1">
            <a:extLst>
              <a:ext uri="{FF2B5EF4-FFF2-40B4-BE49-F238E27FC236}">
                <a16:creationId xmlns:a16="http://schemas.microsoft.com/office/drawing/2014/main" id="{477590B2-4BDC-FDCD-AD97-00A20B7B4D7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26Saul was proceeding along one side of the mountain, and David and his men along the other side… </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26དེ་ནས་སོ་ལོ་རིའི་ཚུར་ཕྱོགས་སུ་འགྲོ་བའི་ཚེ། དཱ་བིད་དང་དེའི་མི་རྣམས་རིའི་ཕར་ཕྱོགས་སུ་ཡོད་ཅིང་། དཱ་བིད་འབྲོ་བར་བརྩོན་པ་བྱས་ཀྱང་།</a:t>
            </a:r>
            <a:endParaRPr lang="en-ZA" sz="2800" dirty="0"/>
          </a:p>
        </p:txBody>
      </p:sp>
      <p:pic>
        <p:nvPicPr>
          <p:cNvPr id="15" name="Audio 14">
            <a:hlinkClick r:id="" action="ppaction://media"/>
            <a:extLst>
              <a:ext uri="{FF2B5EF4-FFF2-40B4-BE49-F238E27FC236}">
                <a16:creationId xmlns:a16="http://schemas.microsoft.com/office/drawing/2014/main" id="{DF7C404F-FEC2-74DB-2AA5-A34BB99DE9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8409"/>
    </mc:Choice>
    <mc:Fallback xmlns="">
      <p:transition spd="slow" advTm="8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035AF-3B19-4339-AEA9-FF0DD2ABEA4E}"/>
              </a:ext>
            </a:extLst>
          </p:cNvPr>
          <p:cNvPicPr>
            <a:picLocks noChangeAspect="1"/>
          </p:cNvPicPr>
          <p:nvPr/>
        </p:nvPicPr>
        <p:blipFill>
          <a:blip r:embed="rId2"/>
          <a:stretch>
            <a:fillRect/>
          </a:stretch>
        </p:blipFill>
        <p:spPr>
          <a:xfrm>
            <a:off x="-649706" y="-324307"/>
            <a:ext cx="13491411" cy="8289214"/>
          </a:xfrm>
          <a:prstGeom prst="rect">
            <a:avLst/>
          </a:prstGeom>
        </p:spPr>
      </p:pic>
      <p:sp>
        <p:nvSpPr>
          <p:cNvPr id="2" name="TextBox 1">
            <a:extLst>
              <a:ext uri="{FF2B5EF4-FFF2-40B4-BE49-F238E27FC236}">
                <a16:creationId xmlns:a16="http://schemas.microsoft.com/office/drawing/2014/main" id="{94D17826-6828-C7A9-1437-A9E20BC8C9A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0209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Even though David was hurrying to get away, Saul and his men were closing in on David and his men to capture them.</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སོ་ལོ་དང་དེའི་དམག་དཔུང་གིས་དཱ་བིད་དང་དེའི་མི་རྣམས་ཡོངས་སུ་བསྐོར།</a:t>
            </a:r>
            <a:endParaRPr lang="en-ZA" sz="3200" dirty="0"/>
          </a:p>
        </p:txBody>
      </p:sp>
      <p:pic>
        <p:nvPicPr>
          <p:cNvPr id="5" name="Audio 4">
            <a:hlinkClick r:id="" action="ppaction://media"/>
            <a:extLst>
              <a:ext uri="{FF2B5EF4-FFF2-40B4-BE49-F238E27FC236}">
                <a16:creationId xmlns:a16="http://schemas.microsoft.com/office/drawing/2014/main" id="{CF216A51-E739-EE03-B261-D02EB3CC42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98870317"/>
      </p:ext>
    </p:extLst>
  </p:cSld>
  <p:clrMapOvr>
    <a:masterClrMapping/>
  </p:clrMapOvr>
  <mc:AlternateContent xmlns:mc="http://schemas.openxmlformats.org/markup-compatibility/2006" xmlns:p14="http://schemas.microsoft.com/office/powerpoint/2010/main">
    <mc:Choice Requires="p14">
      <p:transition spd="slow" p14:dur="2000" advTm="7863"/>
    </mc:Choice>
    <mc:Fallback xmlns="">
      <p:transition spd="slow" advTm="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562E29-D1E7-4072-8072-EA4D5E3B68B3}"/>
              </a:ext>
            </a:extLst>
          </p:cNvPr>
          <p:cNvPicPr>
            <a:picLocks noChangeAspect="1"/>
          </p:cNvPicPr>
          <p:nvPr/>
        </p:nvPicPr>
        <p:blipFill>
          <a:blip r:embed="rId2"/>
          <a:stretch>
            <a:fillRect/>
          </a:stretch>
        </p:blipFill>
        <p:spPr>
          <a:xfrm>
            <a:off x="0" y="0"/>
            <a:ext cx="12191999" cy="6970752"/>
          </a:xfrm>
          <a:prstGeom prst="rect">
            <a:avLst/>
          </a:prstGeom>
        </p:spPr>
      </p:pic>
      <p:sp>
        <p:nvSpPr>
          <p:cNvPr id="2" name="TextBox 1">
            <a:extLst>
              <a:ext uri="{FF2B5EF4-FFF2-40B4-BE49-F238E27FC236}">
                <a16:creationId xmlns:a16="http://schemas.microsoft.com/office/drawing/2014/main" id="{8088CC77-7910-A2D6-044B-BBE331A49533}"/>
              </a:ext>
            </a:extLst>
          </p:cNvPr>
          <p:cNvSpPr txBox="1"/>
          <p:nvPr/>
        </p:nvSpPr>
        <p:spPr>
          <a:xfrm>
            <a:off x="6458609" y="2981325"/>
            <a:ext cx="5975129" cy="6858000"/>
          </a:xfrm>
          <a:prstGeom prst="rect">
            <a:avLst/>
          </a:prstGeom>
          <a:noFill/>
        </p:spPr>
        <p:txBody>
          <a:bodyPr wrap="square" rtlCol="0">
            <a:noAutofit/>
          </a:bodyPr>
          <a:lstStyle/>
          <a:p>
            <a:r>
              <a:rPr lang="bo-CN" sz="8000" b="1" cap="all" dirty="0">
                <a:solidFill>
                  <a:schemeClr val="bg1"/>
                </a:solidFill>
                <a:latin typeface="ArialMT"/>
              </a:rPr>
              <a:t>ཤ་མུ་ཨེལ་དང་པོ། 23</a:t>
            </a:r>
            <a:endParaRPr lang="en-IN" sz="8000" b="1" cap="all" dirty="0">
              <a:solidFill>
                <a:schemeClr val="bg1"/>
              </a:solidFill>
              <a:latin typeface="ArialMT"/>
            </a:endParaRPr>
          </a:p>
          <a:p>
            <a:r>
              <a:rPr lang="bo-CN" sz="8000" b="1" i="0" dirty="0">
                <a:solidFill>
                  <a:schemeClr val="bg1"/>
                </a:solidFill>
                <a:effectLst/>
                <a:latin typeface="ArialMT"/>
              </a:rPr>
              <a:t>དཱ་བིད་རི་བརྒྱུད་ཁག་ཏུ་གནས་པ།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E0BEE9-C811-4168-8219-A7225222136E}"/>
              </a:ext>
            </a:extLst>
          </p:cNvPr>
          <p:cNvPicPr>
            <a:picLocks noChangeAspect="1"/>
          </p:cNvPicPr>
          <p:nvPr/>
        </p:nvPicPr>
        <p:blipFill>
          <a:blip r:embed="rId2"/>
          <a:stretch>
            <a:fillRect/>
          </a:stretch>
        </p:blipFill>
        <p:spPr>
          <a:xfrm>
            <a:off x="-1" y="-170612"/>
            <a:ext cx="12191999" cy="7028612"/>
          </a:xfrm>
          <a:prstGeom prst="rect">
            <a:avLst/>
          </a:prstGeom>
        </p:spPr>
      </p:pic>
      <p:sp>
        <p:nvSpPr>
          <p:cNvPr id="2" name="TextBox 1">
            <a:extLst>
              <a:ext uri="{FF2B5EF4-FFF2-40B4-BE49-F238E27FC236}">
                <a16:creationId xmlns:a16="http://schemas.microsoft.com/office/drawing/2014/main" id="{3CE9D341-274B-0FD4-BDE9-DA4664B8D8C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27Then a messenger came to Saul, saying, “Come quickly, for the Philistines have raided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t>27དེ་ནས་སོ་ལོའི་དྲུང་དུ་བང་ཆེན་ཞིག་འོངས་ནས་དེ་ལ། ཁྱེད་མྱུར་ཏུ་ཕེབས་ཤོག ཕེ་ལེ་ཤེད་པ་རྣམས་ཀྱིས་ཚུར་རྒོལ་བྱས་བྱུང་ཞེས་འཕྲིན་ཞུས་པས།</a:t>
            </a:r>
            <a:endParaRPr lang="en-ZA" sz="6600" dirty="0"/>
          </a:p>
        </p:txBody>
      </p:sp>
      <p:pic>
        <p:nvPicPr>
          <p:cNvPr id="10" name="Audio 9">
            <a:hlinkClick r:id="" action="ppaction://media"/>
            <a:extLst>
              <a:ext uri="{FF2B5EF4-FFF2-40B4-BE49-F238E27FC236}">
                <a16:creationId xmlns:a16="http://schemas.microsoft.com/office/drawing/2014/main" id="{6D78F3AA-54BA-CF98-629C-57E18121AF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610"/>
    </mc:Choice>
    <mc:Fallback xmlns="">
      <p:transition spd="slow" advTm="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E852254-9EBF-4256-BB5D-3A18D86BA1E2}"/>
              </a:ext>
            </a:extLst>
          </p:cNvPr>
          <p:cNvPicPr>
            <a:picLocks noChangeAspect="1"/>
          </p:cNvPicPr>
          <p:nvPr/>
        </p:nvPicPr>
        <p:blipFill>
          <a:blip r:embed="rId2"/>
          <a:stretch>
            <a:fillRect/>
          </a:stretch>
        </p:blipFill>
        <p:spPr>
          <a:xfrm>
            <a:off x="-1128954" y="0"/>
            <a:ext cx="13320954" cy="6858000"/>
          </a:xfrm>
          <a:prstGeom prst="rect">
            <a:avLst/>
          </a:prstGeom>
        </p:spPr>
      </p:pic>
      <p:sp>
        <p:nvSpPr>
          <p:cNvPr id="2" name="TextBox 1">
            <a:extLst>
              <a:ext uri="{FF2B5EF4-FFF2-40B4-BE49-F238E27FC236}">
                <a16:creationId xmlns:a16="http://schemas.microsoft.com/office/drawing/2014/main" id="{D5B26854-0ECB-CDF5-B54F-F207E299DD1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28So Saul broke off his pursuit of David and went to meet the Philistines. That is why that place is called Sela-</a:t>
            </a:r>
            <a:r>
              <a:rPr lang="en-US" sz="4800" dirty="0" err="1">
                <a:solidFill>
                  <a:srgbClr val="121212"/>
                </a:solidFill>
                <a:latin typeface="ArialMT"/>
              </a:rPr>
              <a:t>hammahlekoth</a:t>
            </a:r>
            <a:r>
              <a:rPr lang="en-US" sz="4800" dirty="0">
                <a:solidFill>
                  <a:srgbClr val="121212"/>
                </a:solidFill>
                <a:latin typeface="ArialMT"/>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t>28སོ་ལོ་ནི་དཱ་བིད་ཀྱི་རྗེས་མ་དེད་པར་ཕྱིར་ལོག་སྟེ་ཕེ་ལེ་ཤེད་པའི་གདོང་བསུས་ནས་འཐབ། དེའི་ཕྱིར་བྲག་རྡོ་དེའི་མིང་ལ་ཐར་པའི་བྲག་ཅེས་བཏགས།</a:t>
            </a:r>
            <a:endParaRPr lang="en-ZA" sz="6600" dirty="0"/>
          </a:p>
        </p:txBody>
      </p:sp>
      <p:pic>
        <p:nvPicPr>
          <p:cNvPr id="23" name="Audio 22">
            <a:hlinkClick r:id="" action="ppaction://media"/>
            <a:extLst>
              <a:ext uri="{FF2B5EF4-FFF2-40B4-BE49-F238E27FC236}">
                <a16:creationId xmlns:a16="http://schemas.microsoft.com/office/drawing/2014/main" id="{8027EF63-6893-243A-30AB-F3CC4AB5C5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331"/>
    </mc:Choice>
    <mc:Fallback xmlns="">
      <p:transition spd="slow" advTm="8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57B9B68-ADBD-43DA-83BF-1429CF9962AE}"/>
              </a:ext>
            </a:extLst>
          </p:cNvPr>
          <p:cNvPicPr>
            <a:picLocks noChangeAspect="1"/>
          </p:cNvPicPr>
          <p:nvPr/>
        </p:nvPicPr>
        <p:blipFill>
          <a:blip r:embed="rId2"/>
          <a:stretch>
            <a:fillRect/>
          </a:stretch>
        </p:blipFill>
        <p:spPr>
          <a:xfrm>
            <a:off x="0" y="0"/>
            <a:ext cx="13629503" cy="6858000"/>
          </a:xfrm>
          <a:prstGeom prst="rect">
            <a:avLst/>
          </a:prstGeom>
        </p:spPr>
      </p:pic>
      <p:sp>
        <p:nvSpPr>
          <p:cNvPr id="2" name="TextBox 1">
            <a:extLst>
              <a:ext uri="{FF2B5EF4-FFF2-40B4-BE49-F238E27FC236}">
                <a16:creationId xmlns:a16="http://schemas.microsoft.com/office/drawing/2014/main" id="{AF01C634-3247-747B-CEA7-B6652E562EC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dirty="0">
                <a:solidFill>
                  <a:srgbClr val="121212"/>
                </a:solidFill>
                <a:latin typeface="ArialMT"/>
              </a:rPr>
              <a:t>29And David went up from there and lived in the strongholds of En-</a:t>
            </a:r>
            <a:r>
              <a:rPr lang="en-US" sz="6000" dirty="0" err="1">
                <a:solidFill>
                  <a:srgbClr val="121212"/>
                </a:solidFill>
                <a:latin typeface="ArialMT"/>
              </a:rPr>
              <a:t>gedi</a:t>
            </a:r>
            <a:r>
              <a:rPr lang="en-US" sz="6000" dirty="0">
                <a:solidFill>
                  <a:srgbClr val="121212"/>
                </a:solidFill>
                <a:latin typeface="ArialMT"/>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t>29ཡང་དཱ་བིད་གནས་དེ་ནས་ཐོན་ཏེ་ཨེན་གེ་དི་ཞེས་པའི་བཙན་རྫོང་རྣམས་ལ་གནས་སོ། །</a:t>
            </a:r>
            <a:endParaRPr lang="en-ZA" sz="7200" dirty="0"/>
          </a:p>
        </p:txBody>
      </p:sp>
      <p:pic>
        <p:nvPicPr>
          <p:cNvPr id="26" name="Audio 25">
            <a:hlinkClick r:id="" action="ppaction://media"/>
            <a:extLst>
              <a:ext uri="{FF2B5EF4-FFF2-40B4-BE49-F238E27FC236}">
                <a16:creationId xmlns:a16="http://schemas.microsoft.com/office/drawing/2014/main" id="{3EA2ECB2-CB05-3E87-B5A6-660232A7EE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6489"/>
    </mc:Choice>
    <mc:Fallback xmlns="">
      <p:transition spd="slow" advTm="6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744042B-0A17-4750-9275-1C6CDCD4206A}"/>
              </a:ext>
            </a:extLst>
          </p:cNvPr>
          <p:cNvPicPr>
            <a:picLocks noChangeAspect="1"/>
          </p:cNvPicPr>
          <p:nvPr/>
        </p:nvPicPr>
        <p:blipFill>
          <a:blip r:embed="rId2"/>
          <a:stretch>
            <a:fillRect/>
          </a:stretch>
        </p:blipFill>
        <p:spPr>
          <a:xfrm>
            <a:off x="0" y="0"/>
            <a:ext cx="12191999" cy="6970752"/>
          </a:xfrm>
          <a:prstGeom prst="rect">
            <a:avLst/>
          </a:prstGeom>
        </p:spPr>
      </p:pic>
      <p:sp>
        <p:nvSpPr>
          <p:cNvPr id="2" name="TextBox 1">
            <a:extLst>
              <a:ext uri="{FF2B5EF4-FFF2-40B4-BE49-F238E27FC236}">
                <a16:creationId xmlns:a16="http://schemas.microsoft.com/office/drawing/2014/main" id="{E6FF7DF0-1AED-8969-65C4-95D995A40B9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2. The Rock of Escape -1 Sam 23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ཤ་མུ་ཨེལ་དང་པོ། 23</a:t>
            </a:r>
            <a:endParaRPr lang="en-IN" sz="8000" b="1" cap="all" dirty="0">
              <a:solidFill>
                <a:srgbClr val="121212"/>
              </a:solidFill>
              <a:latin typeface="ArialMT"/>
            </a:endParaRPr>
          </a:p>
          <a:p>
            <a:r>
              <a:rPr lang="bo-CN" sz="8000" b="1" i="0" dirty="0">
                <a:solidFill>
                  <a:srgbClr val="121212"/>
                </a:solidFill>
                <a:effectLst/>
                <a:latin typeface="ArialMT"/>
              </a:rPr>
              <a:t>དཱ་བིད་རི་བརྒྱུད་ཁག་ཏུ་གནས་པ།</a:t>
            </a:r>
            <a:endParaRPr lang="bo-CN" sz="8000" b="1" cap="all" dirty="0">
              <a:solidFill>
                <a:srgbClr val="121212"/>
              </a:solidFill>
              <a:latin typeface="ArialMT"/>
            </a:endParaRPr>
          </a:p>
          <a:p>
            <a:endParaRPr lang="en-ZA" dirty="0"/>
          </a:p>
        </p:txBody>
      </p:sp>
      <p:pic>
        <p:nvPicPr>
          <p:cNvPr id="5" name="Audio 4">
            <a:hlinkClick r:id="" action="ppaction://media"/>
            <a:extLst>
              <a:ext uri="{FF2B5EF4-FFF2-40B4-BE49-F238E27FC236}">
                <a16:creationId xmlns:a16="http://schemas.microsoft.com/office/drawing/2014/main" id="{80546613-FE1F-3A1A-3BA1-7A5F24EE4B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687"/>
    </mc:Choice>
    <mc:Fallback xmlns="">
      <p:transition spd="slow" advTm="2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FEBF1B60-6CE0-4E68-8271-85EB85F516CD}"/>
              </a:ext>
            </a:extLst>
          </p:cNvPr>
          <p:cNvPicPr>
            <a:picLocks noChangeAspect="1"/>
          </p:cNvPicPr>
          <p:nvPr/>
        </p:nvPicPr>
        <p:blipFill>
          <a:blip r:embed="rId2"/>
          <a:stretch>
            <a:fillRect/>
          </a:stretch>
        </p:blipFill>
        <p:spPr>
          <a:xfrm>
            <a:off x="0" y="0"/>
            <a:ext cx="12191999" cy="6970752"/>
          </a:xfrm>
          <a:prstGeom prst="rect">
            <a:avLst/>
          </a:prstGeom>
        </p:spPr>
      </p:pic>
      <p:sp>
        <p:nvSpPr>
          <p:cNvPr id="2" name="TextBox 1">
            <a:extLst>
              <a:ext uri="{FF2B5EF4-FFF2-40B4-BE49-F238E27FC236}">
                <a16:creationId xmlns:a16="http://schemas.microsoft.com/office/drawing/2014/main" id="{E6B2DDFA-B459-A36E-2D7B-0A762CE7573E}"/>
              </a:ext>
            </a:extLst>
          </p:cNvPr>
          <p:cNvSpPr txBox="1"/>
          <p:nvPr/>
        </p:nvSpPr>
        <p:spPr>
          <a:xfrm>
            <a:off x="6458609" y="2981325"/>
            <a:ext cx="5975129" cy="6858000"/>
          </a:xfrm>
          <a:prstGeom prst="rect">
            <a:avLst/>
          </a:prstGeom>
          <a:noFill/>
        </p:spPr>
        <p:txBody>
          <a:bodyPr wrap="square" rtlCol="0">
            <a:noAutofit/>
          </a:bodyPr>
          <a:lstStyle/>
          <a:p>
            <a:r>
              <a:rPr lang="bo-CN" sz="8000" b="1" cap="all" dirty="0">
                <a:solidFill>
                  <a:schemeClr val="bg1"/>
                </a:solidFill>
                <a:latin typeface="ArialMT"/>
              </a:rPr>
              <a:t>ཤ་མུ་ཨེལ་དང་པོ། 23</a:t>
            </a:r>
            <a:endParaRPr lang="en-IN" sz="8000" b="1" cap="all" dirty="0">
              <a:solidFill>
                <a:schemeClr val="bg1"/>
              </a:solidFill>
              <a:latin typeface="ArialMT"/>
            </a:endParaRPr>
          </a:p>
          <a:p>
            <a:r>
              <a:rPr lang="bo-CN" sz="8000" b="1" i="0" dirty="0">
                <a:solidFill>
                  <a:schemeClr val="bg1"/>
                </a:solidFill>
                <a:effectLst/>
                <a:latin typeface="ArialMT"/>
              </a:rPr>
              <a:t>དཱ་བིད་རི་བརྒྱུད་ཁག་ཏུ་གནས་པ།</a:t>
            </a:r>
            <a:endParaRPr lang="bo-CN" sz="8000" b="1" cap="all" dirty="0">
              <a:solidFill>
                <a:schemeClr val="bg1"/>
              </a:solidFill>
              <a:latin typeface="ArialMT"/>
            </a:endParaRPr>
          </a:p>
          <a:p>
            <a:endParaRPr lang="en-ZA" dirty="0"/>
          </a:p>
        </p:txBody>
      </p:sp>
      <p:sp>
        <p:nvSpPr>
          <p:cNvPr id="3" name="TextBox 2">
            <a:extLst>
              <a:ext uri="{FF2B5EF4-FFF2-40B4-BE49-F238E27FC236}">
                <a16:creationId xmlns:a16="http://schemas.microsoft.com/office/drawing/2014/main" id="{9E131BC1-550A-E122-166D-CCBC1E06EF43}"/>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David and his 600 men attacked the Philistines while hiding from Saul. They kept moving from place to place.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4" name="Audio 23">
            <a:hlinkClick r:id="" action="ppaction://media"/>
            <a:extLst>
              <a:ext uri="{FF2B5EF4-FFF2-40B4-BE49-F238E27FC236}">
                <a16:creationId xmlns:a16="http://schemas.microsoft.com/office/drawing/2014/main" id="{52E6214F-9152-0996-52CD-D2F839CBF1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0773"/>
    </mc:Choice>
    <mc:Fallback xmlns="">
      <p:transition spd="slow" advTm="1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2039197-4B63-4229-8614-4C4862975F7D}"/>
              </a:ext>
            </a:extLst>
          </p:cNvPr>
          <p:cNvPicPr>
            <a:picLocks noChangeAspect="1"/>
          </p:cNvPicPr>
          <p:nvPr/>
        </p:nvPicPr>
        <p:blipFill>
          <a:blip r:embed="rId2"/>
          <a:stretch>
            <a:fillRect/>
          </a:stretch>
        </p:blipFill>
        <p:spPr>
          <a:xfrm>
            <a:off x="-50911" y="0"/>
            <a:ext cx="12242910" cy="8731229"/>
          </a:xfrm>
          <a:prstGeom prst="rect">
            <a:avLst/>
          </a:prstGeom>
        </p:spPr>
      </p:pic>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a:solidFill>
                  <a:srgbClr val="121212"/>
                </a:solidFill>
                <a:latin typeface="ArialMT"/>
              </a:rPr>
              <a:t>14And David stayed in the wilderness strongholds and in the hill country of the Wilderness of Ziph. Day after day Saul searched for him, but God would not deliver David into his hand.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14ཡང་དཱ་བིད་དབེན་སྟོང་གི་རི་རྫོང་དེར་བསྡད་ཅིང་བྱེ་ཐང་དང་རི་མང་བའི་ཡུལ་ལུང་ཟིབ་ཅེས་པར་གནས་པ་ལ། སོ་ལོས་ཉིན་རེ་བཞིན་དུ་ཁོ་བཙལ་ཡང་དཀོན་མཆོག་གིས་ཁོ་སོ་ལོའི་ལག་ཏུ་མ་སྤྲད་དོ། །</a:t>
            </a:r>
            <a:endParaRPr lang="en-ZA" dirty="0"/>
          </a:p>
        </p:txBody>
      </p:sp>
      <p:pic>
        <p:nvPicPr>
          <p:cNvPr id="7" name="Audio 6">
            <a:hlinkClick r:id="" action="ppaction://media"/>
            <a:extLst>
              <a:ext uri="{FF2B5EF4-FFF2-40B4-BE49-F238E27FC236}">
                <a16:creationId xmlns:a16="http://schemas.microsoft.com/office/drawing/2014/main" id="{C5DB18F2-9E4F-14F4-6E11-EB54FBBF38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4456"/>
    </mc:Choice>
    <mc:Fallback xmlns="">
      <p:transition spd="slow" advTm="1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AF121D-9AD6-47A4-B1EE-BE9E4DFD63BF}"/>
              </a:ext>
            </a:extLst>
          </p:cNvPr>
          <p:cNvPicPr>
            <a:picLocks noChangeAspect="1"/>
          </p:cNvPicPr>
          <p:nvPr/>
        </p:nvPicPr>
        <p:blipFill>
          <a:blip r:embed="rId2"/>
          <a:stretch>
            <a:fillRect/>
          </a:stretch>
        </p:blipFill>
        <p:spPr>
          <a:xfrm>
            <a:off x="0" y="-125767"/>
            <a:ext cx="12192000" cy="6983767"/>
          </a:xfrm>
          <a:prstGeom prst="rect">
            <a:avLst/>
          </a:prstGeom>
        </p:spPr>
      </p:pic>
      <p:sp>
        <p:nvSpPr>
          <p:cNvPr id="2" name="TextBox 1">
            <a:extLst>
              <a:ext uri="{FF2B5EF4-FFF2-40B4-BE49-F238E27FC236}">
                <a16:creationId xmlns:a16="http://schemas.microsoft.com/office/drawing/2014/main" id="{B3BE4AD6-A6BA-D01F-A457-BBFC73520E4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15While David was in </a:t>
            </a:r>
            <a:r>
              <a:rPr lang="en-US" sz="4800" dirty="0" err="1">
                <a:solidFill>
                  <a:srgbClr val="121212"/>
                </a:solidFill>
                <a:latin typeface="ArialMT"/>
              </a:rPr>
              <a:t>Horesh</a:t>
            </a:r>
            <a:r>
              <a:rPr lang="en-US" sz="4800" dirty="0">
                <a:solidFill>
                  <a:srgbClr val="121212"/>
                </a:solidFill>
                <a:latin typeface="ArialMT"/>
              </a:rPr>
              <a:t> in the Wilderness of </a:t>
            </a:r>
            <a:r>
              <a:rPr lang="en-US" sz="4800" dirty="0" err="1">
                <a:solidFill>
                  <a:srgbClr val="121212"/>
                </a:solidFill>
                <a:latin typeface="ArialMT"/>
              </a:rPr>
              <a:t>Ziph</a:t>
            </a:r>
            <a:r>
              <a:rPr lang="en-US" sz="4800" dirty="0">
                <a:solidFill>
                  <a:srgbClr val="121212"/>
                </a:solidFill>
                <a:latin typeface="ArialMT"/>
              </a:rPr>
              <a:t>, he saw that Saul had come out to take his life.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15དཱ་བིད་ནི་ཟིབ་བྱ་བའི་བྱེ་ཐང་གི་ཧོ་རེ་ཧྲི་ཡུལ་དུ་གནས་པའི་ཚེ། སོ་ལོ་དེའི་སྲོག་ལེན་དུ་སླེབས་པ་ཤེས་པར་གྱུར།</a:t>
            </a:r>
            <a:endParaRPr lang="en-ZA" dirty="0"/>
          </a:p>
        </p:txBody>
      </p:sp>
      <p:pic>
        <p:nvPicPr>
          <p:cNvPr id="10" name="Audio 9">
            <a:hlinkClick r:id="" action="ppaction://media"/>
            <a:extLst>
              <a:ext uri="{FF2B5EF4-FFF2-40B4-BE49-F238E27FC236}">
                <a16:creationId xmlns:a16="http://schemas.microsoft.com/office/drawing/2014/main" id="{E9DB175B-58B0-64E2-D3BC-1086C04F4F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2116"/>
    </mc:Choice>
    <mc:Fallback xmlns="">
      <p:transition spd="slow" advTm="12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1693</TotalTime>
  <Words>1107</Words>
  <Application>Microsoft Office PowerPoint</Application>
  <PresentationFormat>Widescreen</PresentationFormat>
  <Paragraphs>61</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2024-07-11T09:14:44Z</dcterms:modified>
</cp:coreProperties>
</file>