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08" r:id="rId2"/>
    <p:sldId id="310" r:id="rId3"/>
    <p:sldId id="426" r:id="rId4"/>
    <p:sldId id="427" r:id="rId5"/>
    <p:sldId id="428" r:id="rId6"/>
    <p:sldId id="429" r:id="rId7"/>
    <p:sldId id="430" r:id="rId8"/>
    <p:sldId id="431" r:id="rId9"/>
    <p:sldId id="432" r:id="rId10"/>
    <p:sldId id="435" r:id="rId11"/>
    <p:sldId id="434" r:id="rId12"/>
    <p:sldId id="433" r:id="rId13"/>
    <p:sldId id="460" r:id="rId14"/>
    <p:sldId id="437" r:id="rId15"/>
    <p:sldId id="436" r:id="rId16"/>
    <p:sldId id="461" r:id="rId17"/>
    <p:sldId id="440" r:id="rId18"/>
    <p:sldId id="439" r:id="rId19"/>
    <p:sldId id="442" r:id="rId20"/>
    <p:sldId id="443" r:id="rId21"/>
    <p:sldId id="444" r:id="rId22"/>
    <p:sldId id="445" r:id="rId23"/>
    <p:sldId id="446" r:id="rId24"/>
    <p:sldId id="447" r:id="rId25"/>
    <p:sldId id="448" r:id="rId26"/>
    <p:sldId id="449" r:id="rId27"/>
    <p:sldId id="450" r:id="rId28"/>
    <p:sldId id="451" r:id="rId29"/>
    <p:sldId id="452" r:id="rId30"/>
    <p:sldId id="453" r:id="rId31"/>
    <p:sldId id="454" r:id="rId32"/>
    <p:sldId id="455" r:id="rId33"/>
    <p:sldId id="456" r:id="rId34"/>
    <p:sldId id="457" r:id="rId35"/>
    <p:sldId id="458" r:id="rId36"/>
    <p:sldId id="45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EC9BFF-94EF-4008-BBC5-5F37B08222D2}" v="2" dt="2024-07-11T08:52:18.4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85019" autoAdjust="0"/>
  </p:normalViewPr>
  <p:slideViewPr>
    <p:cSldViewPr snapToGrid="0">
      <p:cViewPr varScale="1">
        <p:scale>
          <a:sx n="99" d="100"/>
          <a:sy n="99" d="100"/>
        </p:scale>
        <p:origin x="7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EBEEF099-04A1-4DCA-9C41-E46802A3F875}"/>
    <pc:docChg chg="delSld modSld sldOrd">
      <pc:chgData name="Leonie Smith" userId="fed1330f33f5650e" providerId="LiveId" clId="{EBEEF099-04A1-4DCA-9C41-E46802A3F875}" dt="2022-05-09T06:16:26.868" v="56"/>
      <pc:docMkLst>
        <pc:docMk/>
      </pc:docMkLst>
      <pc:sldChg chg="addSp delSp modSp modTransition modAnim">
        <pc:chgData name="Leonie Smith" userId="fed1330f33f5650e" providerId="LiveId" clId="{EBEEF099-04A1-4DCA-9C41-E46802A3F875}" dt="2022-05-09T05:49:36.600" v="3"/>
        <pc:sldMkLst>
          <pc:docMk/>
          <pc:sldMk cId="2869461528" sldId="308"/>
        </pc:sldMkLst>
        <pc:picChg chg="add del mod">
          <ac:chgData name="Leonie Smith" userId="fed1330f33f5650e" providerId="LiveId" clId="{EBEEF099-04A1-4DCA-9C41-E46802A3F875}" dt="2022-05-09T05:49:30.366" v="2"/>
          <ac:picMkLst>
            <pc:docMk/>
            <pc:sldMk cId="2869461528" sldId="308"/>
            <ac:picMk id="4" creationId="{B7365FFA-074A-26BC-373F-0413CF44C5E7}"/>
          </ac:picMkLst>
        </pc:picChg>
        <pc:picChg chg="add mod">
          <ac:chgData name="Leonie Smith" userId="fed1330f33f5650e" providerId="LiveId" clId="{EBEEF099-04A1-4DCA-9C41-E46802A3F875}" dt="2022-05-09T05:49:36.600" v="3"/>
          <ac:picMkLst>
            <pc:docMk/>
            <pc:sldMk cId="2869461528" sldId="308"/>
            <ac:picMk id="5" creationId="{9C1FE87B-7527-B7FD-F2EE-1C91B034164E}"/>
          </ac:picMkLst>
        </pc:picChg>
      </pc:sldChg>
      <pc:sldChg chg="addSp modSp">
        <pc:chgData name="Leonie Smith" userId="fed1330f33f5650e" providerId="LiveId" clId="{EBEEF099-04A1-4DCA-9C41-E46802A3F875}" dt="2022-05-09T05:50:03.058" v="4"/>
        <pc:sldMkLst>
          <pc:docMk/>
          <pc:sldMk cId="1003827451" sldId="426"/>
        </pc:sldMkLst>
        <pc:picChg chg="add mod">
          <ac:chgData name="Leonie Smith" userId="fed1330f33f5650e" providerId="LiveId" clId="{EBEEF099-04A1-4DCA-9C41-E46802A3F875}" dt="2022-05-09T05:50:03.058" v="4"/>
          <ac:picMkLst>
            <pc:docMk/>
            <pc:sldMk cId="1003827451" sldId="426"/>
            <ac:picMk id="2" creationId="{CB341C7F-B2E5-141C-7C69-20C67A42C657}"/>
          </ac:picMkLst>
        </pc:picChg>
      </pc:sldChg>
      <pc:sldChg chg="addSp delSp modSp modTransition modAnim">
        <pc:chgData name="Leonie Smith" userId="fed1330f33f5650e" providerId="LiveId" clId="{EBEEF099-04A1-4DCA-9C41-E46802A3F875}" dt="2022-05-09T05:54:52.164" v="19"/>
        <pc:sldMkLst>
          <pc:docMk/>
          <pc:sldMk cId="2174129452" sldId="428"/>
        </pc:sldMkLst>
        <pc:picChg chg="add del mod">
          <ac:chgData name="Leonie Smith" userId="fed1330f33f5650e" providerId="LiveId" clId="{EBEEF099-04A1-4DCA-9C41-E46802A3F875}" dt="2022-05-09T05:51:07.167" v="6"/>
          <ac:picMkLst>
            <pc:docMk/>
            <pc:sldMk cId="2174129452" sldId="428"/>
            <ac:picMk id="2" creationId="{88C8FBC7-8D00-E291-7858-F4E62613BF4D}"/>
          </ac:picMkLst>
        </pc:picChg>
        <pc:picChg chg="add del mod">
          <ac:chgData name="Leonie Smith" userId="fed1330f33f5650e" providerId="LiveId" clId="{EBEEF099-04A1-4DCA-9C41-E46802A3F875}" dt="2022-05-09T05:51:29.395" v="8"/>
          <ac:picMkLst>
            <pc:docMk/>
            <pc:sldMk cId="2174129452" sldId="428"/>
            <ac:picMk id="3" creationId="{475FB1C6-3BA5-3829-93C8-2CA98592B623}"/>
          </ac:picMkLst>
        </pc:picChg>
        <pc:picChg chg="add del mod">
          <ac:chgData name="Leonie Smith" userId="fed1330f33f5650e" providerId="LiveId" clId="{EBEEF099-04A1-4DCA-9C41-E46802A3F875}" dt="2022-05-09T05:52:59.753" v="10"/>
          <ac:picMkLst>
            <pc:docMk/>
            <pc:sldMk cId="2174129452" sldId="428"/>
            <ac:picMk id="5" creationId="{837C7B6A-948F-64D8-D489-CFC4DB796B86}"/>
          </ac:picMkLst>
        </pc:picChg>
        <pc:picChg chg="add del mod">
          <ac:chgData name="Leonie Smith" userId="fed1330f33f5650e" providerId="LiveId" clId="{EBEEF099-04A1-4DCA-9C41-E46802A3F875}" dt="2022-05-09T05:53:31.474" v="12"/>
          <ac:picMkLst>
            <pc:docMk/>
            <pc:sldMk cId="2174129452" sldId="428"/>
            <ac:picMk id="7" creationId="{9A902D36-9366-F34E-598B-9EA544694CE4}"/>
          </ac:picMkLst>
        </pc:picChg>
        <pc:picChg chg="add del mod">
          <ac:chgData name="Leonie Smith" userId="fed1330f33f5650e" providerId="LiveId" clId="{EBEEF099-04A1-4DCA-9C41-E46802A3F875}" dt="2022-05-09T05:53:49.343" v="14"/>
          <ac:picMkLst>
            <pc:docMk/>
            <pc:sldMk cId="2174129452" sldId="428"/>
            <ac:picMk id="8" creationId="{5A483673-CBEA-DEBF-71A4-67FE4BEDB92D}"/>
          </ac:picMkLst>
        </pc:picChg>
        <pc:picChg chg="add del mod">
          <ac:chgData name="Leonie Smith" userId="fed1330f33f5650e" providerId="LiveId" clId="{EBEEF099-04A1-4DCA-9C41-E46802A3F875}" dt="2022-05-09T05:54:05.051" v="16"/>
          <ac:picMkLst>
            <pc:docMk/>
            <pc:sldMk cId="2174129452" sldId="428"/>
            <ac:picMk id="9" creationId="{278CC762-984C-982D-A433-765A2BDCE7E3}"/>
          </ac:picMkLst>
        </pc:picChg>
        <pc:picChg chg="add del mod">
          <ac:chgData name="Leonie Smith" userId="fed1330f33f5650e" providerId="LiveId" clId="{EBEEF099-04A1-4DCA-9C41-E46802A3F875}" dt="2022-05-09T05:54:39.626" v="18"/>
          <ac:picMkLst>
            <pc:docMk/>
            <pc:sldMk cId="2174129452" sldId="428"/>
            <ac:picMk id="10" creationId="{A7C1154F-83F6-F0BF-3B15-EC676E0625BC}"/>
          </ac:picMkLst>
        </pc:picChg>
        <pc:picChg chg="add mod">
          <ac:chgData name="Leonie Smith" userId="fed1330f33f5650e" providerId="LiveId" clId="{EBEEF099-04A1-4DCA-9C41-E46802A3F875}" dt="2022-05-09T05:54:52.164" v="19"/>
          <ac:picMkLst>
            <pc:docMk/>
            <pc:sldMk cId="2174129452" sldId="428"/>
            <ac:picMk id="11" creationId="{0B3CA415-5A63-9363-96EC-F01A579EAB1A}"/>
          </ac:picMkLst>
        </pc:picChg>
      </pc:sldChg>
      <pc:sldChg chg="addSp modSp">
        <pc:chgData name="Leonie Smith" userId="fed1330f33f5650e" providerId="LiveId" clId="{EBEEF099-04A1-4DCA-9C41-E46802A3F875}" dt="2022-05-09T05:55:57.416" v="20"/>
        <pc:sldMkLst>
          <pc:docMk/>
          <pc:sldMk cId="942615762" sldId="430"/>
        </pc:sldMkLst>
        <pc:picChg chg="add mod">
          <ac:chgData name="Leonie Smith" userId="fed1330f33f5650e" providerId="LiveId" clId="{EBEEF099-04A1-4DCA-9C41-E46802A3F875}" dt="2022-05-09T05:55:57.416" v="20"/>
          <ac:picMkLst>
            <pc:docMk/>
            <pc:sldMk cId="942615762" sldId="430"/>
            <ac:picMk id="2" creationId="{A74DA2C1-123D-93AB-A1B8-D1959605FFF6}"/>
          </ac:picMkLst>
        </pc:picChg>
      </pc:sldChg>
      <pc:sldChg chg="addSp delSp modSp modTransition modAnim">
        <pc:chgData name="Leonie Smith" userId="fed1330f33f5650e" providerId="LiveId" clId="{EBEEF099-04A1-4DCA-9C41-E46802A3F875}" dt="2022-05-09T05:58:27.121" v="23"/>
        <pc:sldMkLst>
          <pc:docMk/>
          <pc:sldMk cId="1886351016" sldId="432"/>
        </pc:sldMkLst>
        <pc:picChg chg="add del mod">
          <ac:chgData name="Leonie Smith" userId="fed1330f33f5650e" providerId="LiveId" clId="{EBEEF099-04A1-4DCA-9C41-E46802A3F875}" dt="2022-05-09T05:58:11.878" v="22"/>
          <ac:picMkLst>
            <pc:docMk/>
            <pc:sldMk cId="1886351016" sldId="432"/>
            <ac:picMk id="2" creationId="{11CA1C99-7D27-FAAB-98B1-85D8B4148E4F}"/>
          </ac:picMkLst>
        </pc:picChg>
        <pc:picChg chg="add mod">
          <ac:chgData name="Leonie Smith" userId="fed1330f33f5650e" providerId="LiveId" clId="{EBEEF099-04A1-4DCA-9C41-E46802A3F875}" dt="2022-05-09T05:58:27.121" v="23"/>
          <ac:picMkLst>
            <pc:docMk/>
            <pc:sldMk cId="1886351016" sldId="432"/>
            <ac:picMk id="3" creationId="{DDAAACCE-D6F1-E402-2A30-9D001875D254}"/>
          </ac:picMkLst>
        </pc:picChg>
      </pc:sldChg>
      <pc:sldChg chg="addSp delSp modSp mod modTransition modAnim">
        <pc:chgData name="Leonie Smith" userId="fed1330f33f5650e" providerId="LiveId" clId="{EBEEF099-04A1-4DCA-9C41-E46802A3F875}" dt="2022-05-09T06:02:57.276" v="26"/>
        <pc:sldMkLst>
          <pc:docMk/>
          <pc:sldMk cId="882125327" sldId="434"/>
        </pc:sldMkLst>
        <pc:spChg chg="mod">
          <ac:chgData name="Leonie Smith" userId="fed1330f33f5650e" providerId="LiveId" clId="{EBEEF099-04A1-4DCA-9C41-E46802A3F875}" dt="2022-05-09T05:48:43.918" v="0" actId="404"/>
          <ac:spMkLst>
            <pc:docMk/>
            <pc:sldMk cId="882125327" sldId="434"/>
            <ac:spMk id="6" creationId="{416C064E-628E-47C0-A712-DB178FE9901E}"/>
          </ac:spMkLst>
        </pc:spChg>
        <pc:picChg chg="add del mod">
          <ac:chgData name="Leonie Smith" userId="fed1330f33f5650e" providerId="LiveId" clId="{EBEEF099-04A1-4DCA-9C41-E46802A3F875}" dt="2022-05-09T06:02:42.949" v="25"/>
          <ac:picMkLst>
            <pc:docMk/>
            <pc:sldMk cId="882125327" sldId="434"/>
            <ac:picMk id="2" creationId="{E6ED8B5D-6774-093D-0C43-C124A6C951DD}"/>
          </ac:picMkLst>
        </pc:picChg>
        <pc:picChg chg="add mod">
          <ac:chgData name="Leonie Smith" userId="fed1330f33f5650e" providerId="LiveId" clId="{EBEEF099-04A1-4DCA-9C41-E46802A3F875}" dt="2022-05-09T06:02:57.276" v="26"/>
          <ac:picMkLst>
            <pc:docMk/>
            <pc:sldMk cId="882125327" sldId="434"/>
            <ac:picMk id="3" creationId="{F70821B0-2FF6-3812-772A-FB1BF2F51CDB}"/>
          </ac:picMkLst>
        </pc:picChg>
      </pc:sldChg>
      <pc:sldChg chg="addSp delSp modSp mod modTransition modAnim">
        <pc:chgData name="Leonie Smith" userId="fed1330f33f5650e" providerId="LiveId" clId="{EBEEF099-04A1-4DCA-9C41-E46802A3F875}" dt="2022-05-09T06:11:41.147" v="45" actId="404"/>
        <pc:sldMkLst>
          <pc:docMk/>
          <pc:sldMk cId="3195935868" sldId="436"/>
        </pc:sldMkLst>
        <pc:spChg chg="mod">
          <ac:chgData name="Leonie Smith" userId="fed1330f33f5650e" providerId="LiveId" clId="{EBEEF099-04A1-4DCA-9C41-E46802A3F875}" dt="2022-05-09T06:11:41.147" v="45" actId="404"/>
          <ac:spMkLst>
            <pc:docMk/>
            <pc:sldMk cId="3195935868" sldId="436"/>
            <ac:spMk id="4" creationId="{9A13E2D8-2F59-44C1-B1D2-79C300C26DD4}"/>
          </ac:spMkLst>
        </pc:spChg>
        <pc:spChg chg="mod">
          <ac:chgData name="Leonie Smith" userId="fed1330f33f5650e" providerId="LiveId" clId="{EBEEF099-04A1-4DCA-9C41-E46802A3F875}" dt="2022-05-09T06:11:26.700" v="42"/>
          <ac:spMkLst>
            <pc:docMk/>
            <pc:sldMk cId="3195935868" sldId="436"/>
            <ac:spMk id="6" creationId="{416C064E-628E-47C0-A712-DB178FE9901E}"/>
          </ac:spMkLst>
        </pc:spChg>
        <pc:picChg chg="add del mod">
          <ac:chgData name="Leonie Smith" userId="fed1330f33f5650e" providerId="LiveId" clId="{EBEEF099-04A1-4DCA-9C41-E46802A3F875}" dt="2022-05-09T06:09:51.406" v="33"/>
          <ac:picMkLst>
            <pc:docMk/>
            <pc:sldMk cId="3195935868" sldId="436"/>
            <ac:picMk id="2" creationId="{877D084C-0C27-6E4A-2FD8-DE0709D6465B}"/>
          </ac:picMkLst>
        </pc:picChg>
        <pc:picChg chg="add del mod">
          <ac:chgData name="Leonie Smith" userId="fed1330f33f5650e" providerId="LiveId" clId="{EBEEF099-04A1-4DCA-9C41-E46802A3F875}" dt="2022-05-09T06:10:01.089" v="35"/>
          <ac:picMkLst>
            <pc:docMk/>
            <pc:sldMk cId="3195935868" sldId="436"/>
            <ac:picMk id="3" creationId="{A117AAC3-1460-9AA3-C30E-D2C104BD17CD}"/>
          </ac:picMkLst>
        </pc:picChg>
        <pc:picChg chg="add del mod">
          <ac:chgData name="Leonie Smith" userId="fed1330f33f5650e" providerId="LiveId" clId="{EBEEF099-04A1-4DCA-9C41-E46802A3F875}" dt="2022-05-09T06:10:21.307" v="37"/>
          <ac:picMkLst>
            <pc:docMk/>
            <pc:sldMk cId="3195935868" sldId="436"/>
            <ac:picMk id="5" creationId="{5216D958-21A2-530D-9DD8-5FB180492CB7}"/>
          </ac:picMkLst>
        </pc:picChg>
        <pc:picChg chg="add mod">
          <ac:chgData name="Leonie Smith" userId="fed1330f33f5650e" providerId="LiveId" clId="{EBEEF099-04A1-4DCA-9C41-E46802A3F875}" dt="2022-05-09T06:10:38.003" v="38"/>
          <ac:picMkLst>
            <pc:docMk/>
            <pc:sldMk cId="3195935868" sldId="436"/>
            <ac:picMk id="7" creationId="{74A9BA33-9407-F863-79DA-DF3D990DE684}"/>
          </ac:picMkLst>
        </pc:picChg>
      </pc:sldChg>
      <pc:sldChg chg="modSp del mod">
        <pc:chgData name="Leonie Smith" userId="fed1330f33f5650e" providerId="LiveId" clId="{EBEEF099-04A1-4DCA-9C41-E46802A3F875}" dt="2022-05-09T06:11:48.796" v="46" actId="47"/>
        <pc:sldMkLst>
          <pc:docMk/>
          <pc:sldMk cId="3261377596" sldId="438"/>
        </pc:sldMkLst>
        <pc:spChg chg="mod">
          <ac:chgData name="Leonie Smith" userId="fed1330f33f5650e" providerId="LiveId" clId="{EBEEF099-04A1-4DCA-9C41-E46802A3F875}" dt="2022-05-09T06:11:07.994" v="39" actId="21"/>
          <ac:spMkLst>
            <pc:docMk/>
            <pc:sldMk cId="3261377596" sldId="438"/>
            <ac:spMk id="4" creationId="{9A13E2D8-2F59-44C1-B1D2-79C300C26DD4}"/>
          </ac:spMkLst>
        </pc:spChg>
        <pc:spChg chg="mod">
          <ac:chgData name="Leonie Smith" userId="fed1330f33f5650e" providerId="LiveId" clId="{EBEEF099-04A1-4DCA-9C41-E46802A3F875}" dt="2022-05-09T06:11:21.862" v="41" actId="21"/>
          <ac:spMkLst>
            <pc:docMk/>
            <pc:sldMk cId="3261377596" sldId="438"/>
            <ac:spMk id="6" creationId="{416C064E-628E-47C0-A712-DB178FE9901E}"/>
          </ac:spMkLst>
        </pc:spChg>
      </pc:sldChg>
      <pc:sldChg chg="ord">
        <pc:chgData name="Leonie Smith" userId="fed1330f33f5650e" providerId="LiveId" clId="{EBEEF099-04A1-4DCA-9C41-E46802A3F875}" dt="2022-05-09T06:12:04.184" v="49"/>
        <pc:sldMkLst>
          <pc:docMk/>
          <pc:sldMk cId="3759221820" sldId="439"/>
        </pc:sldMkLst>
      </pc:sldChg>
      <pc:sldChg chg="addSp modSp">
        <pc:chgData name="Leonie Smith" userId="fed1330f33f5650e" providerId="LiveId" clId="{EBEEF099-04A1-4DCA-9C41-E46802A3F875}" dt="2022-05-09T06:13:31.341" v="50"/>
        <pc:sldMkLst>
          <pc:docMk/>
          <pc:sldMk cId="923867738" sldId="440"/>
        </pc:sldMkLst>
        <pc:picChg chg="add mod">
          <ac:chgData name="Leonie Smith" userId="fed1330f33f5650e" providerId="LiveId" clId="{EBEEF099-04A1-4DCA-9C41-E46802A3F875}" dt="2022-05-09T06:13:31.341" v="50"/>
          <ac:picMkLst>
            <pc:docMk/>
            <pc:sldMk cId="923867738" sldId="440"/>
            <ac:picMk id="2" creationId="{3E7DE1B9-B3CB-0CCE-2BA4-0EC3104F21C9}"/>
          </ac:picMkLst>
        </pc:picChg>
      </pc:sldChg>
      <pc:sldChg chg="del">
        <pc:chgData name="Leonie Smith" userId="fed1330f33f5650e" providerId="LiveId" clId="{EBEEF099-04A1-4DCA-9C41-E46802A3F875}" dt="2022-05-09T06:12:01.974" v="47" actId="47"/>
        <pc:sldMkLst>
          <pc:docMk/>
          <pc:sldMk cId="3676245138" sldId="441"/>
        </pc:sldMkLst>
      </pc:sldChg>
      <pc:sldChg chg="addSp delSp modSp modTransition modAnim">
        <pc:chgData name="Leonie Smith" userId="fed1330f33f5650e" providerId="LiveId" clId="{EBEEF099-04A1-4DCA-9C41-E46802A3F875}" dt="2022-05-09T06:16:26.868" v="56"/>
        <pc:sldMkLst>
          <pc:docMk/>
          <pc:sldMk cId="2180228365" sldId="442"/>
        </pc:sldMkLst>
        <pc:picChg chg="add del mod">
          <ac:chgData name="Leonie Smith" userId="fed1330f33f5650e" providerId="LiveId" clId="{EBEEF099-04A1-4DCA-9C41-E46802A3F875}" dt="2022-05-09T06:14:54.385" v="52"/>
          <ac:picMkLst>
            <pc:docMk/>
            <pc:sldMk cId="2180228365" sldId="442"/>
            <ac:picMk id="2" creationId="{FD9E6E44-74DC-FA3F-9DE7-4F0ABC2EAFF5}"/>
          </ac:picMkLst>
        </pc:picChg>
        <pc:picChg chg="add del mod">
          <ac:chgData name="Leonie Smith" userId="fed1330f33f5650e" providerId="LiveId" clId="{EBEEF099-04A1-4DCA-9C41-E46802A3F875}" dt="2022-05-09T06:16:17.078" v="54"/>
          <ac:picMkLst>
            <pc:docMk/>
            <pc:sldMk cId="2180228365" sldId="442"/>
            <ac:picMk id="3" creationId="{EE396F06-28C3-99C8-30D5-F9CBF1A71F7B}"/>
          </ac:picMkLst>
        </pc:picChg>
        <pc:picChg chg="add del mod">
          <ac:chgData name="Leonie Smith" userId="fed1330f33f5650e" providerId="LiveId" clId="{EBEEF099-04A1-4DCA-9C41-E46802A3F875}" dt="2022-05-09T06:16:26.868" v="56"/>
          <ac:picMkLst>
            <pc:docMk/>
            <pc:sldMk cId="2180228365" sldId="442"/>
            <ac:picMk id="5" creationId="{AEE3AF9A-EA55-0FE3-AC6A-772B0838D652}"/>
          </ac:picMkLst>
        </pc:picChg>
      </pc:sldChg>
      <pc:sldChg chg="addSp delSp modSp modTransition modAnim">
        <pc:chgData name="Leonie Smith" userId="fed1330f33f5650e" providerId="LiveId" clId="{EBEEF099-04A1-4DCA-9C41-E46802A3F875}" dt="2022-05-09T06:06:09.402" v="31"/>
        <pc:sldMkLst>
          <pc:docMk/>
          <pc:sldMk cId="2213787582" sldId="460"/>
        </pc:sldMkLst>
        <pc:picChg chg="add del mod">
          <ac:chgData name="Leonie Smith" userId="fed1330f33f5650e" providerId="LiveId" clId="{EBEEF099-04A1-4DCA-9C41-E46802A3F875}" dt="2022-05-09T06:05:41.611" v="28"/>
          <ac:picMkLst>
            <pc:docMk/>
            <pc:sldMk cId="2213787582" sldId="460"/>
            <ac:picMk id="2" creationId="{6377BA61-D962-DA78-2E56-A02A49AFB42F}"/>
          </ac:picMkLst>
        </pc:picChg>
        <pc:picChg chg="add del mod">
          <ac:chgData name="Leonie Smith" userId="fed1330f33f5650e" providerId="LiveId" clId="{EBEEF099-04A1-4DCA-9C41-E46802A3F875}" dt="2022-05-09T06:05:59.803" v="30"/>
          <ac:picMkLst>
            <pc:docMk/>
            <pc:sldMk cId="2213787582" sldId="460"/>
            <ac:picMk id="3" creationId="{0F806BCE-2CF2-F05D-BB28-1FA7B59EFBCC}"/>
          </ac:picMkLst>
        </pc:picChg>
        <pc:picChg chg="add mod">
          <ac:chgData name="Leonie Smith" userId="fed1330f33f5650e" providerId="LiveId" clId="{EBEEF099-04A1-4DCA-9C41-E46802A3F875}" dt="2022-05-09T06:06:09.402" v="31"/>
          <ac:picMkLst>
            <pc:docMk/>
            <pc:sldMk cId="2213787582" sldId="460"/>
            <ac:picMk id="5" creationId="{26C026D8-72AB-D16C-55E6-D877967A9D71}"/>
          </ac:picMkLst>
        </pc:picChg>
      </pc:sldChg>
    </pc:docChg>
  </pc:docChgLst>
  <pc:docChgLst>
    <pc:chgData name="Alfred Smith" userId="3c60a3631c0db8ad" providerId="LiveId" clId="{61EC9BFF-94EF-4008-BBC5-5F37B08222D2}"/>
    <pc:docChg chg="undo custSel modSld">
      <pc:chgData name="Alfred Smith" userId="3c60a3631c0db8ad" providerId="LiveId" clId="{61EC9BFF-94EF-4008-BBC5-5F37B08222D2}" dt="2024-07-11T09:27:04.968" v="54"/>
      <pc:docMkLst>
        <pc:docMk/>
      </pc:docMkLst>
      <pc:sldChg chg="addSp delSp modSp mod">
        <pc:chgData name="Alfred Smith" userId="3c60a3631c0db8ad" providerId="LiveId" clId="{61EC9BFF-94EF-4008-BBC5-5F37B08222D2}" dt="2024-07-11T08:51:08.273" v="1"/>
        <pc:sldMkLst>
          <pc:docMk/>
          <pc:sldMk cId="2869461528" sldId="308"/>
        </pc:sldMkLst>
        <pc:spChg chg="del">
          <ac:chgData name="Alfred Smith" userId="3c60a3631c0db8ad" providerId="LiveId" clId="{61EC9BFF-94EF-4008-BBC5-5F37B08222D2}" dt="2024-07-11T08:51:07.723" v="0" actId="478"/>
          <ac:spMkLst>
            <pc:docMk/>
            <pc:sldMk cId="2869461528" sldId="308"/>
            <ac:spMk id="3" creationId="{77C8C5EB-7063-4EFF-9206-9F831A363AF1}"/>
          </ac:spMkLst>
        </pc:spChg>
        <pc:spChg chg="add mod">
          <ac:chgData name="Alfred Smith" userId="3c60a3631c0db8ad" providerId="LiveId" clId="{61EC9BFF-94EF-4008-BBC5-5F37B08222D2}" dt="2024-07-11T08:51:08.273" v="1"/>
          <ac:spMkLst>
            <pc:docMk/>
            <pc:sldMk cId="2869461528" sldId="308"/>
            <ac:spMk id="4" creationId="{DBD364A2-1210-8D34-50F0-07F7AE3FA306}"/>
          </ac:spMkLst>
        </pc:spChg>
      </pc:sldChg>
      <pc:sldChg chg="addSp modSp">
        <pc:chgData name="Alfred Smith" userId="3c60a3631c0db8ad" providerId="LiveId" clId="{61EC9BFF-94EF-4008-BBC5-5F37B08222D2}" dt="2024-07-11T08:52:18.458" v="2"/>
        <pc:sldMkLst>
          <pc:docMk/>
          <pc:sldMk cId="1727650077" sldId="427"/>
        </pc:sldMkLst>
        <pc:spChg chg="add mod">
          <ac:chgData name="Alfred Smith" userId="3c60a3631c0db8ad" providerId="LiveId" clId="{61EC9BFF-94EF-4008-BBC5-5F37B08222D2}" dt="2024-07-11T08:52:18.458" v="2"/>
          <ac:spMkLst>
            <pc:docMk/>
            <pc:sldMk cId="1727650077" sldId="427"/>
            <ac:spMk id="3" creationId="{D5AE436E-0739-648B-8713-5A20114A0BF9}"/>
          </ac:spMkLst>
        </pc:spChg>
      </pc:sldChg>
      <pc:sldChg chg="modSp mod">
        <pc:chgData name="Alfred Smith" userId="3c60a3631c0db8ad" providerId="LiveId" clId="{61EC9BFF-94EF-4008-BBC5-5F37B08222D2}" dt="2024-07-11T09:22:01.162" v="29"/>
        <pc:sldMkLst>
          <pc:docMk/>
          <pc:sldMk cId="2174129452" sldId="428"/>
        </pc:sldMkLst>
        <pc:spChg chg="mod">
          <ac:chgData name="Alfred Smith" userId="3c60a3631c0db8ad" providerId="LiveId" clId="{61EC9BFF-94EF-4008-BBC5-5F37B08222D2}" dt="2024-07-11T09:15:42.838" v="3"/>
          <ac:spMkLst>
            <pc:docMk/>
            <pc:sldMk cId="2174129452" sldId="428"/>
            <ac:spMk id="4" creationId="{9A13E2D8-2F59-44C1-B1D2-79C300C26DD4}"/>
          </ac:spMkLst>
        </pc:spChg>
        <pc:spChg chg="mod">
          <ac:chgData name="Alfred Smith" userId="3c60a3631c0db8ad" providerId="LiveId" clId="{61EC9BFF-94EF-4008-BBC5-5F37B08222D2}" dt="2024-07-11T09:22:01.162" v="29"/>
          <ac:spMkLst>
            <pc:docMk/>
            <pc:sldMk cId="2174129452" sldId="428"/>
            <ac:spMk id="6" creationId="{416C064E-628E-47C0-A712-DB178FE9901E}"/>
          </ac:spMkLst>
        </pc:spChg>
      </pc:sldChg>
      <pc:sldChg chg="modSp mod">
        <pc:chgData name="Alfred Smith" userId="3c60a3631c0db8ad" providerId="LiveId" clId="{61EC9BFF-94EF-4008-BBC5-5F37B08222D2}" dt="2024-07-11T09:22:17.648" v="30"/>
        <pc:sldMkLst>
          <pc:docMk/>
          <pc:sldMk cId="942615762" sldId="430"/>
        </pc:sldMkLst>
        <pc:spChg chg="mod">
          <ac:chgData name="Alfred Smith" userId="3c60a3631c0db8ad" providerId="LiveId" clId="{61EC9BFF-94EF-4008-BBC5-5F37B08222D2}" dt="2024-07-11T09:15:56.390" v="4"/>
          <ac:spMkLst>
            <pc:docMk/>
            <pc:sldMk cId="942615762" sldId="430"/>
            <ac:spMk id="4" creationId="{9A13E2D8-2F59-44C1-B1D2-79C300C26DD4}"/>
          </ac:spMkLst>
        </pc:spChg>
        <pc:spChg chg="mod">
          <ac:chgData name="Alfred Smith" userId="3c60a3631c0db8ad" providerId="LiveId" clId="{61EC9BFF-94EF-4008-BBC5-5F37B08222D2}" dt="2024-07-11T09:22:17.648" v="30"/>
          <ac:spMkLst>
            <pc:docMk/>
            <pc:sldMk cId="942615762" sldId="430"/>
            <ac:spMk id="6" creationId="{416C064E-628E-47C0-A712-DB178FE9901E}"/>
          </ac:spMkLst>
        </pc:spChg>
      </pc:sldChg>
      <pc:sldChg chg="modSp mod">
        <pc:chgData name="Alfred Smith" userId="3c60a3631c0db8ad" providerId="LiveId" clId="{61EC9BFF-94EF-4008-BBC5-5F37B08222D2}" dt="2024-07-11T09:22:30.248" v="31"/>
        <pc:sldMkLst>
          <pc:docMk/>
          <pc:sldMk cId="1886351016" sldId="432"/>
        </pc:sldMkLst>
        <pc:spChg chg="mod">
          <ac:chgData name="Alfred Smith" userId="3c60a3631c0db8ad" providerId="LiveId" clId="{61EC9BFF-94EF-4008-BBC5-5F37B08222D2}" dt="2024-07-11T09:16:17.667" v="5"/>
          <ac:spMkLst>
            <pc:docMk/>
            <pc:sldMk cId="1886351016" sldId="432"/>
            <ac:spMk id="4" creationId="{9A13E2D8-2F59-44C1-B1D2-79C300C26DD4}"/>
          </ac:spMkLst>
        </pc:spChg>
        <pc:spChg chg="mod">
          <ac:chgData name="Alfred Smith" userId="3c60a3631c0db8ad" providerId="LiveId" clId="{61EC9BFF-94EF-4008-BBC5-5F37B08222D2}" dt="2024-07-11T09:22:30.248" v="31"/>
          <ac:spMkLst>
            <pc:docMk/>
            <pc:sldMk cId="1886351016" sldId="432"/>
            <ac:spMk id="6" creationId="{416C064E-628E-47C0-A712-DB178FE9901E}"/>
          </ac:spMkLst>
        </pc:spChg>
      </pc:sldChg>
      <pc:sldChg chg="modSp mod">
        <pc:chgData name="Alfred Smith" userId="3c60a3631c0db8ad" providerId="LiveId" clId="{61EC9BFF-94EF-4008-BBC5-5F37B08222D2}" dt="2024-07-11T09:23:39.530" v="35" actId="21"/>
        <pc:sldMkLst>
          <pc:docMk/>
          <pc:sldMk cId="882125327" sldId="434"/>
        </pc:sldMkLst>
        <pc:spChg chg="mod">
          <ac:chgData name="Alfred Smith" userId="3c60a3631c0db8ad" providerId="LiveId" clId="{61EC9BFF-94EF-4008-BBC5-5F37B08222D2}" dt="2024-07-11T09:16:53.640" v="11" actId="5793"/>
          <ac:spMkLst>
            <pc:docMk/>
            <pc:sldMk cId="882125327" sldId="434"/>
            <ac:spMk id="4" creationId="{9A13E2D8-2F59-44C1-B1D2-79C300C26DD4}"/>
          </ac:spMkLst>
        </pc:spChg>
        <pc:spChg chg="mod">
          <ac:chgData name="Alfred Smith" userId="3c60a3631c0db8ad" providerId="LiveId" clId="{61EC9BFF-94EF-4008-BBC5-5F37B08222D2}" dt="2024-07-11T09:23:39.530" v="35" actId="21"/>
          <ac:spMkLst>
            <pc:docMk/>
            <pc:sldMk cId="882125327" sldId="434"/>
            <ac:spMk id="6" creationId="{416C064E-628E-47C0-A712-DB178FE9901E}"/>
          </ac:spMkLst>
        </pc:spChg>
        <pc:picChg chg="mod">
          <ac:chgData name="Alfred Smith" userId="3c60a3631c0db8ad" providerId="LiveId" clId="{61EC9BFF-94EF-4008-BBC5-5F37B08222D2}" dt="2024-07-11T09:23:11.112" v="34" actId="1076"/>
          <ac:picMkLst>
            <pc:docMk/>
            <pc:sldMk cId="882125327" sldId="434"/>
            <ac:picMk id="7" creationId="{A7FD1FA1-42A6-0E8C-3A4E-B33BE81BDFD3}"/>
          </ac:picMkLst>
        </pc:picChg>
      </pc:sldChg>
      <pc:sldChg chg="modSp mod">
        <pc:chgData name="Alfred Smith" userId="3c60a3631c0db8ad" providerId="LiveId" clId="{61EC9BFF-94EF-4008-BBC5-5F37B08222D2}" dt="2024-07-11T09:24:23.467" v="43" actId="404"/>
        <pc:sldMkLst>
          <pc:docMk/>
          <pc:sldMk cId="3195935868" sldId="436"/>
        </pc:sldMkLst>
        <pc:spChg chg="mod">
          <ac:chgData name="Alfred Smith" userId="3c60a3631c0db8ad" providerId="LiveId" clId="{61EC9BFF-94EF-4008-BBC5-5F37B08222D2}" dt="2024-07-11T09:17:17.915" v="12"/>
          <ac:spMkLst>
            <pc:docMk/>
            <pc:sldMk cId="3195935868" sldId="436"/>
            <ac:spMk id="4" creationId="{9A13E2D8-2F59-44C1-B1D2-79C300C26DD4}"/>
          </ac:spMkLst>
        </pc:spChg>
        <pc:spChg chg="mod">
          <ac:chgData name="Alfred Smith" userId="3c60a3631c0db8ad" providerId="LiveId" clId="{61EC9BFF-94EF-4008-BBC5-5F37B08222D2}" dt="2024-07-11T09:24:23.467" v="43" actId="404"/>
          <ac:spMkLst>
            <pc:docMk/>
            <pc:sldMk cId="3195935868" sldId="436"/>
            <ac:spMk id="6" creationId="{416C064E-628E-47C0-A712-DB178FE9901E}"/>
          </ac:spMkLst>
        </pc:spChg>
      </pc:sldChg>
      <pc:sldChg chg="modSp mod">
        <pc:chgData name="Alfred Smith" userId="3c60a3631c0db8ad" providerId="LiveId" clId="{61EC9BFF-94EF-4008-BBC5-5F37B08222D2}" dt="2024-07-11T09:24:45.650" v="44"/>
        <pc:sldMkLst>
          <pc:docMk/>
          <pc:sldMk cId="923867738" sldId="440"/>
        </pc:sldMkLst>
        <pc:spChg chg="mod">
          <ac:chgData name="Alfred Smith" userId="3c60a3631c0db8ad" providerId="LiveId" clId="{61EC9BFF-94EF-4008-BBC5-5F37B08222D2}" dt="2024-07-11T09:17:36.620" v="13"/>
          <ac:spMkLst>
            <pc:docMk/>
            <pc:sldMk cId="923867738" sldId="440"/>
            <ac:spMk id="4" creationId="{9A13E2D8-2F59-44C1-B1D2-79C300C26DD4}"/>
          </ac:spMkLst>
        </pc:spChg>
        <pc:spChg chg="mod">
          <ac:chgData name="Alfred Smith" userId="3c60a3631c0db8ad" providerId="LiveId" clId="{61EC9BFF-94EF-4008-BBC5-5F37B08222D2}" dt="2024-07-11T09:24:45.650" v="44"/>
          <ac:spMkLst>
            <pc:docMk/>
            <pc:sldMk cId="923867738" sldId="440"/>
            <ac:spMk id="6" creationId="{416C064E-628E-47C0-A712-DB178FE9901E}"/>
          </ac:spMkLst>
        </pc:spChg>
      </pc:sldChg>
      <pc:sldChg chg="modSp mod">
        <pc:chgData name="Alfred Smith" userId="3c60a3631c0db8ad" providerId="LiveId" clId="{61EC9BFF-94EF-4008-BBC5-5F37B08222D2}" dt="2024-07-11T09:25:08.209" v="45"/>
        <pc:sldMkLst>
          <pc:docMk/>
          <pc:sldMk cId="2180228365" sldId="442"/>
        </pc:sldMkLst>
        <pc:spChg chg="mod">
          <ac:chgData name="Alfred Smith" userId="3c60a3631c0db8ad" providerId="LiveId" clId="{61EC9BFF-94EF-4008-BBC5-5F37B08222D2}" dt="2024-07-11T09:17:55.792" v="14"/>
          <ac:spMkLst>
            <pc:docMk/>
            <pc:sldMk cId="2180228365" sldId="442"/>
            <ac:spMk id="4" creationId="{9A13E2D8-2F59-44C1-B1D2-79C300C26DD4}"/>
          </ac:spMkLst>
        </pc:spChg>
        <pc:spChg chg="mod">
          <ac:chgData name="Alfred Smith" userId="3c60a3631c0db8ad" providerId="LiveId" clId="{61EC9BFF-94EF-4008-BBC5-5F37B08222D2}" dt="2024-07-11T09:25:08.209" v="45"/>
          <ac:spMkLst>
            <pc:docMk/>
            <pc:sldMk cId="2180228365" sldId="442"/>
            <ac:spMk id="6" creationId="{416C064E-628E-47C0-A712-DB178FE9901E}"/>
          </ac:spMkLst>
        </pc:spChg>
      </pc:sldChg>
      <pc:sldChg chg="modSp mod">
        <pc:chgData name="Alfred Smith" userId="3c60a3631c0db8ad" providerId="LiveId" clId="{61EC9BFF-94EF-4008-BBC5-5F37B08222D2}" dt="2024-07-11T09:25:27.379" v="47" actId="404"/>
        <pc:sldMkLst>
          <pc:docMk/>
          <pc:sldMk cId="1718612039" sldId="444"/>
        </pc:sldMkLst>
        <pc:spChg chg="mod">
          <ac:chgData name="Alfred Smith" userId="3c60a3631c0db8ad" providerId="LiveId" clId="{61EC9BFF-94EF-4008-BBC5-5F37B08222D2}" dt="2024-07-11T09:18:13.041" v="15"/>
          <ac:spMkLst>
            <pc:docMk/>
            <pc:sldMk cId="1718612039" sldId="444"/>
            <ac:spMk id="4" creationId="{9A13E2D8-2F59-44C1-B1D2-79C300C26DD4}"/>
          </ac:spMkLst>
        </pc:spChg>
        <pc:spChg chg="mod">
          <ac:chgData name="Alfred Smith" userId="3c60a3631c0db8ad" providerId="LiveId" clId="{61EC9BFF-94EF-4008-BBC5-5F37B08222D2}" dt="2024-07-11T09:25:27.379" v="47" actId="404"/>
          <ac:spMkLst>
            <pc:docMk/>
            <pc:sldMk cId="1718612039" sldId="444"/>
            <ac:spMk id="6" creationId="{416C064E-628E-47C0-A712-DB178FE9901E}"/>
          </ac:spMkLst>
        </pc:spChg>
      </pc:sldChg>
      <pc:sldChg chg="modSp mod">
        <pc:chgData name="Alfred Smith" userId="3c60a3631c0db8ad" providerId="LiveId" clId="{61EC9BFF-94EF-4008-BBC5-5F37B08222D2}" dt="2024-07-11T09:25:40.159" v="48"/>
        <pc:sldMkLst>
          <pc:docMk/>
          <pc:sldMk cId="665805102" sldId="446"/>
        </pc:sldMkLst>
        <pc:spChg chg="mod">
          <ac:chgData name="Alfred Smith" userId="3c60a3631c0db8ad" providerId="LiveId" clId="{61EC9BFF-94EF-4008-BBC5-5F37B08222D2}" dt="2024-07-11T09:18:24.977" v="16"/>
          <ac:spMkLst>
            <pc:docMk/>
            <pc:sldMk cId="665805102" sldId="446"/>
            <ac:spMk id="4" creationId="{9A13E2D8-2F59-44C1-B1D2-79C300C26DD4}"/>
          </ac:spMkLst>
        </pc:spChg>
        <pc:spChg chg="mod">
          <ac:chgData name="Alfred Smith" userId="3c60a3631c0db8ad" providerId="LiveId" clId="{61EC9BFF-94EF-4008-BBC5-5F37B08222D2}" dt="2024-07-11T09:25:40.159" v="48"/>
          <ac:spMkLst>
            <pc:docMk/>
            <pc:sldMk cId="665805102" sldId="446"/>
            <ac:spMk id="6" creationId="{416C064E-628E-47C0-A712-DB178FE9901E}"/>
          </ac:spMkLst>
        </pc:spChg>
      </pc:sldChg>
      <pc:sldChg chg="modSp mod">
        <pc:chgData name="Alfred Smith" userId="3c60a3631c0db8ad" providerId="LiveId" clId="{61EC9BFF-94EF-4008-BBC5-5F37B08222D2}" dt="2024-07-11T09:25:54.305" v="49"/>
        <pc:sldMkLst>
          <pc:docMk/>
          <pc:sldMk cId="843663555" sldId="448"/>
        </pc:sldMkLst>
        <pc:spChg chg="mod">
          <ac:chgData name="Alfred Smith" userId="3c60a3631c0db8ad" providerId="LiveId" clId="{61EC9BFF-94EF-4008-BBC5-5F37B08222D2}" dt="2024-07-11T09:18:37.522" v="17"/>
          <ac:spMkLst>
            <pc:docMk/>
            <pc:sldMk cId="843663555" sldId="448"/>
            <ac:spMk id="4" creationId="{9A13E2D8-2F59-44C1-B1D2-79C300C26DD4}"/>
          </ac:spMkLst>
        </pc:spChg>
        <pc:spChg chg="mod">
          <ac:chgData name="Alfred Smith" userId="3c60a3631c0db8ad" providerId="LiveId" clId="{61EC9BFF-94EF-4008-BBC5-5F37B08222D2}" dt="2024-07-11T09:25:54.305" v="49"/>
          <ac:spMkLst>
            <pc:docMk/>
            <pc:sldMk cId="843663555" sldId="448"/>
            <ac:spMk id="6" creationId="{416C064E-628E-47C0-A712-DB178FE9901E}"/>
          </ac:spMkLst>
        </pc:spChg>
      </pc:sldChg>
      <pc:sldChg chg="modSp mod">
        <pc:chgData name="Alfred Smith" userId="3c60a3631c0db8ad" providerId="LiveId" clId="{61EC9BFF-94EF-4008-BBC5-5F37B08222D2}" dt="2024-07-11T09:26:07.153" v="50"/>
        <pc:sldMkLst>
          <pc:docMk/>
          <pc:sldMk cId="538051216" sldId="450"/>
        </pc:sldMkLst>
        <pc:spChg chg="mod">
          <ac:chgData name="Alfred Smith" userId="3c60a3631c0db8ad" providerId="LiveId" clId="{61EC9BFF-94EF-4008-BBC5-5F37B08222D2}" dt="2024-07-11T09:19:45.220" v="22"/>
          <ac:spMkLst>
            <pc:docMk/>
            <pc:sldMk cId="538051216" sldId="450"/>
            <ac:spMk id="4" creationId="{9A13E2D8-2F59-44C1-B1D2-79C300C26DD4}"/>
          </ac:spMkLst>
        </pc:spChg>
        <pc:spChg chg="mod">
          <ac:chgData name="Alfred Smith" userId="3c60a3631c0db8ad" providerId="LiveId" clId="{61EC9BFF-94EF-4008-BBC5-5F37B08222D2}" dt="2024-07-11T09:26:07.153" v="50"/>
          <ac:spMkLst>
            <pc:docMk/>
            <pc:sldMk cId="538051216" sldId="450"/>
            <ac:spMk id="6" creationId="{416C064E-628E-47C0-A712-DB178FE9901E}"/>
          </ac:spMkLst>
        </pc:spChg>
      </pc:sldChg>
      <pc:sldChg chg="modSp mod">
        <pc:chgData name="Alfred Smith" userId="3c60a3631c0db8ad" providerId="LiveId" clId="{61EC9BFF-94EF-4008-BBC5-5F37B08222D2}" dt="2024-07-11T09:26:19.925" v="51"/>
        <pc:sldMkLst>
          <pc:docMk/>
          <pc:sldMk cId="4002949039" sldId="452"/>
        </pc:sldMkLst>
        <pc:spChg chg="mod">
          <ac:chgData name="Alfred Smith" userId="3c60a3631c0db8ad" providerId="LiveId" clId="{61EC9BFF-94EF-4008-BBC5-5F37B08222D2}" dt="2024-07-11T09:20:01.567" v="23"/>
          <ac:spMkLst>
            <pc:docMk/>
            <pc:sldMk cId="4002949039" sldId="452"/>
            <ac:spMk id="4" creationId="{9A13E2D8-2F59-44C1-B1D2-79C300C26DD4}"/>
          </ac:spMkLst>
        </pc:spChg>
        <pc:spChg chg="mod">
          <ac:chgData name="Alfred Smith" userId="3c60a3631c0db8ad" providerId="LiveId" clId="{61EC9BFF-94EF-4008-BBC5-5F37B08222D2}" dt="2024-07-11T09:26:19.925" v="51"/>
          <ac:spMkLst>
            <pc:docMk/>
            <pc:sldMk cId="4002949039" sldId="452"/>
            <ac:spMk id="6" creationId="{416C064E-628E-47C0-A712-DB178FE9901E}"/>
          </ac:spMkLst>
        </pc:spChg>
      </pc:sldChg>
      <pc:sldChg chg="modSp mod">
        <pc:chgData name="Alfred Smith" userId="3c60a3631c0db8ad" providerId="LiveId" clId="{61EC9BFF-94EF-4008-BBC5-5F37B08222D2}" dt="2024-07-11T09:26:41.981" v="52"/>
        <pc:sldMkLst>
          <pc:docMk/>
          <pc:sldMk cId="543934855" sldId="454"/>
        </pc:sldMkLst>
        <pc:spChg chg="mod">
          <ac:chgData name="Alfred Smith" userId="3c60a3631c0db8ad" providerId="LiveId" clId="{61EC9BFF-94EF-4008-BBC5-5F37B08222D2}" dt="2024-07-11T09:20:50.568" v="26"/>
          <ac:spMkLst>
            <pc:docMk/>
            <pc:sldMk cId="543934855" sldId="454"/>
            <ac:spMk id="4" creationId="{9A13E2D8-2F59-44C1-B1D2-79C300C26DD4}"/>
          </ac:spMkLst>
        </pc:spChg>
        <pc:spChg chg="mod">
          <ac:chgData name="Alfred Smith" userId="3c60a3631c0db8ad" providerId="LiveId" clId="{61EC9BFF-94EF-4008-BBC5-5F37B08222D2}" dt="2024-07-11T09:26:41.981" v="52"/>
          <ac:spMkLst>
            <pc:docMk/>
            <pc:sldMk cId="543934855" sldId="454"/>
            <ac:spMk id="6" creationId="{416C064E-628E-47C0-A712-DB178FE9901E}"/>
          </ac:spMkLst>
        </pc:spChg>
      </pc:sldChg>
      <pc:sldChg chg="modSp mod">
        <pc:chgData name="Alfred Smith" userId="3c60a3631c0db8ad" providerId="LiveId" clId="{61EC9BFF-94EF-4008-BBC5-5F37B08222D2}" dt="2024-07-11T09:26:52.694" v="53"/>
        <pc:sldMkLst>
          <pc:docMk/>
          <pc:sldMk cId="256388780" sldId="456"/>
        </pc:sldMkLst>
        <pc:spChg chg="mod">
          <ac:chgData name="Alfred Smith" userId="3c60a3631c0db8ad" providerId="LiveId" clId="{61EC9BFF-94EF-4008-BBC5-5F37B08222D2}" dt="2024-07-11T09:21:06.652" v="27"/>
          <ac:spMkLst>
            <pc:docMk/>
            <pc:sldMk cId="256388780" sldId="456"/>
            <ac:spMk id="4" creationId="{9A13E2D8-2F59-44C1-B1D2-79C300C26DD4}"/>
          </ac:spMkLst>
        </pc:spChg>
        <pc:spChg chg="mod">
          <ac:chgData name="Alfred Smith" userId="3c60a3631c0db8ad" providerId="LiveId" clId="{61EC9BFF-94EF-4008-BBC5-5F37B08222D2}" dt="2024-07-11T09:26:52.694" v="53"/>
          <ac:spMkLst>
            <pc:docMk/>
            <pc:sldMk cId="256388780" sldId="456"/>
            <ac:spMk id="6" creationId="{416C064E-628E-47C0-A712-DB178FE9901E}"/>
          </ac:spMkLst>
        </pc:spChg>
      </pc:sldChg>
      <pc:sldChg chg="modSp mod">
        <pc:chgData name="Alfred Smith" userId="3c60a3631c0db8ad" providerId="LiveId" clId="{61EC9BFF-94EF-4008-BBC5-5F37B08222D2}" dt="2024-07-11T09:27:04.968" v="54"/>
        <pc:sldMkLst>
          <pc:docMk/>
          <pc:sldMk cId="1439367103" sldId="458"/>
        </pc:sldMkLst>
        <pc:spChg chg="mod">
          <ac:chgData name="Alfred Smith" userId="3c60a3631c0db8ad" providerId="LiveId" clId="{61EC9BFF-94EF-4008-BBC5-5F37B08222D2}" dt="2024-07-11T09:21:23.715" v="28"/>
          <ac:spMkLst>
            <pc:docMk/>
            <pc:sldMk cId="1439367103" sldId="458"/>
            <ac:spMk id="4" creationId="{9A13E2D8-2F59-44C1-B1D2-79C300C26DD4}"/>
          </ac:spMkLst>
        </pc:spChg>
        <pc:spChg chg="mod">
          <ac:chgData name="Alfred Smith" userId="3c60a3631c0db8ad" providerId="LiveId" clId="{61EC9BFF-94EF-4008-BBC5-5F37B08222D2}" dt="2024-07-11T09:27:04.968" v="54"/>
          <ac:spMkLst>
            <pc:docMk/>
            <pc:sldMk cId="1439367103" sldId="458"/>
            <ac:spMk id="6" creationId="{416C064E-628E-47C0-A712-DB178FE9901E}"/>
          </ac:spMkLst>
        </pc:spChg>
      </pc:sldChg>
      <pc:sldChg chg="modSp mod">
        <pc:chgData name="Alfred Smith" userId="3c60a3631c0db8ad" providerId="LiveId" clId="{61EC9BFF-94EF-4008-BBC5-5F37B08222D2}" dt="2024-07-11T09:23:46.220" v="36"/>
        <pc:sldMkLst>
          <pc:docMk/>
          <pc:sldMk cId="2213787582" sldId="460"/>
        </pc:sldMkLst>
        <pc:spChg chg="mod">
          <ac:chgData name="Alfred Smith" userId="3c60a3631c0db8ad" providerId="LiveId" clId="{61EC9BFF-94EF-4008-BBC5-5F37B08222D2}" dt="2024-07-11T09:16:46.626" v="7"/>
          <ac:spMkLst>
            <pc:docMk/>
            <pc:sldMk cId="2213787582" sldId="460"/>
            <ac:spMk id="4" creationId="{9A13E2D8-2F59-44C1-B1D2-79C300C26DD4}"/>
          </ac:spMkLst>
        </pc:spChg>
        <pc:spChg chg="mod">
          <ac:chgData name="Alfred Smith" userId="3c60a3631c0db8ad" providerId="LiveId" clId="{61EC9BFF-94EF-4008-BBC5-5F37B08222D2}" dt="2024-07-11T09:23:46.220" v="36"/>
          <ac:spMkLst>
            <pc:docMk/>
            <pc:sldMk cId="2213787582" sldId="460"/>
            <ac:spMk id="6" creationId="{416C064E-628E-47C0-A712-DB178FE9901E}"/>
          </ac:spMkLst>
        </pc:spChg>
      </pc:sldChg>
    </pc:docChg>
  </pc:docChgLst>
  <pc:docChgLst>
    <pc:chgData name="Alfred Smith" userId="3c60a3631c0db8ad" providerId="LiveId" clId="{000BD27E-6645-44D2-8528-884CAD2DDA8C}"/>
    <pc:docChg chg="modSld">
      <pc:chgData name="Alfred Smith" userId="3c60a3631c0db8ad" providerId="LiveId" clId="{000BD27E-6645-44D2-8528-884CAD2DDA8C}" dt="2024-02-15T09:48:07.393" v="42" actId="20577"/>
      <pc:docMkLst>
        <pc:docMk/>
      </pc:docMkLst>
      <pc:sldChg chg="addSp modSp">
        <pc:chgData name="Alfred Smith" userId="3c60a3631c0db8ad" providerId="LiveId" clId="{000BD27E-6645-44D2-8528-884CAD2DDA8C}" dt="2024-02-15T09:40:45.240" v="0"/>
        <pc:sldMkLst>
          <pc:docMk/>
          <pc:sldMk cId="1237137471" sldId="310"/>
        </pc:sldMkLst>
        <pc:spChg chg="add mod">
          <ac:chgData name="Alfred Smith" userId="3c60a3631c0db8ad" providerId="LiveId" clId="{000BD27E-6645-44D2-8528-884CAD2DDA8C}" dt="2024-02-15T09:40:45.240" v="0"/>
          <ac:spMkLst>
            <pc:docMk/>
            <pc:sldMk cId="1237137471" sldId="310"/>
            <ac:spMk id="2" creationId="{815C2616-061E-DB51-6252-B8028D87B112}"/>
          </ac:spMkLst>
        </pc:spChg>
      </pc:sldChg>
      <pc:sldChg chg="addSp modSp">
        <pc:chgData name="Alfred Smith" userId="3c60a3631c0db8ad" providerId="LiveId" clId="{000BD27E-6645-44D2-8528-884CAD2DDA8C}" dt="2024-02-15T09:40:47.979" v="1"/>
        <pc:sldMkLst>
          <pc:docMk/>
          <pc:sldMk cId="1727650077" sldId="427"/>
        </pc:sldMkLst>
        <pc:spChg chg="add mod">
          <ac:chgData name="Alfred Smith" userId="3c60a3631c0db8ad" providerId="LiveId" clId="{000BD27E-6645-44D2-8528-884CAD2DDA8C}" dt="2024-02-15T09:40:47.979" v="1"/>
          <ac:spMkLst>
            <pc:docMk/>
            <pc:sldMk cId="1727650077" sldId="427"/>
            <ac:spMk id="2" creationId="{D31D4810-4869-DBE0-895D-970B53CAB3E0}"/>
          </ac:spMkLst>
        </pc:spChg>
      </pc:sldChg>
      <pc:sldChg chg="addSp modSp">
        <pc:chgData name="Alfred Smith" userId="3c60a3631c0db8ad" providerId="LiveId" clId="{000BD27E-6645-44D2-8528-884CAD2DDA8C}" dt="2024-02-15T09:46:07.990" v="2"/>
        <pc:sldMkLst>
          <pc:docMk/>
          <pc:sldMk cId="703207630" sldId="429"/>
        </pc:sldMkLst>
        <pc:spChg chg="add mod">
          <ac:chgData name="Alfred Smith" userId="3c60a3631c0db8ad" providerId="LiveId" clId="{000BD27E-6645-44D2-8528-884CAD2DDA8C}" dt="2024-02-15T09:46:07.990" v="2"/>
          <ac:spMkLst>
            <pc:docMk/>
            <pc:sldMk cId="703207630" sldId="429"/>
            <ac:spMk id="2" creationId="{52A5EC8E-616C-3A1F-9A6F-E210A3958285}"/>
          </ac:spMkLst>
        </pc:spChg>
      </pc:sldChg>
      <pc:sldChg chg="addSp modSp mod">
        <pc:chgData name="Alfred Smith" userId="3c60a3631c0db8ad" providerId="LiveId" clId="{000BD27E-6645-44D2-8528-884CAD2DDA8C}" dt="2024-02-15T09:46:15.075" v="5" actId="20577"/>
        <pc:sldMkLst>
          <pc:docMk/>
          <pc:sldMk cId="579800659" sldId="431"/>
        </pc:sldMkLst>
        <pc:spChg chg="add mod">
          <ac:chgData name="Alfred Smith" userId="3c60a3631c0db8ad" providerId="LiveId" clId="{000BD27E-6645-44D2-8528-884CAD2DDA8C}" dt="2024-02-15T09:46:15.075" v="5" actId="20577"/>
          <ac:spMkLst>
            <pc:docMk/>
            <pc:sldMk cId="579800659" sldId="431"/>
            <ac:spMk id="2" creationId="{8BF724C9-4CF0-116F-62C5-B68DA510B7A0}"/>
          </ac:spMkLst>
        </pc:spChg>
      </pc:sldChg>
      <pc:sldChg chg="addSp modSp mod">
        <pc:chgData name="Alfred Smith" userId="3c60a3631c0db8ad" providerId="LiveId" clId="{000BD27E-6645-44D2-8528-884CAD2DDA8C}" dt="2024-02-15T09:46:32.422" v="11" actId="20577"/>
        <pc:sldMkLst>
          <pc:docMk/>
          <pc:sldMk cId="484949745" sldId="433"/>
        </pc:sldMkLst>
        <pc:spChg chg="add mod">
          <ac:chgData name="Alfred Smith" userId="3c60a3631c0db8ad" providerId="LiveId" clId="{000BD27E-6645-44D2-8528-884CAD2DDA8C}" dt="2024-02-15T09:46:32.422" v="11" actId="20577"/>
          <ac:spMkLst>
            <pc:docMk/>
            <pc:sldMk cId="484949745" sldId="433"/>
            <ac:spMk id="2" creationId="{8A143E83-BE6F-1982-7AD4-48E7ECB10DBE}"/>
          </ac:spMkLst>
        </pc:spChg>
      </pc:sldChg>
      <pc:sldChg chg="addSp modSp mod">
        <pc:chgData name="Alfred Smith" userId="3c60a3631c0db8ad" providerId="LiveId" clId="{000BD27E-6645-44D2-8528-884CAD2DDA8C}" dt="2024-02-15T09:46:21.773" v="8" actId="20577"/>
        <pc:sldMkLst>
          <pc:docMk/>
          <pc:sldMk cId="381388045" sldId="435"/>
        </pc:sldMkLst>
        <pc:spChg chg="add mod">
          <ac:chgData name="Alfred Smith" userId="3c60a3631c0db8ad" providerId="LiveId" clId="{000BD27E-6645-44D2-8528-884CAD2DDA8C}" dt="2024-02-15T09:46:21.773" v="8" actId="20577"/>
          <ac:spMkLst>
            <pc:docMk/>
            <pc:sldMk cId="381388045" sldId="435"/>
            <ac:spMk id="2" creationId="{EA29518B-AF78-8717-F229-BAD8829E78B7}"/>
          </ac:spMkLst>
        </pc:spChg>
      </pc:sldChg>
      <pc:sldChg chg="addSp modSp mod">
        <pc:chgData name="Alfred Smith" userId="3c60a3631c0db8ad" providerId="LiveId" clId="{000BD27E-6645-44D2-8528-884CAD2DDA8C}" dt="2024-02-15T09:46:41.289" v="14" actId="20577"/>
        <pc:sldMkLst>
          <pc:docMk/>
          <pc:sldMk cId="630368776" sldId="437"/>
        </pc:sldMkLst>
        <pc:spChg chg="add mod">
          <ac:chgData name="Alfred Smith" userId="3c60a3631c0db8ad" providerId="LiveId" clId="{000BD27E-6645-44D2-8528-884CAD2DDA8C}" dt="2024-02-15T09:46:41.289" v="14" actId="20577"/>
          <ac:spMkLst>
            <pc:docMk/>
            <pc:sldMk cId="630368776" sldId="437"/>
            <ac:spMk id="2" creationId="{55493BD6-743C-B9E6-C437-7B57F7351D63}"/>
          </ac:spMkLst>
        </pc:spChg>
      </pc:sldChg>
      <pc:sldChg chg="addSp modSp mod">
        <pc:chgData name="Alfred Smith" userId="3c60a3631c0db8ad" providerId="LiveId" clId="{000BD27E-6645-44D2-8528-884CAD2DDA8C}" dt="2024-02-15T09:46:55.007" v="20" actId="20577"/>
        <pc:sldMkLst>
          <pc:docMk/>
          <pc:sldMk cId="3759221820" sldId="439"/>
        </pc:sldMkLst>
        <pc:spChg chg="add mod">
          <ac:chgData name="Alfred Smith" userId="3c60a3631c0db8ad" providerId="LiveId" clId="{000BD27E-6645-44D2-8528-884CAD2DDA8C}" dt="2024-02-15T09:46:55.007" v="20" actId="20577"/>
          <ac:spMkLst>
            <pc:docMk/>
            <pc:sldMk cId="3759221820" sldId="439"/>
            <ac:spMk id="2" creationId="{FBC8FB5D-85A1-C4E2-EBB2-A3E9A9EDF211}"/>
          </ac:spMkLst>
        </pc:spChg>
      </pc:sldChg>
      <pc:sldChg chg="addSp modSp mod">
        <pc:chgData name="Alfred Smith" userId="3c60a3631c0db8ad" providerId="LiveId" clId="{000BD27E-6645-44D2-8528-884CAD2DDA8C}" dt="2024-02-15T09:47:00.933" v="23" actId="20577"/>
        <pc:sldMkLst>
          <pc:docMk/>
          <pc:sldMk cId="3095902142" sldId="443"/>
        </pc:sldMkLst>
        <pc:spChg chg="add mod">
          <ac:chgData name="Alfred Smith" userId="3c60a3631c0db8ad" providerId="LiveId" clId="{000BD27E-6645-44D2-8528-884CAD2DDA8C}" dt="2024-02-15T09:47:00.933" v="23" actId="20577"/>
          <ac:spMkLst>
            <pc:docMk/>
            <pc:sldMk cId="3095902142" sldId="443"/>
            <ac:spMk id="2" creationId="{C896D533-B718-38BD-BC40-1AF062907C77}"/>
          </ac:spMkLst>
        </pc:spChg>
      </pc:sldChg>
      <pc:sldChg chg="addSp modSp mod">
        <pc:chgData name="Alfred Smith" userId="3c60a3631c0db8ad" providerId="LiveId" clId="{000BD27E-6645-44D2-8528-884CAD2DDA8C}" dt="2024-02-15T09:47:08.372" v="26" actId="20577"/>
        <pc:sldMkLst>
          <pc:docMk/>
          <pc:sldMk cId="2166098122" sldId="445"/>
        </pc:sldMkLst>
        <pc:spChg chg="add mod">
          <ac:chgData name="Alfred Smith" userId="3c60a3631c0db8ad" providerId="LiveId" clId="{000BD27E-6645-44D2-8528-884CAD2DDA8C}" dt="2024-02-15T09:47:08.372" v="26" actId="20577"/>
          <ac:spMkLst>
            <pc:docMk/>
            <pc:sldMk cId="2166098122" sldId="445"/>
            <ac:spMk id="2" creationId="{391B23FD-6454-02F3-2850-3E547838229A}"/>
          </ac:spMkLst>
        </pc:spChg>
      </pc:sldChg>
      <pc:sldChg chg="addSp modSp mod">
        <pc:chgData name="Alfred Smith" userId="3c60a3631c0db8ad" providerId="LiveId" clId="{000BD27E-6645-44D2-8528-884CAD2DDA8C}" dt="2024-02-15T09:47:18.410" v="28" actId="20577"/>
        <pc:sldMkLst>
          <pc:docMk/>
          <pc:sldMk cId="2422728137" sldId="447"/>
        </pc:sldMkLst>
        <pc:spChg chg="add mod">
          <ac:chgData name="Alfred Smith" userId="3c60a3631c0db8ad" providerId="LiveId" clId="{000BD27E-6645-44D2-8528-884CAD2DDA8C}" dt="2024-02-15T09:47:18.410" v="28" actId="20577"/>
          <ac:spMkLst>
            <pc:docMk/>
            <pc:sldMk cId="2422728137" sldId="447"/>
            <ac:spMk id="2" creationId="{A44EB85F-E8CD-6393-EA67-120313AC6862}"/>
          </ac:spMkLst>
        </pc:spChg>
      </pc:sldChg>
      <pc:sldChg chg="addSp modSp mod">
        <pc:chgData name="Alfred Smith" userId="3c60a3631c0db8ad" providerId="LiveId" clId="{000BD27E-6645-44D2-8528-884CAD2DDA8C}" dt="2024-02-15T09:47:25.494" v="30" actId="20577"/>
        <pc:sldMkLst>
          <pc:docMk/>
          <pc:sldMk cId="4160448636" sldId="449"/>
        </pc:sldMkLst>
        <pc:spChg chg="add mod">
          <ac:chgData name="Alfred Smith" userId="3c60a3631c0db8ad" providerId="LiveId" clId="{000BD27E-6645-44D2-8528-884CAD2DDA8C}" dt="2024-02-15T09:47:25.494" v="30" actId="20577"/>
          <ac:spMkLst>
            <pc:docMk/>
            <pc:sldMk cId="4160448636" sldId="449"/>
            <ac:spMk id="2" creationId="{35FABF36-97E3-81FE-A38B-D616AFECEF37}"/>
          </ac:spMkLst>
        </pc:spChg>
      </pc:sldChg>
      <pc:sldChg chg="addSp modSp mod">
        <pc:chgData name="Alfred Smith" userId="3c60a3631c0db8ad" providerId="LiveId" clId="{000BD27E-6645-44D2-8528-884CAD2DDA8C}" dt="2024-02-15T09:47:32.503" v="32" actId="20577"/>
        <pc:sldMkLst>
          <pc:docMk/>
          <pc:sldMk cId="3386340796" sldId="451"/>
        </pc:sldMkLst>
        <pc:spChg chg="add mod">
          <ac:chgData name="Alfred Smith" userId="3c60a3631c0db8ad" providerId="LiveId" clId="{000BD27E-6645-44D2-8528-884CAD2DDA8C}" dt="2024-02-15T09:47:32.503" v="32" actId="20577"/>
          <ac:spMkLst>
            <pc:docMk/>
            <pc:sldMk cId="3386340796" sldId="451"/>
            <ac:spMk id="2" creationId="{6439A679-3F52-BA56-6DCA-81EA8645C528}"/>
          </ac:spMkLst>
        </pc:spChg>
      </pc:sldChg>
      <pc:sldChg chg="addSp modSp mod">
        <pc:chgData name="Alfred Smith" userId="3c60a3631c0db8ad" providerId="LiveId" clId="{000BD27E-6645-44D2-8528-884CAD2DDA8C}" dt="2024-02-15T09:47:38.682" v="34" actId="20577"/>
        <pc:sldMkLst>
          <pc:docMk/>
          <pc:sldMk cId="283334129" sldId="453"/>
        </pc:sldMkLst>
        <pc:spChg chg="add mod">
          <ac:chgData name="Alfred Smith" userId="3c60a3631c0db8ad" providerId="LiveId" clId="{000BD27E-6645-44D2-8528-884CAD2DDA8C}" dt="2024-02-15T09:47:38.682" v="34" actId="20577"/>
          <ac:spMkLst>
            <pc:docMk/>
            <pc:sldMk cId="283334129" sldId="453"/>
            <ac:spMk id="2" creationId="{4B4181CD-5A9C-AE5E-515C-BBFC5F1E66AD}"/>
          </ac:spMkLst>
        </pc:spChg>
      </pc:sldChg>
      <pc:sldChg chg="addSp modSp mod">
        <pc:chgData name="Alfred Smith" userId="3c60a3631c0db8ad" providerId="LiveId" clId="{000BD27E-6645-44D2-8528-884CAD2DDA8C}" dt="2024-02-15T09:47:48.339" v="36" actId="20577"/>
        <pc:sldMkLst>
          <pc:docMk/>
          <pc:sldMk cId="1941843824" sldId="455"/>
        </pc:sldMkLst>
        <pc:spChg chg="add mod">
          <ac:chgData name="Alfred Smith" userId="3c60a3631c0db8ad" providerId="LiveId" clId="{000BD27E-6645-44D2-8528-884CAD2DDA8C}" dt="2024-02-15T09:47:48.339" v="36" actId="20577"/>
          <ac:spMkLst>
            <pc:docMk/>
            <pc:sldMk cId="1941843824" sldId="455"/>
            <ac:spMk id="2" creationId="{F4CF3AED-537F-7BA1-BB4D-EF8724561F05}"/>
          </ac:spMkLst>
        </pc:spChg>
      </pc:sldChg>
      <pc:sldChg chg="addSp modSp mod">
        <pc:chgData name="Alfred Smith" userId="3c60a3631c0db8ad" providerId="LiveId" clId="{000BD27E-6645-44D2-8528-884CAD2DDA8C}" dt="2024-02-15T09:47:58.417" v="38" actId="20577"/>
        <pc:sldMkLst>
          <pc:docMk/>
          <pc:sldMk cId="768147302" sldId="457"/>
        </pc:sldMkLst>
        <pc:spChg chg="add mod">
          <ac:chgData name="Alfred Smith" userId="3c60a3631c0db8ad" providerId="LiveId" clId="{000BD27E-6645-44D2-8528-884CAD2DDA8C}" dt="2024-02-15T09:47:58.417" v="38" actId="20577"/>
          <ac:spMkLst>
            <pc:docMk/>
            <pc:sldMk cId="768147302" sldId="457"/>
            <ac:spMk id="2" creationId="{A5CF73FC-3617-5116-BB66-7846FE7FB9E7}"/>
          </ac:spMkLst>
        </pc:spChg>
      </pc:sldChg>
      <pc:sldChg chg="addSp modSp mod">
        <pc:chgData name="Alfred Smith" userId="3c60a3631c0db8ad" providerId="LiveId" clId="{000BD27E-6645-44D2-8528-884CAD2DDA8C}" dt="2024-02-15T09:48:07.393" v="42" actId="20577"/>
        <pc:sldMkLst>
          <pc:docMk/>
          <pc:sldMk cId="1959647456" sldId="459"/>
        </pc:sldMkLst>
        <pc:spChg chg="add mod">
          <ac:chgData name="Alfred Smith" userId="3c60a3631c0db8ad" providerId="LiveId" clId="{000BD27E-6645-44D2-8528-884CAD2DDA8C}" dt="2024-02-15T09:48:07.393" v="42" actId="20577"/>
          <ac:spMkLst>
            <pc:docMk/>
            <pc:sldMk cId="1959647456" sldId="459"/>
            <ac:spMk id="2" creationId="{B2F57C4F-EDBB-F6B8-8C6C-23473AE57B46}"/>
          </ac:spMkLst>
        </pc:spChg>
      </pc:sldChg>
      <pc:sldChg chg="addSp modSp mod">
        <pc:chgData name="Alfred Smith" userId="3c60a3631c0db8ad" providerId="LiveId" clId="{000BD27E-6645-44D2-8528-884CAD2DDA8C}" dt="2024-02-15T09:46:48.594" v="17" actId="20577"/>
        <pc:sldMkLst>
          <pc:docMk/>
          <pc:sldMk cId="3964354449" sldId="461"/>
        </pc:sldMkLst>
        <pc:spChg chg="add mod">
          <ac:chgData name="Alfred Smith" userId="3c60a3631c0db8ad" providerId="LiveId" clId="{000BD27E-6645-44D2-8528-884CAD2DDA8C}" dt="2024-02-15T09:46:48.594" v="17" actId="20577"/>
          <ac:spMkLst>
            <pc:docMk/>
            <pc:sldMk cId="3964354449" sldId="461"/>
            <ac:spMk id="2" creationId="{E7B1FA35-AD59-16F1-A99B-A6E69252A45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2024/07/11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US" sz="1200" b="1" i="0" u="none" strike="noStrike" baseline="0" dirty="0">
                <a:latin typeface="TimesNewRomanPS-BoldMT"/>
              </a:rPr>
              <a:t>18 Saul and David – Part 2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David at Nob and Saul’s vengeance - 1 Sam 21 – 22 ( 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Rock of Escape -1 Sam 23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David spares Saul’s life -1 Sam 24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David spares Saul’s life again -1 Sam 26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Saul and the witch of Endor -1 Sam 28:3-25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David returns and finds that </a:t>
            </a:r>
            <a:r>
              <a:rPr lang="en-US" sz="1200" b="0" i="0" u="none" strike="noStrike" baseline="0" dirty="0" err="1">
                <a:latin typeface="TimesNewRomanPSMT"/>
              </a:rPr>
              <a:t>Ziklag</a:t>
            </a:r>
            <a:r>
              <a:rPr lang="en-US" sz="1200" b="0" i="0" u="none" strike="noStrike" baseline="0" dirty="0">
                <a:latin typeface="TimesNewRomanPSMT"/>
              </a:rPr>
              <a:t> has been </a:t>
            </a:r>
            <a:r>
              <a:rPr lang="en-US" sz="1200" b="0" i="0" u="none" strike="noStrike" baseline="0" dirty="0" err="1">
                <a:latin typeface="TimesNewRomanPSMT"/>
              </a:rPr>
              <a:t>raded</a:t>
            </a:r>
            <a:r>
              <a:rPr lang="en-US" sz="1200" b="0" i="0" u="none" strike="noStrike" baseline="0" dirty="0">
                <a:latin typeface="TimesNewRomanPSMT"/>
              </a:rPr>
              <a:t> -1 Sam 29-30 (Left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David morns for Saul and Jonathan – 1 Sam 31, 2 Sam 1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83555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2024/07/11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2024/07/11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2024/07/11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2024/07/11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3D1AE-C111-43F0-AD47-18572ADF5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18-3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E5278C2-4EB4-2E2B-75DB-3CFA6BC6E6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BD364A2-1210-8D34-50F0-07F7AE3FA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6946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5"/>
    </mc:Choice>
    <mc:Fallback xmlns="">
      <p:transition spd="slow" advTm="3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DDF7A3-A38D-4F6B-B5F1-E0B314E52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0545" y="0"/>
            <a:ext cx="1309254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29518B-AF78-8717-F229-BAD8829E78B7}"/>
              </a:ext>
            </a:extLst>
          </p:cNvPr>
          <p:cNvSpPr txBox="1"/>
          <p:nvPr/>
        </p:nvSpPr>
        <p:spPr>
          <a:xfrm>
            <a:off x="0" y="12878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88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4So David’s men said to him, “This is the day about which the Lord said to you, ‘Behold, I will deliver your enemy into your hand, that you may do with him as you wish.’”…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4དེ་ནས་དཱ་བིད་ཀྱི་མི་རྣམས་ཀྱིས་ཁོ་ལ། ལྟོས་དང་། དཀོན་མཆོག་ཡ་ཝཱེས་ཁྱོད་ཀྱི་དགྲ་བོ་ཁྱོད་ཀྱི་ལག་ཏུ་སྤྲོད་ཅིང་། ཁྱོད་ཀྱིས་དེ་ལ་ཅི་འདོད་བཞིན་བྱས་ཆོག་ཅེས་གསུངས་པ་དང་། ད་ནི་ཉིན་དེ་སླེབས་བྱུང་ཞེས་སྨྲས་པ་ལ།</a:t>
            </a:r>
            <a:endParaRPr lang="en-ZA" sz="16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7FD1FA1-42A6-0E8C-3A4E-B33BE81BDF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2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39"/>
    </mc:Choice>
    <mc:Fallback xmlns="">
      <p:transition spd="slow" advTm="19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12C217-7B05-40DC-97E8-700070610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30" y="0"/>
            <a:ext cx="1219633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143E83-BE6F-1982-7AD4-48E7ECB10DBE}"/>
              </a:ext>
            </a:extLst>
          </p:cNvPr>
          <p:cNvSpPr txBox="1"/>
          <p:nvPr/>
        </p:nvSpPr>
        <p:spPr>
          <a:xfrm>
            <a:off x="0" y="12878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949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Then David crept up secretly and cut off a corner of Saul’s robe.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6000" dirty="0">
                <a:solidFill>
                  <a:srgbClr val="121212"/>
                </a:solidFill>
                <a:latin typeface="ArialMT"/>
              </a:rPr>
              <a:t>…</a:t>
            </a:r>
            <a:r>
              <a:rPr lang="bo-CN" sz="6000" dirty="0">
                <a:solidFill>
                  <a:srgbClr val="121212"/>
                </a:solidFill>
                <a:latin typeface="ArialMT"/>
              </a:rPr>
              <a:t> དཱ་བིད་ལངས་ཏེ་གསང་བའི་སྒོ་ནས་སོ་ལོའི་གོས་ཀྱི་ཐུ་བ་བཅད།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96C97F8-F158-9620-5B08-1E91BFFDF3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8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3"/>
    </mc:Choice>
    <mc:Fallback xmlns="">
      <p:transition spd="slow" advTm="7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F5DD2C-90A1-438B-BEF6-32F100930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5839"/>
            <a:ext cx="12202623" cy="74038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493BD6-743C-B9E6-C437-7B57F7351D63}"/>
              </a:ext>
            </a:extLst>
          </p:cNvPr>
          <p:cNvSpPr txBox="1"/>
          <p:nvPr/>
        </p:nvSpPr>
        <p:spPr>
          <a:xfrm>
            <a:off x="0" y="12878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368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5Afterward, David’s conscience was stricken because he had cut off the corner of Saul’s robe. 6So he said to his men, “The Lord forbid that I should do such a thing to my master, the Lord’s anointed. May I never lift my hand against him, since he is the Lord’s anointed.”</a:t>
            </a:r>
            <a:endParaRPr lang="en-ZA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5ཡང་དེའི་རྗེས་སུ་ལས་དེ་བྱས་པར་དཱ་བིད་ཀྱི་སེམས་ནས་རང་ལ་སྨད་དོ། ། 6དེ་ནས་དཱ་བིད་ཀྱིས་རང་གི་མི་རྣམས་ལ། ངའི་རྗེ་བོ་ནི་དཀོན་མཆོག་ཡ་ཝཱེས་བྱུགས་པ་དེ་ལགས་པས། ངས་ཁོང་གི་ཕྱོགས་སུ་ལག་པ་བརྐྱངས་ནས་ཁོང་ལ་རྒོལ་བར་གཏན་ནས་མི་བྱའོ་ཞེས་སྨྲས་པ་དང་།</a:t>
            </a:r>
            <a:endParaRPr lang="en-ZA" sz="2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A7E6BC2-C472-3546-540A-0418EAB350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3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06"/>
    </mc:Choice>
    <mc:Fallback xmlns="">
      <p:transition spd="slow" advTm="27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152B84-3796-4229-9496-BE4AC0017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B1FA35-AD59-16F1-A99B-A6E69252A450}"/>
              </a:ext>
            </a:extLst>
          </p:cNvPr>
          <p:cNvSpPr txBox="1"/>
          <p:nvPr/>
        </p:nvSpPr>
        <p:spPr>
          <a:xfrm>
            <a:off x="0" y="12878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354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7With these words David restrained his men, and he did not let them rise up against Saul. Then Saul left the cave and went on his way.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MT"/>
              </a:rPr>
              <a:t>7དཱ་བིད་ཀྱིས་རང་གི་མི་རྣམས་བཀག་སྟེ་སོ་ལོ་ལ་རྒོལ་བར་མ་བྱས་ཤིང་། ཡང་སོ་ལོ་ལངས་ནས་བྲག་ཕུག་ནས་སྒོར་བུད་དེ་རང་གི་ལམ་དུ་ཞུགས་སོ། 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4995F4D-BB99-EF2A-4E6B-A7D1A70D34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45"/>
    </mc:Choice>
    <mc:Fallback xmlns="">
      <p:transition spd="slow" advTm="11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91AF75-BC63-4F58-9D06-7BE05AA98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03384"/>
            <a:ext cx="12191999" cy="75613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C8FB5D-85A1-C4E2-EBB2-A3E9A9EDF211}"/>
              </a:ext>
            </a:extLst>
          </p:cNvPr>
          <p:cNvSpPr txBox="1"/>
          <p:nvPr/>
        </p:nvSpPr>
        <p:spPr>
          <a:xfrm>
            <a:off x="0" y="12878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8After that, David got up, went out of the cave, and called out to Saul, “My lord the king!”</a:t>
            </a:r>
          </a:p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When Saul looked behind him, David bowed facedown in reverence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8དེ་ནས་དཱ་བིད་བྲག་ཕུག་ནས་ཐོན་ཏེ། ཀྱེ་བདག་གི་ཇོ་བོ་བདག་གི་རྒྱལ་པོ་ལགས་ཞེས་སོ་ལོ་བོས་པ་ན། སོ་ལོས་ཕྱི་མིག་བལྟས་ཤིང་དེར་དཱ་བིད་ཀྱིས་མར་བསྒུར་ནས་གདོང་སར་བཏུད་དེ་ཕྱག་བཙལ་བ་རེད།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D25A265-97FC-89E9-9E07-8402588CC2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97"/>
    </mc:Choice>
    <mc:Fallback xmlns="">
      <p:transition spd="slow" advTm="13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AE1AC8-B3EA-42F2-983D-076AD60DA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1872" y="-856034"/>
            <a:ext cx="13774420" cy="86807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5C2616-061E-DB51-6252-B8028D87B112}"/>
              </a:ext>
            </a:extLst>
          </p:cNvPr>
          <p:cNvSpPr txBox="1"/>
          <p:nvPr/>
        </p:nvSpPr>
        <p:spPr>
          <a:xfrm>
            <a:off x="4908959" y="-147851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ཤ་མུ་ཨེལ་དང་པོ། 24</a:t>
            </a:r>
          </a:p>
          <a:p>
            <a:pPr algn="l"/>
            <a:r>
              <a:rPr lang="bo-CN" sz="8000" b="1" i="0" dirty="0">
                <a:solidFill>
                  <a:schemeClr val="bg1"/>
                </a:solidFill>
                <a:effectLst/>
                <a:latin typeface="ArialMT"/>
              </a:rPr>
              <a:t>དཱ་བིད་ཀྱིས་ས་ཨུལ་</a:t>
            </a:r>
            <a:endParaRPr lang="en-IN" sz="8000" b="1" i="0" dirty="0">
              <a:solidFill>
                <a:schemeClr val="bg1"/>
              </a:solidFill>
              <a:effectLst/>
              <a:latin typeface="ArialMT"/>
            </a:endParaRPr>
          </a:p>
          <a:p>
            <a:pPr algn="l"/>
            <a:r>
              <a:rPr lang="bo-CN" sz="8000" b="1" i="0" dirty="0">
                <a:solidFill>
                  <a:schemeClr val="bg1"/>
                </a:solidFill>
                <a:effectLst/>
                <a:latin typeface="ArialMT"/>
              </a:rPr>
              <a:t>ཚེ་ཐར་བཏང་བ།</a:t>
            </a:r>
          </a:p>
        </p:txBody>
      </p:sp>
    </p:spTree>
    <p:extLst>
      <p:ext uri="{BB962C8B-B14F-4D97-AF65-F5344CB8AC3E}">
        <p14:creationId xmlns:p14="http://schemas.microsoft.com/office/powerpoint/2010/main" val="1237137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C04FE0-4B3F-4627-AC3A-70A408AB5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8303" y="0"/>
            <a:ext cx="1268030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96D533-B718-38BD-BC40-1AF062907C77}"/>
              </a:ext>
            </a:extLst>
          </p:cNvPr>
          <p:cNvSpPr txBox="1"/>
          <p:nvPr/>
        </p:nvSpPr>
        <p:spPr>
          <a:xfrm>
            <a:off x="0" y="12878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121212"/>
                </a:solidFill>
                <a:latin typeface="ArialMT"/>
              </a:rPr>
              <a:t>9and said to Saul, “Why do you listen to the words of men who say, ‘Look, David intends to harm you’?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MT"/>
              </a:rPr>
              <a:t>9ཡང་དཱ་བིད་ཀྱིས་སོ་ལོ་ལ། མི་རྣམས་ཀྱིས་ཁྱེད་ལ་ཀྱེ་ཧོ་དཱ་བིད་ཀྱིས་རྒྱལ་པོ་ཁྱེད་ལ་གནག་པར་འདོད་ཅེས་པའི་གཏམ་དེ་ལ་ཅིའི་ཕྱིར་གསན་པ་ཡིན་ནམ།</a:t>
            </a:r>
            <a:endParaRPr lang="en-ZA" sz="16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E69AC50-2FA4-C4C0-62EB-B1DB18C9D9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0"/>
    </mc:Choice>
    <mc:Fallback xmlns="">
      <p:transition spd="slow" advTm="6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BF3E17-A601-4F54-838E-462C63437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1268" y="0"/>
            <a:ext cx="1294326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1B23FD-6454-02F3-2850-3E547838229A}"/>
              </a:ext>
            </a:extLst>
          </p:cNvPr>
          <p:cNvSpPr txBox="1"/>
          <p:nvPr/>
        </p:nvSpPr>
        <p:spPr>
          <a:xfrm>
            <a:off x="0" y="12878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10Behold, this day you have seen with your own eyes that the Lord delivered you into my hand in the cave. I was told to kill you, but I spared you and said, ‘I will not lift my hand against my lord, since he is the Lord’s anointed.’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10ལྟོས་དང་དཀོན་མཆོག་ཡ་ཝཱེས་ཁྱེད་ནི་དེ་རིང་བྲག་ཕུག་ནང་དུ་ངའི་ལག་ལ་སྤྲད་པ་ཁྱེད་ཀྱི་སྤྱན་གྱིས་གཟིགས་པ་ཡིན། མི་འགའ་ཞིག་གིས་ང་ལ་ཁྱེད་སོད་ཅིག་ཟེར་ཡང་ངས་ཁྱེད་རང་མ་བསད། ངས་དེ་དག་ལ་ངའི་རྗེ་བོ་ནི་དཀོན་མཆོག་ཡ་ཝཱེས་བྱུགས་པ་དེ་ལགས་པས། ངའི་ལག་པ་བརྐྱངས་ནས་རང་གི་རྗེ་བོར་གནག་མི་ཕོད་ཅེས་སྨྲས་པ་ཡིན།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C617D8E-DC68-75B1-12AC-D09891D5C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74"/>
    </mc:Choice>
    <mc:Fallback xmlns="">
      <p:transition spd="slow" advTm="21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79E491-106D-4AF0-9120-87BF66112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2024" y="0"/>
            <a:ext cx="1269402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4EB85F-E8CD-6393-EA67-120313AC6862}"/>
              </a:ext>
            </a:extLst>
          </p:cNvPr>
          <p:cNvSpPr txBox="1"/>
          <p:nvPr/>
        </p:nvSpPr>
        <p:spPr>
          <a:xfrm>
            <a:off x="0" y="12878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24:10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11See, my father, look at the corner of your robe in my hand. For I cut it off, but I did not kill you. See and know that there is no evil or rebellion in my hands. I have not sinned against you, even though you are hunting me down to take my life.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000" dirty="0">
                <a:solidFill>
                  <a:srgbClr val="121212"/>
                </a:solidFill>
                <a:latin typeface="ArialMT"/>
              </a:rPr>
              <a:t>11ངའི་ཡབ་ལགས། ལྟོས་དང་། ངའི་ལག་ཏུ་ཡོད་པའི་གོས་ཀྱི་ཐུ་བ་འདི་ཁྱེད་ཀྱི་གོས་ནས་བཅད་ཀྱང་ཁྱེད་རང་མ་བསད་པས་འདི་ལ་གཟིགས་ཤིང་དེ་རྟོགས་པར་གྱིས། ང་ལ་ངན་དང་ཉེས་པ་ཅི་ཡང་མེད་དེ། ཁྱེད་ཀྱིས་ངའི་སྲོག་ལེན་པར་འདོད་ནའང་ངས་ཁྱེད་ལ་སྡིག་པ་མ་བྱས།</a:t>
            </a:r>
            <a:endParaRPr lang="en-ZA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8EBF67C-C6DB-E3FC-8099-CB6586FAE7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17"/>
    </mc:Choice>
    <mc:Fallback xmlns="">
      <p:transition spd="slow" advTm="30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52C830-5CCC-4EEB-85ED-8E39B8C38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6691"/>
            <a:ext cx="12192000" cy="71046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FABF36-97E3-81FE-A38B-D616AFECEF37}"/>
              </a:ext>
            </a:extLst>
          </p:cNvPr>
          <p:cNvSpPr txBox="1"/>
          <p:nvPr/>
        </p:nvSpPr>
        <p:spPr>
          <a:xfrm>
            <a:off x="0" y="12878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24:11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12May the Lord judge between you and me, and may the Lord take vengeance on you, but my hand will never be against you.</a:t>
            </a:r>
            <a:endParaRPr lang="en-ZA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12དཀོན་མཆོག་ཡ་ཝཱེས་ཁྱེད་དང་ངེད་གཉིས་ཀྱི་བར་ལ་ཤན་འབྱེད་པར་མཛོད་ཅིག དཀོན་མཆོག་ཡ་ཝཱེས་ཁྱེད་ཀྱི་མདུན་ནས་ང་ལ་དཀར་འདོན་པར་མཛོད་ཅིག ངའི་ལག་པས་གཏན་ནས་ཁྱེད་ལ་གནག་མི་སྲིད།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E9518C5-889D-7676-7A9C-6EA6048112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73"/>
    </mc:Choice>
    <mc:Fallback xmlns="">
      <p:transition spd="slow" advTm="15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84C59F-E1AD-41AA-AEDB-21320E85E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9286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39A679-3F52-BA56-6DCA-81EA8645C528}"/>
              </a:ext>
            </a:extLst>
          </p:cNvPr>
          <p:cNvSpPr txBox="1"/>
          <p:nvPr/>
        </p:nvSpPr>
        <p:spPr>
          <a:xfrm>
            <a:off x="0" y="12878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24:12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121212"/>
                </a:solidFill>
                <a:latin typeface="ArialMT"/>
              </a:rPr>
              <a:t>13As the old proverb says, ‘Wickedness proceeds from the wicked.’ But my hand will never be against you.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MT"/>
              </a:rPr>
              <a:t>13སྔ་མ་རྣམས་ཀྱི་གཏམ་དཔེར། ངན་པ་ལས་ངན་པ་འབྱུང་ཟེར་ཡང་ངའི་ལག་པས་ཁྱེད་ལ་གནག་མི་སྲིད།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1B430DA-D72D-FA7F-E5F6-4EB261F48E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05"/>
    </mc:Choice>
    <mc:Fallback xmlns="">
      <p:transition spd="slow" advTm="9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600" b="0" i="0" u="none" strike="noStrike" baseline="0" dirty="0">
                <a:latin typeface="TimesNewRomanPSMT"/>
              </a:rPr>
              <a:t>3. David spares Saul’s life -1 Sam 24 (Right Center)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ཤ་མུ་ཨེལ་དང་པོ། 24</a:t>
            </a:r>
          </a:p>
          <a:p>
            <a:pPr algn="l"/>
            <a:r>
              <a:rPr lang="bo-CN" sz="8000" b="1" i="0" dirty="0">
                <a:solidFill>
                  <a:srgbClr val="121212"/>
                </a:solidFill>
                <a:effectLst/>
                <a:latin typeface="ArialMT"/>
              </a:rPr>
              <a:t>དཱ་བིད་ཀྱིས་ས་ཨུལ་ཚེ་ཐར་བཏང་བ།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5E591F1-3758-B133-451E-51E6E481E3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2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4"/>
    </mc:Choice>
    <mc:Fallback xmlns="">
      <p:transition spd="slow" advTm="3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473891-8799-4BA3-903E-C0DC80E22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16054" y="0"/>
            <a:ext cx="1380805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4181CD-5A9C-AE5E-515C-BBFC5F1E66AD}"/>
              </a:ext>
            </a:extLst>
          </p:cNvPr>
          <p:cNvSpPr txBox="1"/>
          <p:nvPr/>
        </p:nvSpPr>
        <p:spPr>
          <a:xfrm>
            <a:off x="0" y="12878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24:13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16When David had finished saying these things, Saul called back, “Is that your voice, David my son?”</a:t>
            </a:r>
          </a:p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Then Saul wept aloud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16དེ་ནས་དཱ་བིད་ཀྱིས་སོ་ལོ་ལ་གཏམ་བྱས་ཟིན་པ་ན་སོ་ལོས། ཀྱེ་དཱ་བིད། ངའི་བུ། འདི་ནི་ཁྱོད་ཀྱི་སྐད་ཡིན་ནམ་ཞེས་དྲིས་ཤིང་དྲག་ཏུ་ངུས་པ་རེད།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A707A25-94AE-2E82-F3DB-43ACA8797E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3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89"/>
    </mc:Choice>
    <mc:Fallback xmlns="">
      <p:transition spd="slow" advTm="13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05AD84-55C6-4DF3-A360-EDBECD0DA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2748"/>
            <a:ext cx="12191999" cy="72507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CF3AED-537F-7BA1-BB4D-EF8724561F05}"/>
              </a:ext>
            </a:extLst>
          </p:cNvPr>
          <p:cNvSpPr txBox="1"/>
          <p:nvPr/>
        </p:nvSpPr>
        <p:spPr>
          <a:xfrm>
            <a:off x="0" y="12878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24:16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8438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17and said to David, “You are more righteous than I, for you have rewarded me with good, though I have rewarded you with evil.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MT"/>
              </a:rPr>
              <a:t>17ཡང་ཁོང་གིས་དཱ་བིད་ལ། ཁྱོད་ང་ལས་ལྷག་པར་དྲང་བདེན་ཡིན། ངས་ཁྱོད་ལ་ངན་བྱས་མོད་ཁྱོད་ཀྱིས་ང་ལ་བཟང་བྱས་སོང་།</a:t>
            </a:r>
            <a:endParaRPr lang="en-ZA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4B7D81F-D08F-256A-9DE3-B725985FE9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61"/>
    </mc:Choice>
    <mc:Fallback xmlns="">
      <p:transition spd="slow" advTm="11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3BE7EB-20C3-4917-85EF-B1256E761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2841"/>
            <a:ext cx="12192000" cy="72608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CF73FC-3617-5116-BB66-7846FE7FB9E7}"/>
              </a:ext>
            </a:extLst>
          </p:cNvPr>
          <p:cNvSpPr txBox="1"/>
          <p:nvPr/>
        </p:nvSpPr>
        <p:spPr>
          <a:xfrm>
            <a:off x="0" y="12878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24:17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1473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20Now I know for sure that you will be king, and that the kingdom of Israel will be established in your hands.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MT"/>
              </a:rPr>
              <a:t>20ཡང་ད་ལྟ་ལྟོས་ཤིག ཁྱོད་ནི་ངེས་པར་རྒྱལ་པོར་འགྱུར་བ་དང་ཡེས་ར་ཨེལ་གྱི་རྒྱལ་སྲིད་ཁྱོད་ཀྱི་ལག་ཏུ་བརྟན་པོར་ཚུགས་པར་འགྱུར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D8FB597-0677-D54A-B756-343C6CA916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6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8"/>
    </mc:Choice>
    <mc:Fallback xmlns="">
      <p:transition spd="slow" advTm="9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B58300-623F-4F37-BE20-441724AD1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8604" y="-812055"/>
            <a:ext cx="13670603" cy="76700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F57C4F-EDBB-F6B8-8C6C-23473AE57B46}"/>
              </a:ext>
            </a:extLst>
          </p:cNvPr>
          <p:cNvSpPr txBox="1"/>
          <p:nvPr/>
        </p:nvSpPr>
        <p:spPr>
          <a:xfrm>
            <a:off x="0" y="12878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24:20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647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6D1559-F31A-40B4-A0CB-6B06D7947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1872" y="-856034"/>
            <a:ext cx="13774420" cy="86807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1D4810-4869-DBE0-895D-970B53CAB3E0}"/>
              </a:ext>
            </a:extLst>
          </p:cNvPr>
          <p:cNvSpPr txBox="1"/>
          <p:nvPr/>
        </p:nvSpPr>
        <p:spPr>
          <a:xfrm>
            <a:off x="4908959" y="-147851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ཤ་མུ་ཨེལ་དང་པོ། 24</a:t>
            </a:r>
          </a:p>
          <a:p>
            <a:pPr algn="l"/>
            <a:r>
              <a:rPr lang="bo-CN" sz="8000" b="1" i="0" dirty="0">
                <a:solidFill>
                  <a:schemeClr val="bg1"/>
                </a:solidFill>
                <a:effectLst/>
                <a:latin typeface="ArialMT"/>
              </a:rPr>
              <a:t>དཱ་བིད་ཀྱིས་ས་ཨུལ་</a:t>
            </a:r>
            <a:endParaRPr lang="en-IN" sz="8000" b="1" i="0" dirty="0">
              <a:solidFill>
                <a:schemeClr val="bg1"/>
              </a:solidFill>
              <a:effectLst/>
              <a:latin typeface="ArialMT"/>
            </a:endParaRPr>
          </a:p>
          <a:p>
            <a:pPr algn="l"/>
            <a:r>
              <a:rPr lang="bo-CN" sz="8000" b="1" i="0" dirty="0">
                <a:solidFill>
                  <a:schemeClr val="bg1"/>
                </a:solidFill>
                <a:effectLst/>
                <a:latin typeface="ArialMT"/>
              </a:rPr>
              <a:t>ཚེ་ཐར་བཏང་བ།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AE436E-0739-648B-8713-5A20114A0BF9}"/>
              </a:ext>
            </a:extLst>
          </p:cNvPr>
          <p:cNvSpPr txBox="1"/>
          <p:nvPr/>
        </p:nvSpPr>
        <p:spPr>
          <a:xfrm>
            <a:off x="580697" y="6233339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650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1After Saul had returned from pursuing the Philistines, he was told, “David is in the wilderness of En-</a:t>
            </a:r>
            <a:r>
              <a:rPr lang="en-US" sz="4800" dirty="0" err="1">
                <a:solidFill>
                  <a:srgbClr val="121212"/>
                </a:solidFill>
                <a:latin typeface="ArialMT"/>
              </a:rPr>
              <a:t>gedi</a:t>
            </a:r>
            <a:r>
              <a:rPr lang="en-US" sz="4800" dirty="0">
                <a:solidFill>
                  <a:srgbClr val="121212"/>
                </a:solidFill>
                <a:latin typeface="ArialMT"/>
              </a:rPr>
              <a:t>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MT"/>
              </a:rPr>
              <a:t>1དེ་ནས་སོ་ལོ་ནི་ཕེ་ལེ་ཤེད་པ་དག་གི་རྗེས་སུ་དེད་ནས་ཕྱིར་ལོག་པའི་ཚེ། མི་རྣམས་གྱིས་ཁོང་ལ། ལྟོས་དང་དཱ་བིད་ནི་ཨེན་གེ་དི་བྱ་བའི་བྱེ་ཐང་དུ་འདུག་ཅེས་ཞུས་པས།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C1990F0-2134-9C42-F777-4F22290BE8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2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6"/>
    </mc:Choice>
    <mc:Fallback xmlns="">
      <p:transition spd="slow" advTm="10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2A2615-B701-43C9-A878-D6341720F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2455"/>
            <a:ext cx="12192000" cy="71004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A5EC8E-616C-3A1F-9A6F-E210A3958285}"/>
              </a:ext>
            </a:extLst>
          </p:cNvPr>
          <p:cNvSpPr txBox="1"/>
          <p:nvPr/>
        </p:nvSpPr>
        <p:spPr>
          <a:xfrm>
            <a:off x="0" y="12878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207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2So Saul took three thousand chosen men from all Israel and went to look for David and his men in the region of the Rocks of the Wild Goats.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MT"/>
              </a:rPr>
              <a:t>2སོ་ལོས་ཡེས་ར་ཨེལ་པ་ཐམས་ཅད་ནས་བདམས་པའི་མི་སྟོང་ཕྲག་གསུམ་ཁྲིད་ཅིང་། དཱ་བིད་དང་དེའི་མི་རྣམས་འཚོལ་བའི་ཕྱིར་གནའ་བའི་བྲག་རྡོ་ཞེས་པར་ཕྱིན་པ་དང་།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8A51262-1517-1CA5-9BD3-F64FF26F6E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1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48"/>
    </mc:Choice>
    <mc:Fallback xmlns="">
      <p:transition spd="slow" advTm="10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59B0C1-79A7-4C71-99A7-DB6541851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0256"/>
            <a:ext cx="12470860" cy="69282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F724C9-4CF0-116F-62C5-B68DA510B7A0}"/>
              </a:ext>
            </a:extLst>
          </p:cNvPr>
          <p:cNvSpPr txBox="1"/>
          <p:nvPr/>
        </p:nvSpPr>
        <p:spPr>
          <a:xfrm>
            <a:off x="0" y="12878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24:2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800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3Soon Saul came to the sheepfolds along the road, where there was a cave, and he went in to relieve himself. And David and his men were hiding in the recesses of the cave.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3ལམ་དུ་ཡོད་པའི་ལུག་རར་སླེབས་ཏེ། བྲག་ཕུག་ཅིག་ཡོད་སར་སོ་ལོ་བཙོག་པ་གཏོང་བའི་ཕྱིར་དེའི་ནང་ཕྱིན་པར་དཱ་བིད་སོགས་བྲག་ཕུག་དེའི་སྦུག་ཏུ་བསྡད་ཡོད་པ་རེད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31C6776-6254-6F18-4C0A-A09C8EF967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5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80"/>
    </mc:Choice>
    <mc:Fallback xmlns="">
      <p:transition spd="slow" advTm="13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1709</Words>
  <Application>Microsoft Office PowerPoint</Application>
  <PresentationFormat>Widescreen</PresentationFormat>
  <Paragraphs>80</Paragraphs>
  <Slides>36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18-3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13</cp:revision>
  <dcterms:created xsi:type="dcterms:W3CDTF">2021-07-20T09:23:46Z</dcterms:created>
  <dcterms:modified xsi:type="dcterms:W3CDTF">2024-07-11T09:27:11Z</dcterms:modified>
</cp:coreProperties>
</file>