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308" r:id="rId2"/>
    <p:sldId id="310" r:id="rId3"/>
    <p:sldId id="426" r:id="rId4"/>
    <p:sldId id="427" r:id="rId5"/>
    <p:sldId id="428" r:id="rId6"/>
    <p:sldId id="429" r:id="rId7"/>
    <p:sldId id="430" r:id="rId8"/>
    <p:sldId id="431" r:id="rId9"/>
    <p:sldId id="434" r:id="rId10"/>
    <p:sldId id="433" r:id="rId11"/>
    <p:sldId id="432" r:id="rId12"/>
    <p:sldId id="435" r:id="rId13"/>
    <p:sldId id="436" r:id="rId14"/>
    <p:sldId id="437" r:id="rId15"/>
    <p:sldId id="438" r:id="rId16"/>
    <p:sldId id="439" r:id="rId17"/>
    <p:sldId id="440" r:id="rId18"/>
    <p:sldId id="441" r:id="rId19"/>
    <p:sldId id="442" r:id="rId20"/>
    <p:sldId id="443" r:id="rId21"/>
    <p:sldId id="444" r:id="rId22"/>
    <p:sldId id="445" r:id="rId23"/>
    <p:sldId id="446" r:id="rId24"/>
    <p:sldId id="447"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F436792-C25F-41F6-AACF-B4A5FE26C053}" v="2" dt="2024-07-11T09:32:30.11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662" autoAdjust="0"/>
    <p:restoredTop sz="78016" autoAdjust="0"/>
  </p:normalViewPr>
  <p:slideViewPr>
    <p:cSldViewPr snapToGrid="0">
      <p:cViewPr varScale="1">
        <p:scale>
          <a:sx n="91" d="100"/>
          <a:sy n="91" d="100"/>
        </p:scale>
        <p:origin x="738"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75FFE492-0955-47CF-87CD-74329B30191D}"/>
    <pc:docChg chg="modSld">
      <pc:chgData name="Leonie Smith" userId="fed1330f33f5650e" providerId="LiveId" clId="{75FFE492-0955-47CF-87CD-74329B30191D}" dt="2022-06-09T06:33:03.727" v="31" actId="20577"/>
      <pc:docMkLst>
        <pc:docMk/>
      </pc:docMkLst>
      <pc:sldChg chg="addSp modSp mod">
        <pc:chgData name="Leonie Smith" userId="fed1330f33f5650e" providerId="LiveId" clId="{75FFE492-0955-47CF-87CD-74329B30191D}" dt="2022-06-09T06:26:10.788" v="4" actId="20577"/>
        <pc:sldMkLst>
          <pc:docMk/>
          <pc:sldMk cId="1237137471" sldId="310"/>
        </pc:sldMkLst>
        <pc:spChg chg="add mod">
          <ac:chgData name="Leonie Smith" userId="fed1330f33f5650e" providerId="LiveId" clId="{75FFE492-0955-47CF-87CD-74329B30191D}" dt="2022-06-09T06:26:10.788" v="4" actId="20577"/>
          <ac:spMkLst>
            <pc:docMk/>
            <pc:sldMk cId="1237137471" sldId="310"/>
            <ac:spMk id="5" creationId="{A2E152B8-3E8B-217C-8F9B-7AEA9FAFFEDF}"/>
          </ac:spMkLst>
        </pc:spChg>
      </pc:sldChg>
      <pc:sldChg chg="addSp modSp">
        <pc:chgData name="Leonie Smith" userId="fed1330f33f5650e" providerId="LiveId" clId="{75FFE492-0955-47CF-87CD-74329B30191D}" dt="2022-06-09T06:26:18.688" v="5"/>
        <pc:sldMkLst>
          <pc:docMk/>
          <pc:sldMk cId="1727650077" sldId="427"/>
        </pc:sldMkLst>
        <pc:spChg chg="add mod">
          <ac:chgData name="Leonie Smith" userId="fed1330f33f5650e" providerId="LiveId" clId="{75FFE492-0955-47CF-87CD-74329B30191D}" dt="2022-06-09T06:26:18.688" v="5"/>
          <ac:spMkLst>
            <pc:docMk/>
            <pc:sldMk cId="1727650077" sldId="427"/>
            <ac:spMk id="7" creationId="{D0359B94-2455-31F8-EF83-0ABB8B946422}"/>
          </ac:spMkLst>
        </pc:spChg>
      </pc:sldChg>
      <pc:sldChg chg="addSp modSp mod">
        <pc:chgData name="Leonie Smith" userId="fed1330f33f5650e" providerId="LiveId" clId="{75FFE492-0955-47CF-87CD-74329B30191D}" dt="2022-06-09T06:31:54.218" v="19" actId="20577"/>
        <pc:sldMkLst>
          <pc:docMk/>
          <pc:sldMk cId="703207630" sldId="429"/>
        </pc:sldMkLst>
        <pc:spChg chg="add mod">
          <ac:chgData name="Leonie Smith" userId="fed1330f33f5650e" providerId="LiveId" clId="{75FFE492-0955-47CF-87CD-74329B30191D}" dt="2022-06-09T06:31:54.218" v="19" actId="20577"/>
          <ac:spMkLst>
            <pc:docMk/>
            <pc:sldMk cId="703207630" sldId="429"/>
            <ac:spMk id="5" creationId="{9E40A3E2-E4A2-D84A-6B78-E8506DCB8A86}"/>
          </ac:spMkLst>
        </pc:spChg>
      </pc:sldChg>
      <pc:sldChg chg="addSp modSp mod">
        <pc:chgData name="Leonie Smith" userId="fed1330f33f5650e" providerId="LiveId" clId="{75FFE492-0955-47CF-87CD-74329B30191D}" dt="2022-06-09T06:32:00.470" v="20" actId="20577"/>
        <pc:sldMkLst>
          <pc:docMk/>
          <pc:sldMk cId="579800659" sldId="431"/>
        </pc:sldMkLst>
        <pc:spChg chg="add mod">
          <ac:chgData name="Leonie Smith" userId="fed1330f33f5650e" providerId="LiveId" clId="{75FFE492-0955-47CF-87CD-74329B30191D}" dt="2022-06-09T06:32:00.470" v="20" actId="20577"/>
          <ac:spMkLst>
            <pc:docMk/>
            <pc:sldMk cId="579800659" sldId="431"/>
            <ac:spMk id="5" creationId="{BB906D2A-4ADC-205C-46B6-8544519275C7}"/>
          </ac:spMkLst>
        </pc:spChg>
      </pc:sldChg>
      <pc:sldChg chg="addSp modSp mod">
        <pc:chgData name="Leonie Smith" userId="fed1330f33f5650e" providerId="LiveId" clId="{75FFE492-0955-47CF-87CD-74329B30191D}" dt="2022-06-09T06:32:05.928" v="21" actId="20577"/>
        <pc:sldMkLst>
          <pc:docMk/>
          <pc:sldMk cId="484949745" sldId="433"/>
        </pc:sldMkLst>
        <pc:spChg chg="add mod">
          <ac:chgData name="Leonie Smith" userId="fed1330f33f5650e" providerId="LiveId" clId="{75FFE492-0955-47CF-87CD-74329B30191D}" dt="2022-06-09T06:32:05.928" v="21" actId="20577"/>
          <ac:spMkLst>
            <pc:docMk/>
            <pc:sldMk cId="484949745" sldId="433"/>
            <ac:spMk id="5" creationId="{E8AC85E1-9B56-612B-CC01-305E89E2D306}"/>
          </ac:spMkLst>
        </pc:spChg>
      </pc:sldChg>
      <pc:sldChg chg="addSp modSp mod">
        <pc:chgData name="Leonie Smith" userId="fed1330f33f5650e" providerId="LiveId" clId="{75FFE492-0955-47CF-87CD-74329B30191D}" dt="2022-06-09T06:32:21.414" v="22" actId="20577"/>
        <pc:sldMkLst>
          <pc:docMk/>
          <pc:sldMk cId="381388045" sldId="435"/>
        </pc:sldMkLst>
        <pc:spChg chg="add mod">
          <ac:chgData name="Leonie Smith" userId="fed1330f33f5650e" providerId="LiveId" clId="{75FFE492-0955-47CF-87CD-74329B30191D}" dt="2022-06-09T06:32:21.414" v="22" actId="20577"/>
          <ac:spMkLst>
            <pc:docMk/>
            <pc:sldMk cId="381388045" sldId="435"/>
            <ac:spMk id="5" creationId="{FF4F6DFD-8EAC-6302-2BF3-0A04D5BFD796}"/>
          </ac:spMkLst>
        </pc:spChg>
      </pc:sldChg>
      <pc:sldChg chg="addSp modSp mod">
        <pc:chgData name="Leonie Smith" userId="fed1330f33f5650e" providerId="LiveId" clId="{75FFE492-0955-47CF-87CD-74329B30191D}" dt="2022-06-09T06:32:26.863" v="23" actId="20577"/>
        <pc:sldMkLst>
          <pc:docMk/>
          <pc:sldMk cId="630368776" sldId="437"/>
        </pc:sldMkLst>
        <pc:spChg chg="add mod">
          <ac:chgData name="Leonie Smith" userId="fed1330f33f5650e" providerId="LiveId" clId="{75FFE492-0955-47CF-87CD-74329B30191D}" dt="2022-06-09T06:32:26.863" v="23" actId="20577"/>
          <ac:spMkLst>
            <pc:docMk/>
            <pc:sldMk cId="630368776" sldId="437"/>
            <ac:spMk id="5" creationId="{995B6C59-1B3E-BCC4-978A-987479642A82}"/>
          </ac:spMkLst>
        </pc:spChg>
      </pc:sldChg>
      <pc:sldChg chg="addSp modSp mod">
        <pc:chgData name="Leonie Smith" userId="fed1330f33f5650e" providerId="LiveId" clId="{75FFE492-0955-47CF-87CD-74329B30191D}" dt="2022-06-09T06:32:40.727" v="24" actId="20577"/>
        <pc:sldMkLst>
          <pc:docMk/>
          <pc:sldMk cId="3759221820" sldId="439"/>
        </pc:sldMkLst>
        <pc:spChg chg="add mod">
          <ac:chgData name="Leonie Smith" userId="fed1330f33f5650e" providerId="LiveId" clId="{75FFE492-0955-47CF-87CD-74329B30191D}" dt="2022-06-09T06:32:40.727" v="24" actId="20577"/>
          <ac:spMkLst>
            <pc:docMk/>
            <pc:sldMk cId="3759221820" sldId="439"/>
            <ac:spMk id="5" creationId="{8B74E3CE-AECB-CA8C-A48D-E6AD9CE8C293}"/>
          </ac:spMkLst>
        </pc:spChg>
      </pc:sldChg>
      <pc:sldChg chg="addSp modSp mod">
        <pc:chgData name="Leonie Smith" userId="fed1330f33f5650e" providerId="LiveId" clId="{75FFE492-0955-47CF-87CD-74329B30191D}" dt="2022-06-09T06:32:46.357" v="25" actId="20577"/>
        <pc:sldMkLst>
          <pc:docMk/>
          <pc:sldMk cId="3676245138" sldId="441"/>
        </pc:sldMkLst>
        <pc:spChg chg="add mod">
          <ac:chgData name="Leonie Smith" userId="fed1330f33f5650e" providerId="LiveId" clId="{75FFE492-0955-47CF-87CD-74329B30191D}" dt="2022-06-09T06:32:46.357" v="25" actId="20577"/>
          <ac:spMkLst>
            <pc:docMk/>
            <pc:sldMk cId="3676245138" sldId="441"/>
            <ac:spMk id="5" creationId="{CEB352A6-97AC-E710-F5B9-C2F729AEF52A}"/>
          </ac:spMkLst>
        </pc:spChg>
      </pc:sldChg>
      <pc:sldChg chg="addSp modSp mod">
        <pc:chgData name="Leonie Smith" userId="fed1330f33f5650e" providerId="LiveId" clId="{75FFE492-0955-47CF-87CD-74329B30191D}" dt="2022-06-09T06:32:53.843" v="27" actId="20577"/>
        <pc:sldMkLst>
          <pc:docMk/>
          <pc:sldMk cId="3095902142" sldId="443"/>
        </pc:sldMkLst>
        <pc:spChg chg="add mod">
          <ac:chgData name="Leonie Smith" userId="fed1330f33f5650e" providerId="LiveId" clId="{75FFE492-0955-47CF-87CD-74329B30191D}" dt="2022-06-09T06:32:53.843" v="27" actId="20577"/>
          <ac:spMkLst>
            <pc:docMk/>
            <pc:sldMk cId="3095902142" sldId="443"/>
            <ac:spMk id="5" creationId="{258F1068-A8A2-1BCC-21B3-2E528B9D842C}"/>
          </ac:spMkLst>
        </pc:spChg>
      </pc:sldChg>
      <pc:sldChg chg="addSp modSp mod">
        <pc:chgData name="Leonie Smith" userId="fed1330f33f5650e" providerId="LiveId" clId="{75FFE492-0955-47CF-87CD-74329B30191D}" dt="2022-06-09T06:33:03.727" v="31" actId="20577"/>
        <pc:sldMkLst>
          <pc:docMk/>
          <pc:sldMk cId="2166098122" sldId="445"/>
        </pc:sldMkLst>
        <pc:spChg chg="add mod">
          <ac:chgData name="Leonie Smith" userId="fed1330f33f5650e" providerId="LiveId" clId="{75FFE492-0955-47CF-87CD-74329B30191D}" dt="2022-06-09T06:33:03.727" v="31" actId="20577"/>
          <ac:spMkLst>
            <pc:docMk/>
            <pc:sldMk cId="2166098122" sldId="445"/>
            <ac:spMk id="7" creationId="{B4CFC4BD-1FD7-89F3-AD1F-9BFD63A1BE02}"/>
          </ac:spMkLst>
        </pc:spChg>
      </pc:sldChg>
      <pc:sldChg chg="addSp modSp">
        <pc:chgData name="Leonie Smith" userId="fed1330f33f5650e" providerId="LiveId" clId="{75FFE492-0955-47CF-87CD-74329B30191D}" dt="2022-06-09T06:30:48.319" v="18"/>
        <pc:sldMkLst>
          <pc:docMk/>
          <pc:sldMk cId="2319566775" sldId="446"/>
        </pc:sldMkLst>
        <pc:picChg chg="add mod">
          <ac:chgData name="Leonie Smith" userId="fed1330f33f5650e" providerId="LiveId" clId="{75FFE492-0955-47CF-87CD-74329B30191D}" dt="2022-06-09T06:30:48.319" v="18"/>
          <ac:picMkLst>
            <pc:docMk/>
            <pc:sldMk cId="2319566775" sldId="446"/>
            <ac:picMk id="4" creationId="{1ED9925B-AAAC-2C97-B4F7-615A64BF889C}"/>
          </ac:picMkLst>
        </pc:picChg>
      </pc:sldChg>
    </pc:docChg>
  </pc:docChgLst>
  <pc:docChgLst>
    <pc:chgData name="Alfred Smith" userId="3c60a3631c0db8ad" providerId="LiveId" clId="{AF436792-C25F-41F6-AACF-B4A5FE26C053}"/>
    <pc:docChg chg="undo custSel addSld modSld">
      <pc:chgData name="Alfred Smith" userId="3c60a3631c0db8ad" providerId="LiveId" clId="{AF436792-C25F-41F6-AACF-B4A5FE26C053}" dt="2024-07-11T09:36:13.370" v="28"/>
      <pc:docMkLst>
        <pc:docMk/>
      </pc:docMkLst>
      <pc:sldChg chg="modSp mod">
        <pc:chgData name="Alfred Smith" userId="3c60a3631c0db8ad" providerId="LiveId" clId="{AF436792-C25F-41F6-AACF-B4A5FE26C053}" dt="2024-07-11T08:50:40.744" v="3" actId="12"/>
        <pc:sldMkLst>
          <pc:docMk/>
          <pc:sldMk cId="2869461528" sldId="308"/>
        </pc:sldMkLst>
        <pc:spChg chg="mod">
          <ac:chgData name="Alfred Smith" userId="3c60a3631c0db8ad" providerId="LiveId" clId="{AF436792-C25F-41F6-AACF-B4A5FE26C053}" dt="2024-07-11T08:50:40.744" v="3" actId="12"/>
          <ac:spMkLst>
            <pc:docMk/>
            <pc:sldMk cId="2869461528" sldId="308"/>
            <ac:spMk id="3" creationId="{77C8C5EB-7063-4EFF-9206-9F831A363AF1}"/>
          </ac:spMkLst>
        </pc:spChg>
      </pc:sldChg>
      <pc:sldChg chg="addSp modSp">
        <pc:chgData name="Alfred Smith" userId="3c60a3631c0db8ad" providerId="LiveId" clId="{AF436792-C25F-41F6-AACF-B4A5FE26C053}" dt="2024-07-11T08:52:10.071" v="4"/>
        <pc:sldMkLst>
          <pc:docMk/>
          <pc:sldMk cId="1727650077" sldId="427"/>
        </pc:sldMkLst>
        <pc:spChg chg="add mod">
          <ac:chgData name="Alfred Smith" userId="3c60a3631c0db8ad" providerId="LiveId" clId="{AF436792-C25F-41F6-AACF-B4A5FE26C053}" dt="2024-07-11T08:52:10.071" v="4"/>
          <ac:spMkLst>
            <pc:docMk/>
            <pc:sldMk cId="1727650077" sldId="427"/>
            <ac:spMk id="2" creationId="{86CED177-013D-56A2-F63E-9462AE54A447}"/>
          </ac:spMkLst>
        </pc:spChg>
      </pc:sldChg>
      <pc:sldChg chg="modSp mod">
        <pc:chgData name="Alfred Smith" userId="3c60a3631c0db8ad" providerId="LiveId" clId="{AF436792-C25F-41F6-AACF-B4A5FE26C053}" dt="2024-07-11T09:33:56.141" v="20"/>
        <pc:sldMkLst>
          <pc:docMk/>
          <pc:sldMk cId="2174129452" sldId="428"/>
        </pc:sldMkLst>
        <pc:spChg chg="mod">
          <ac:chgData name="Alfred Smith" userId="3c60a3631c0db8ad" providerId="LiveId" clId="{AF436792-C25F-41F6-AACF-B4A5FE26C053}" dt="2024-07-11T09:28:50.845" v="5"/>
          <ac:spMkLst>
            <pc:docMk/>
            <pc:sldMk cId="2174129452" sldId="428"/>
            <ac:spMk id="4" creationId="{9A13E2D8-2F59-44C1-B1D2-79C300C26DD4}"/>
          </ac:spMkLst>
        </pc:spChg>
        <pc:spChg chg="mod">
          <ac:chgData name="Alfred Smith" userId="3c60a3631c0db8ad" providerId="LiveId" clId="{AF436792-C25F-41F6-AACF-B4A5FE26C053}" dt="2024-07-11T09:33:56.141" v="20"/>
          <ac:spMkLst>
            <pc:docMk/>
            <pc:sldMk cId="2174129452" sldId="428"/>
            <ac:spMk id="6" creationId="{416C064E-628E-47C0-A712-DB178FE9901E}"/>
          </ac:spMkLst>
        </pc:spChg>
      </pc:sldChg>
      <pc:sldChg chg="modSp mod">
        <pc:chgData name="Alfred Smith" userId="3c60a3631c0db8ad" providerId="LiveId" clId="{AF436792-C25F-41F6-AACF-B4A5FE26C053}" dt="2024-07-11T09:34:36.590" v="21"/>
        <pc:sldMkLst>
          <pc:docMk/>
          <pc:sldMk cId="942615762" sldId="430"/>
        </pc:sldMkLst>
        <pc:spChg chg="mod">
          <ac:chgData name="Alfred Smith" userId="3c60a3631c0db8ad" providerId="LiveId" clId="{AF436792-C25F-41F6-AACF-B4A5FE26C053}" dt="2024-07-11T09:29:06.236" v="6"/>
          <ac:spMkLst>
            <pc:docMk/>
            <pc:sldMk cId="942615762" sldId="430"/>
            <ac:spMk id="4" creationId="{9A13E2D8-2F59-44C1-B1D2-79C300C26DD4}"/>
          </ac:spMkLst>
        </pc:spChg>
        <pc:spChg chg="mod">
          <ac:chgData name="Alfred Smith" userId="3c60a3631c0db8ad" providerId="LiveId" clId="{AF436792-C25F-41F6-AACF-B4A5FE26C053}" dt="2024-07-11T09:34:36.590" v="21"/>
          <ac:spMkLst>
            <pc:docMk/>
            <pc:sldMk cId="942615762" sldId="430"/>
            <ac:spMk id="6" creationId="{416C064E-628E-47C0-A712-DB178FE9901E}"/>
          </ac:spMkLst>
        </pc:spChg>
      </pc:sldChg>
      <pc:sldChg chg="modSp mod">
        <pc:chgData name="Alfred Smith" userId="3c60a3631c0db8ad" providerId="LiveId" clId="{AF436792-C25F-41F6-AACF-B4A5FE26C053}" dt="2024-07-11T09:35:01.815" v="23"/>
        <pc:sldMkLst>
          <pc:docMk/>
          <pc:sldMk cId="1886351016" sldId="432"/>
        </pc:sldMkLst>
        <pc:spChg chg="mod">
          <ac:chgData name="Alfred Smith" userId="3c60a3631c0db8ad" providerId="LiveId" clId="{AF436792-C25F-41F6-AACF-B4A5FE26C053}" dt="2024-07-11T09:29:54.091" v="8"/>
          <ac:spMkLst>
            <pc:docMk/>
            <pc:sldMk cId="1886351016" sldId="432"/>
            <ac:spMk id="4" creationId="{9A13E2D8-2F59-44C1-B1D2-79C300C26DD4}"/>
          </ac:spMkLst>
        </pc:spChg>
        <pc:spChg chg="mod">
          <ac:chgData name="Alfred Smith" userId="3c60a3631c0db8ad" providerId="LiveId" clId="{AF436792-C25F-41F6-AACF-B4A5FE26C053}" dt="2024-07-11T09:35:01.815" v="23"/>
          <ac:spMkLst>
            <pc:docMk/>
            <pc:sldMk cId="1886351016" sldId="432"/>
            <ac:spMk id="6" creationId="{416C064E-628E-47C0-A712-DB178FE9901E}"/>
          </ac:spMkLst>
        </pc:spChg>
      </pc:sldChg>
      <pc:sldChg chg="modSp mod">
        <pc:chgData name="Alfred Smith" userId="3c60a3631c0db8ad" providerId="LiveId" clId="{AF436792-C25F-41F6-AACF-B4A5FE26C053}" dt="2024-07-11T09:34:49.911" v="22"/>
        <pc:sldMkLst>
          <pc:docMk/>
          <pc:sldMk cId="882125327" sldId="434"/>
        </pc:sldMkLst>
        <pc:spChg chg="mod">
          <ac:chgData name="Alfred Smith" userId="3c60a3631c0db8ad" providerId="LiveId" clId="{AF436792-C25F-41F6-AACF-B4A5FE26C053}" dt="2024-07-11T09:29:21.865" v="7"/>
          <ac:spMkLst>
            <pc:docMk/>
            <pc:sldMk cId="882125327" sldId="434"/>
            <ac:spMk id="4" creationId="{9A13E2D8-2F59-44C1-B1D2-79C300C26DD4}"/>
          </ac:spMkLst>
        </pc:spChg>
        <pc:spChg chg="mod">
          <ac:chgData name="Alfred Smith" userId="3c60a3631c0db8ad" providerId="LiveId" clId="{AF436792-C25F-41F6-AACF-B4A5FE26C053}" dt="2024-07-11T09:34:49.911" v="22"/>
          <ac:spMkLst>
            <pc:docMk/>
            <pc:sldMk cId="882125327" sldId="434"/>
            <ac:spMk id="6" creationId="{416C064E-628E-47C0-A712-DB178FE9901E}"/>
          </ac:spMkLst>
        </pc:spChg>
      </pc:sldChg>
      <pc:sldChg chg="modSp mod">
        <pc:chgData name="Alfred Smith" userId="3c60a3631c0db8ad" providerId="LiveId" clId="{AF436792-C25F-41F6-AACF-B4A5FE26C053}" dt="2024-07-11T09:35:17.603" v="24"/>
        <pc:sldMkLst>
          <pc:docMk/>
          <pc:sldMk cId="3195935868" sldId="436"/>
        </pc:sldMkLst>
        <pc:spChg chg="mod">
          <ac:chgData name="Alfred Smith" userId="3c60a3631c0db8ad" providerId="LiveId" clId="{AF436792-C25F-41F6-AACF-B4A5FE26C053}" dt="2024-07-11T09:30:10.011" v="9"/>
          <ac:spMkLst>
            <pc:docMk/>
            <pc:sldMk cId="3195935868" sldId="436"/>
            <ac:spMk id="4" creationId="{9A13E2D8-2F59-44C1-B1D2-79C300C26DD4}"/>
          </ac:spMkLst>
        </pc:spChg>
        <pc:spChg chg="mod">
          <ac:chgData name="Alfred Smith" userId="3c60a3631c0db8ad" providerId="LiveId" clId="{AF436792-C25F-41F6-AACF-B4A5FE26C053}" dt="2024-07-11T09:35:17.603" v="24"/>
          <ac:spMkLst>
            <pc:docMk/>
            <pc:sldMk cId="3195935868" sldId="436"/>
            <ac:spMk id="6" creationId="{416C064E-628E-47C0-A712-DB178FE9901E}"/>
          </ac:spMkLst>
        </pc:spChg>
      </pc:sldChg>
      <pc:sldChg chg="modSp mod">
        <pc:chgData name="Alfred Smith" userId="3c60a3631c0db8ad" providerId="LiveId" clId="{AF436792-C25F-41F6-AACF-B4A5FE26C053}" dt="2024-07-11T09:35:29.691" v="25"/>
        <pc:sldMkLst>
          <pc:docMk/>
          <pc:sldMk cId="3261377596" sldId="438"/>
        </pc:sldMkLst>
        <pc:spChg chg="mod">
          <ac:chgData name="Alfred Smith" userId="3c60a3631c0db8ad" providerId="LiveId" clId="{AF436792-C25F-41F6-AACF-B4A5FE26C053}" dt="2024-07-11T09:30:28.341" v="11" actId="404"/>
          <ac:spMkLst>
            <pc:docMk/>
            <pc:sldMk cId="3261377596" sldId="438"/>
            <ac:spMk id="4" creationId="{9A13E2D8-2F59-44C1-B1D2-79C300C26DD4}"/>
          </ac:spMkLst>
        </pc:spChg>
        <pc:spChg chg="mod">
          <ac:chgData name="Alfred Smith" userId="3c60a3631c0db8ad" providerId="LiveId" clId="{AF436792-C25F-41F6-AACF-B4A5FE26C053}" dt="2024-07-11T09:35:29.691" v="25"/>
          <ac:spMkLst>
            <pc:docMk/>
            <pc:sldMk cId="3261377596" sldId="438"/>
            <ac:spMk id="6" creationId="{416C064E-628E-47C0-A712-DB178FE9901E}"/>
          </ac:spMkLst>
        </pc:spChg>
      </pc:sldChg>
      <pc:sldChg chg="modSp mod">
        <pc:chgData name="Alfred Smith" userId="3c60a3631c0db8ad" providerId="LiveId" clId="{AF436792-C25F-41F6-AACF-B4A5FE26C053}" dt="2024-07-11T09:35:45.385" v="26"/>
        <pc:sldMkLst>
          <pc:docMk/>
          <pc:sldMk cId="923867738" sldId="440"/>
        </pc:sldMkLst>
        <pc:spChg chg="mod">
          <ac:chgData name="Alfred Smith" userId="3c60a3631c0db8ad" providerId="LiveId" clId="{AF436792-C25F-41F6-AACF-B4A5FE26C053}" dt="2024-07-11T09:30:38.521" v="12"/>
          <ac:spMkLst>
            <pc:docMk/>
            <pc:sldMk cId="923867738" sldId="440"/>
            <ac:spMk id="4" creationId="{9A13E2D8-2F59-44C1-B1D2-79C300C26DD4}"/>
          </ac:spMkLst>
        </pc:spChg>
        <pc:spChg chg="mod">
          <ac:chgData name="Alfred Smith" userId="3c60a3631c0db8ad" providerId="LiveId" clId="{AF436792-C25F-41F6-AACF-B4A5FE26C053}" dt="2024-07-11T09:35:45.385" v="26"/>
          <ac:spMkLst>
            <pc:docMk/>
            <pc:sldMk cId="923867738" sldId="440"/>
            <ac:spMk id="6" creationId="{416C064E-628E-47C0-A712-DB178FE9901E}"/>
          </ac:spMkLst>
        </pc:spChg>
      </pc:sldChg>
      <pc:sldChg chg="modSp mod">
        <pc:chgData name="Alfred Smith" userId="3c60a3631c0db8ad" providerId="LiveId" clId="{AF436792-C25F-41F6-AACF-B4A5FE26C053}" dt="2024-07-11T09:36:00.657" v="27"/>
        <pc:sldMkLst>
          <pc:docMk/>
          <pc:sldMk cId="2180228365" sldId="442"/>
        </pc:sldMkLst>
        <pc:spChg chg="mod">
          <ac:chgData name="Alfred Smith" userId="3c60a3631c0db8ad" providerId="LiveId" clId="{AF436792-C25F-41F6-AACF-B4A5FE26C053}" dt="2024-07-11T09:30:54.135" v="13"/>
          <ac:spMkLst>
            <pc:docMk/>
            <pc:sldMk cId="2180228365" sldId="442"/>
            <ac:spMk id="4" creationId="{9A13E2D8-2F59-44C1-B1D2-79C300C26DD4}"/>
          </ac:spMkLst>
        </pc:spChg>
        <pc:spChg chg="mod">
          <ac:chgData name="Alfred Smith" userId="3c60a3631c0db8ad" providerId="LiveId" clId="{AF436792-C25F-41F6-AACF-B4A5FE26C053}" dt="2024-07-11T09:36:00.657" v="27"/>
          <ac:spMkLst>
            <pc:docMk/>
            <pc:sldMk cId="2180228365" sldId="442"/>
            <ac:spMk id="6" creationId="{416C064E-628E-47C0-A712-DB178FE9901E}"/>
          </ac:spMkLst>
        </pc:spChg>
      </pc:sldChg>
      <pc:sldChg chg="modSp mod">
        <pc:chgData name="Alfred Smith" userId="3c60a3631c0db8ad" providerId="LiveId" clId="{AF436792-C25F-41F6-AACF-B4A5FE26C053}" dt="2024-07-11T09:36:13.370" v="28"/>
        <pc:sldMkLst>
          <pc:docMk/>
          <pc:sldMk cId="1718612039" sldId="444"/>
        </pc:sldMkLst>
        <pc:spChg chg="mod">
          <ac:chgData name="Alfred Smith" userId="3c60a3631c0db8ad" providerId="LiveId" clId="{AF436792-C25F-41F6-AACF-B4A5FE26C053}" dt="2024-07-11T09:31:09.272" v="14"/>
          <ac:spMkLst>
            <pc:docMk/>
            <pc:sldMk cId="1718612039" sldId="444"/>
            <ac:spMk id="4" creationId="{9A13E2D8-2F59-44C1-B1D2-79C300C26DD4}"/>
          </ac:spMkLst>
        </pc:spChg>
        <pc:spChg chg="mod">
          <ac:chgData name="Alfred Smith" userId="3c60a3631c0db8ad" providerId="LiveId" clId="{AF436792-C25F-41F6-AACF-B4A5FE26C053}" dt="2024-07-11T09:36:13.370" v="28"/>
          <ac:spMkLst>
            <pc:docMk/>
            <pc:sldMk cId="1718612039" sldId="444"/>
            <ac:spMk id="6" creationId="{416C064E-628E-47C0-A712-DB178FE9901E}"/>
          </ac:spMkLst>
        </pc:spChg>
      </pc:sldChg>
      <pc:sldChg chg="addSp delSp mod">
        <pc:chgData name="Alfred Smith" userId="3c60a3631c0db8ad" providerId="LiveId" clId="{AF436792-C25F-41F6-AACF-B4A5FE26C053}" dt="2024-07-11T09:32:27.757" v="18" actId="21"/>
        <pc:sldMkLst>
          <pc:docMk/>
          <pc:sldMk cId="2319566775" sldId="446"/>
        </pc:sldMkLst>
        <pc:picChg chg="add del">
          <ac:chgData name="Alfred Smith" userId="3c60a3631c0db8ad" providerId="LiveId" clId="{AF436792-C25F-41F6-AACF-B4A5FE26C053}" dt="2024-07-11T09:32:27.757" v="18" actId="21"/>
          <ac:picMkLst>
            <pc:docMk/>
            <pc:sldMk cId="2319566775" sldId="446"/>
            <ac:picMk id="4" creationId="{1ED9925B-AAAC-2C97-B4F7-615A64BF889C}"/>
          </ac:picMkLst>
        </pc:picChg>
      </pc:sldChg>
      <pc:sldChg chg="addSp modSp new">
        <pc:chgData name="Alfred Smith" userId="3c60a3631c0db8ad" providerId="LiveId" clId="{AF436792-C25F-41F6-AACF-B4A5FE26C053}" dt="2024-07-11T09:32:30.114" v="19"/>
        <pc:sldMkLst>
          <pc:docMk/>
          <pc:sldMk cId="417899883" sldId="447"/>
        </pc:sldMkLst>
        <pc:picChg chg="add mod">
          <ac:chgData name="Alfred Smith" userId="3c60a3631c0db8ad" providerId="LiveId" clId="{AF436792-C25F-41F6-AACF-B4A5FE26C053}" dt="2024-07-11T09:32:30.114" v="19"/>
          <ac:picMkLst>
            <pc:docMk/>
            <pc:sldMk cId="417899883" sldId="447"/>
            <ac:picMk id="4" creationId="{1ED9925B-AAAC-2C97-B4F7-615A64BF889C}"/>
          </ac:picMkLst>
        </pc:picChg>
      </pc:sldChg>
    </pc:docChg>
  </pc:docChgLst>
  <pc:docChgLst>
    <pc:chgData name="Leonie Smith" userId="fed1330f33f5650e" providerId="LiveId" clId="{76856CFD-F762-4378-9234-12EBD514E389}"/>
    <pc:docChg chg="custSel addSld modSld">
      <pc:chgData name="Leonie Smith" userId="fed1330f33f5650e" providerId="LiveId" clId="{76856CFD-F762-4378-9234-12EBD514E389}" dt="2022-05-13T06:55:54.294" v="143" actId="5793"/>
      <pc:docMkLst>
        <pc:docMk/>
      </pc:docMkLst>
      <pc:sldChg chg="addSp modSp modNotesTx">
        <pc:chgData name="Leonie Smith" userId="fed1330f33f5650e" providerId="LiveId" clId="{76856CFD-F762-4378-9234-12EBD514E389}" dt="2022-05-13T06:55:54.294" v="143" actId="5793"/>
        <pc:sldMkLst>
          <pc:docMk/>
          <pc:sldMk cId="2869461528" sldId="308"/>
        </pc:sldMkLst>
        <pc:picChg chg="add mod">
          <ac:chgData name="Leonie Smith" userId="fed1330f33f5650e" providerId="LiveId" clId="{76856CFD-F762-4378-9234-12EBD514E389}" dt="2022-05-09T07:16:55.629" v="0"/>
          <ac:picMkLst>
            <pc:docMk/>
            <pc:sldMk cId="2869461528" sldId="308"/>
            <ac:picMk id="4" creationId="{14059831-0583-D512-162A-B28073BCC504}"/>
          </ac:picMkLst>
        </pc:picChg>
      </pc:sldChg>
      <pc:sldChg chg="addSp modSp">
        <pc:chgData name="Leonie Smith" userId="fed1330f33f5650e" providerId="LiveId" clId="{76856CFD-F762-4378-9234-12EBD514E389}" dt="2022-05-09T07:17:22.838" v="1"/>
        <pc:sldMkLst>
          <pc:docMk/>
          <pc:sldMk cId="1003827451" sldId="426"/>
        </pc:sldMkLst>
        <pc:picChg chg="add mod">
          <ac:chgData name="Leonie Smith" userId="fed1330f33f5650e" providerId="LiveId" clId="{76856CFD-F762-4378-9234-12EBD514E389}" dt="2022-05-09T07:17:22.838" v="1"/>
          <ac:picMkLst>
            <pc:docMk/>
            <pc:sldMk cId="1003827451" sldId="426"/>
            <ac:picMk id="2" creationId="{8E508FD6-EEE0-38CC-B951-24CC79860813}"/>
          </ac:picMkLst>
        </pc:picChg>
      </pc:sldChg>
      <pc:sldChg chg="addSp delSp modSp mod modTransition modAnim">
        <pc:chgData name="Leonie Smith" userId="fed1330f33f5650e" providerId="LiveId" clId="{76856CFD-F762-4378-9234-12EBD514E389}" dt="2022-05-13T06:53:27.366" v="139" actId="404"/>
        <pc:sldMkLst>
          <pc:docMk/>
          <pc:sldMk cId="2174129452" sldId="428"/>
        </pc:sldMkLst>
        <pc:spChg chg="mod">
          <ac:chgData name="Leonie Smith" userId="fed1330f33f5650e" providerId="LiveId" clId="{76856CFD-F762-4378-9234-12EBD514E389}" dt="2022-05-13T06:53:27.366" v="139" actId="404"/>
          <ac:spMkLst>
            <pc:docMk/>
            <pc:sldMk cId="2174129452" sldId="428"/>
            <ac:spMk id="4" creationId="{9A13E2D8-2F59-44C1-B1D2-79C300C26DD4}"/>
          </ac:spMkLst>
        </pc:spChg>
        <pc:picChg chg="add del mod">
          <ac:chgData name="Leonie Smith" userId="fed1330f33f5650e" providerId="LiveId" clId="{76856CFD-F762-4378-9234-12EBD514E389}" dt="2022-05-09T07:21:29.964" v="3"/>
          <ac:picMkLst>
            <pc:docMk/>
            <pc:sldMk cId="2174129452" sldId="428"/>
            <ac:picMk id="2" creationId="{31E545DC-D2A5-2FA1-C4F3-E5D2AA06050D}"/>
          </ac:picMkLst>
        </pc:picChg>
        <pc:picChg chg="add mod">
          <ac:chgData name="Leonie Smith" userId="fed1330f33f5650e" providerId="LiveId" clId="{76856CFD-F762-4378-9234-12EBD514E389}" dt="2022-05-09T07:21:45.692" v="4"/>
          <ac:picMkLst>
            <pc:docMk/>
            <pc:sldMk cId="2174129452" sldId="428"/>
            <ac:picMk id="3" creationId="{3A4D00D5-B4FC-BBF2-7E02-00EEC36A68D1}"/>
          </ac:picMkLst>
        </pc:picChg>
      </pc:sldChg>
      <pc:sldChg chg="addSp modSp">
        <pc:chgData name="Leonie Smith" userId="fed1330f33f5650e" providerId="LiveId" clId="{76856CFD-F762-4378-9234-12EBD514E389}" dt="2022-05-09T07:23:34.554" v="80"/>
        <pc:sldMkLst>
          <pc:docMk/>
          <pc:sldMk cId="942615762" sldId="430"/>
        </pc:sldMkLst>
        <pc:picChg chg="add mod">
          <ac:chgData name="Leonie Smith" userId="fed1330f33f5650e" providerId="LiveId" clId="{76856CFD-F762-4378-9234-12EBD514E389}" dt="2022-05-09T07:23:34.554" v="80"/>
          <ac:picMkLst>
            <pc:docMk/>
            <pc:sldMk cId="942615762" sldId="430"/>
            <ac:picMk id="2" creationId="{8C78EB3D-6250-341E-0BF9-97009300A226}"/>
          </ac:picMkLst>
        </pc:picChg>
      </pc:sldChg>
      <pc:sldChg chg="addSp delSp modSp modTransition modAnim">
        <pc:chgData name="Leonie Smith" userId="fed1330f33f5650e" providerId="LiveId" clId="{76856CFD-F762-4378-9234-12EBD514E389}" dt="2022-05-09T07:32:12.966" v="88"/>
        <pc:sldMkLst>
          <pc:docMk/>
          <pc:sldMk cId="1886351016" sldId="432"/>
        </pc:sldMkLst>
        <pc:picChg chg="add del mod">
          <ac:chgData name="Leonie Smith" userId="fed1330f33f5650e" providerId="LiveId" clId="{76856CFD-F762-4378-9234-12EBD514E389}" dt="2022-05-09T07:31:37.042" v="85"/>
          <ac:picMkLst>
            <pc:docMk/>
            <pc:sldMk cId="1886351016" sldId="432"/>
            <ac:picMk id="2" creationId="{97138A16-6ABE-C230-D1ED-24DF973B2F03}"/>
          </ac:picMkLst>
        </pc:picChg>
        <pc:picChg chg="add del mod">
          <ac:chgData name="Leonie Smith" userId="fed1330f33f5650e" providerId="LiveId" clId="{76856CFD-F762-4378-9234-12EBD514E389}" dt="2022-05-09T07:31:55.945" v="87"/>
          <ac:picMkLst>
            <pc:docMk/>
            <pc:sldMk cId="1886351016" sldId="432"/>
            <ac:picMk id="3" creationId="{E6C60941-8512-EF5D-06C7-DAB6FDF11171}"/>
          </ac:picMkLst>
        </pc:picChg>
        <pc:picChg chg="add mod">
          <ac:chgData name="Leonie Smith" userId="fed1330f33f5650e" providerId="LiveId" clId="{76856CFD-F762-4378-9234-12EBD514E389}" dt="2022-05-09T07:32:12.966" v="88"/>
          <ac:picMkLst>
            <pc:docMk/>
            <pc:sldMk cId="1886351016" sldId="432"/>
            <ac:picMk id="5" creationId="{CCA66251-9EED-4A64-EA19-BDFCD8AAA85D}"/>
          </ac:picMkLst>
        </pc:picChg>
      </pc:sldChg>
      <pc:sldChg chg="addSp delSp modSp modTransition modAnim">
        <pc:chgData name="Leonie Smith" userId="fed1330f33f5650e" providerId="LiveId" clId="{76856CFD-F762-4378-9234-12EBD514E389}" dt="2022-05-09T07:25:17.899" v="83"/>
        <pc:sldMkLst>
          <pc:docMk/>
          <pc:sldMk cId="882125327" sldId="434"/>
        </pc:sldMkLst>
        <pc:picChg chg="add del mod">
          <ac:chgData name="Leonie Smith" userId="fed1330f33f5650e" providerId="LiveId" clId="{76856CFD-F762-4378-9234-12EBD514E389}" dt="2022-05-09T07:25:03.741" v="82"/>
          <ac:picMkLst>
            <pc:docMk/>
            <pc:sldMk cId="882125327" sldId="434"/>
            <ac:picMk id="2" creationId="{3DBB8D47-EFB0-7E30-7491-3D6D39B2DC8D}"/>
          </ac:picMkLst>
        </pc:picChg>
        <pc:picChg chg="add mod">
          <ac:chgData name="Leonie Smith" userId="fed1330f33f5650e" providerId="LiveId" clId="{76856CFD-F762-4378-9234-12EBD514E389}" dt="2022-05-09T07:25:17.899" v="83"/>
          <ac:picMkLst>
            <pc:docMk/>
            <pc:sldMk cId="882125327" sldId="434"/>
            <ac:picMk id="3" creationId="{AD70D9BD-11D2-4F31-2A8E-5083256CFD47}"/>
          </ac:picMkLst>
        </pc:picChg>
      </pc:sldChg>
      <pc:sldChg chg="addSp modSp">
        <pc:chgData name="Leonie Smith" userId="fed1330f33f5650e" providerId="LiveId" clId="{76856CFD-F762-4378-9234-12EBD514E389}" dt="2022-05-09T07:33:20.661" v="89"/>
        <pc:sldMkLst>
          <pc:docMk/>
          <pc:sldMk cId="3195935868" sldId="436"/>
        </pc:sldMkLst>
        <pc:picChg chg="add mod">
          <ac:chgData name="Leonie Smith" userId="fed1330f33f5650e" providerId="LiveId" clId="{76856CFD-F762-4378-9234-12EBD514E389}" dt="2022-05-09T07:33:20.661" v="89"/>
          <ac:picMkLst>
            <pc:docMk/>
            <pc:sldMk cId="3195935868" sldId="436"/>
            <ac:picMk id="2" creationId="{B757841A-209A-9B5B-13B9-9558CE2F9F10}"/>
          </ac:picMkLst>
        </pc:picChg>
      </pc:sldChg>
      <pc:sldChg chg="addSp delSp modSp modTransition modAnim">
        <pc:chgData name="Leonie Smith" userId="fed1330f33f5650e" providerId="LiveId" clId="{76856CFD-F762-4378-9234-12EBD514E389}" dt="2022-05-09T07:35:08.536" v="94"/>
        <pc:sldMkLst>
          <pc:docMk/>
          <pc:sldMk cId="3261377596" sldId="438"/>
        </pc:sldMkLst>
        <pc:picChg chg="add del mod">
          <ac:chgData name="Leonie Smith" userId="fed1330f33f5650e" providerId="LiveId" clId="{76856CFD-F762-4378-9234-12EBD514E389}" dt="2022-05-09T07:34:32.595" v="91"/>
          <ac:picMkLst>
            <pc:docMk/>
            <pc:sldMk cId="3261377596" sldId="438"/>
            <ac:picMk id="2" creationId="{B1DD1F25-A636-B1F8-8A0E-FCD28DAC6E6C}"/>
          </ac:picMkLst>
        </pc:picChg>
        <pc:picChg chg="add del mod">
          <ac:chgData name="Leonie Smith" userId="fed1330f33f5650e" providerId="LiveId" clId="{76856CFD-F762-4378-9234-12EBD514E389}" dt="2022-05-09T07:34:53.043" v="93"/>
          <ac:picMkLst>
            <pc:docMk/>
            <pc:sldMk cId="3261377596" sldId="438"/>
            <ac:picMk id="3" creationId="{D482271D-81DC-E47D-F243-20CA3EC9A2AF}"/>
          </ac:picMkLst>
        </pc:picChg>
        <pc:picChg chg="add mod">
          <ac:chgData name="Leonie Smith" userId="fed1330f33f5650e" providerId="LiveId" clId="{76856CFD-F762-4378-9234-12EBD514E389}" dt="2022-05-09T07:35:08.536" v="94"/>
          <ac:picMkLst>
            <pc:docMk/>
            <pc:sldMk cId="3261377596" sldId="438"/>
            <ac:picMk id="5" creationId="{2F3606E6-3F04-A0F8-38EF-5B3A6B484238}"/>
          </ac:picMkLst>
        </pc:picChg>
      </pc:sldChg>
      <pc:sldChg chg="addSp modSp">
        <pc:chgData name="Leonie Smith" userId="fed1330f33f5650e" providerId="LiveId" clId="{76856CFD-F762-4378-9234-12EBD514E389}" dt="2022-05-09T07:36:37.680" v="95"/>
        <pc:sldMkLst>
          <pc:docMk/>
          <pc:sldMk cId="923867738" sldId="440"/>
        </pc:sldMkLst>
        <pc:picChg chg="add mod">
          <ac:chgData name="Leonie Smith" userId="fed1330f33f5650e" providerId="LiveId" clId="{76856CFD-F762-4378-9234-12EBD514E389}" dt="2022-05-09T07:36:37.680" v="95"/>
          <ac:picMkLst>
            <pc:docMk/>
            <pc:sldMk cId="923867738" sldId="440"/>
            <ac:picMk id="2" creationId="{C97A6C18-218C-7FEB-1AC5-600610992450}"/>
          </ac:picMkLst>
        </pc:picChg>
      </pc:sldChg>
      <pc:sldChg chg="addSp modSp">
        <pc:chgData name="Leonie Smith" userId="fed1330f33f5650e" providerId="LiveId" clId="{76856CFD-F762-4378-9234-12EBD514E389}" dt="2022-05-09T07:39:19.693" v="96"/>
        <pc:sldMkLst>
          <pc:docMk/>
          <pc:sldMk cId="2180228365" sldId="442"/>
        </pc:sldMkLst>
        <pc:picChg chg="add mod">
          <ac:chgData name="Leonie Smith" userId="fed1330f33f5650e" providerId="LiveId" clId="{76856CFD-F762-4378-9234-12EBD514E389}" dt="2022-05-09T07:39:19.693" v="96"/>
          <ac:picMkLst>
            <pc:docMk/>
            <pc:sldMk cId="2180228365" sldId="442"/>
            <ac:picMk id="2" creationId="{6FBA6C65-4385-FC84-71A3-548CF7BD262E}"/>
          </ac:picMkLst>
        </pc:picChg>
      </pc:sldChg>
      <pc:sldChg chg="addSp delSp modSp modTransition modAnim">
        <pc:chgData name="Leonie Smith" userId="fed1330f33f5650e" providerId="LiveId" clId="{76856CFD-F762-4378-9234-12EBD514E389}" dt="2022-05-09T07:41:53.001" v="101"/>
        <pc:sldMkLst>
          <pc:docMk/>
          <pc:sldMk cId="1718612039" sldId="444"/>
        </pc:sldMkLst>
        <pc:picChg chg="add del mod">
          <ac:chgData name="Leonie Smith" userId="fed1330f33f5650e" providerId="LiveId" clId="{76856CFD-F762-4378-9234-12EBD514E389}" dt="2022-05-09T07:41:16.096" v="98"/>
          <ac:picMkLst>
            <pc:docMk/>
            <pc:sldMk cId="1718612039" sldId="444"/>
            <ac:picMk id="2" creationId="{5C24BB45-A745-A08A-D9A4-252F50DBE8FB}"/>
          </ac:picMkLst>
        </pc:picChg>
        <pc:picChg chg="add del mod">
          <ac:chgData name="Leonie Smith" userId="fed1330f33f5650e" providerId="LiveId" clId="{76856CFD-F762-4378-9234-12EBD514E389}" dt="2022-05-09T07:41:37.400" v="100"/>
          <ac:picMkLst>
            <pc:docMk/>
            <pc:sldMk cId="1718612039" sldId="444"/>
            <ac:picMk id="3" creationId="{AA58A30F-AF49-4C01-FFBE-D59EF8ED10D3}"/>
          </ac:picMkLst>
        </pc:picChg>
        <pc:picChg chg="add mod">
          <ac:chgData name="Leonie Smith" userId="fed1330f33f5650e" providerId="LiveId" clId="{76856CFD-F762-4378-9234-12EBD514E389}" dt="2022-05-09T07:41:53.001" v="101"/>
          <ac:picMkLst>
            <pc:docMk/>
            <pc:sldMk cId="1718612039" sldId="444"/>
            <ac:picMk id="5" creationId="{5BF8F97E-A3E9-BEB5-64AA-407E0D72829A}"/>
          </ac:picMkLst>
        </pc:picChg>
      </pc:sldChg>
      <pc:sldChg chg="addSp modSp new mod">
        <pc:chgData name="Leonie Smith" userId="fed1330f33f5650e" providerId="LiveId" clId="{76856CFD-F762-4378-9234-12EBD514E389}" dt="2022-05-09T07:49:01.728" v="137" actId="20577"/>
        <pc:sldMkLst>
          <pc:docMk/>
          <pc:sldMk cId="2319566775" sldId="446"/>
        </pc:sldMkLst>
        <pc:spChg chg="add mod">
          <ac:chgData name="Leonie Smith" userId="fed1330f33f5650e" providerId="LiveId" clId="{76856CFD-F762-4378-9234-12EBD514E389}" dt="2022-05-09T07:49:01.728" v="137" actId="20577"/>
          <ac:spMkLst>
            <pc:docMk/>
            <pc:sldMk cId="2319566775" sldId="446"/>
            <ac:spMk id="3" creationId="{190D45A6-B653-20E0-3475-E59EC990C121}"/>
          </ac:spMkLst>
        </pc:spChg>
        <pc:picChg chg="add mod">
          <ac:chgData name="Leonie Smith" userId="fed1330f33f5650e" providerId="LiveId" clId="{76856CFD-F762-4378-9234-12EBD514E389}" dt="2022-05-09T07:47:39.484" v="103"/>
          <ac:picMkLst>
            <pc:docMk/>
            <pc:sldMk cId="2319566775" sldId="446"/>
            <ac:picMk id="2" creationId="{29D5EC80-B912-2C13-C710-C9C30883CF7D}"/>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A3CB7-A8E8-4A19-9B3E-857F154853BB}" type="datetimeFigureOut">
              <a:rPr lang="en-ZA" smtClean="0"/>
              <a:t>2024/07/11</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9EA38-4D76-40A4-8BB2-065CF2B5E7C1}" type="slidenum">
              <a:rPr lang="en-ZA" smtClean="0"/>
              <a:t>‹#›</a:t>
            </a:fld>
            <a:endParaRPr lang="en-ZA"/>
          </a:p>
        </p:txBody>
      </p:sp>
    </p:spTree>
    <p:extLst>
      <p:ext uri="{BB962C8B-B14F-4D97-AF65-F5344CB8AC3E}">
        <p14:creationId xmlns:p14="http://schemas.microsoft.com/office/powerpoint/2010/main" val="144124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1" i="0" u="none" strike="noStrike" baseline="0">
                <a:latin typeface="TimesNewRomanPS-BoldMT"/>
              </a:rPr>
              <a:t>Checked Kham</a:t>
            </a:r>
          </a:p>
          <a:p>
            <a:pPr algn="l"/>
            <a:r>
              <a:rPr lang="en-US" sz="1200" b="1" i="0" u="none" strike="noStrike" baseline="0" dirty="0">
                <a:latin typeface="TimesNewRomanPS-BoldMT"/>
              </a:rPr>
              <a:t>18 Saul and David – Part 2</a:t>
            </a:r>
          </a:p>
          <a:p>
            <a:pPr algn="l"/>
            <a:r>
              <a:rPr lang="en-US" sz="1200" b="0" i="0" u="none" strike="noStrike" baseline="0" dirty="0">
                <a:latin typeface="TimesNewRomanPSMT"/>
              </a:rPr>
              <a:t>1. David at Nob and Saul’s vengeance - 1 Sam 21 – 22 ( Left Top)</a:t>
            </a:r>
          </a:p>
          <a:p>
            <a:pPr algn="l"/>
            <a:r>
              <a:rPr lang="en-US" sz="1200" b="0" i="0" u="none" strike="noStrike" baseline="0" dirty="0">
                <a:latin typeface="TimesNewRomanPSMT"/>
              </a:rPr>
              <a:t>2. The Rock of Escape -1 Sam 23 (Right Top)</a:t>
            </a:r>
          </a:p>
          <a:p>
            <a:pPr algn="l"/>
            <a:r>
              <a:rPr lang="en-US" sz="1200" b="0" i="0" u="none" strike="noStrike" baseline="0" dirty="0">
                <a:latin typeface="TimesNewRomanPSMT"/>
              </a:rPr>
              <a:t>3. David spares Saul’s life -1 Sam 24 (Right Center)</a:t>
            </a:r>
          </a:p>
          <a:p>
            <a:pPr algn="l"/>
            <a:r>
              <a:rPr lang="en-US" sz="1200" b="0" i="0" u="none" strike="noStrike" baseline="0" dirty="0">
                <a:latin typeface="TimesNewRomanPSMT"/>
              </a:rPr>
              <a:t>4. David spares Saul’s life again -1 Sam 26 (Right Bottom)</a:t>
            </a:r>
          </a:p>
          <a:p>
            <a:pPr algn="l"/>
            <a:r>
              <a:rPr lang="en-US" sz="1200" b="0" i="0" u="none" strike="noStrike" baseline="0" dirty="0">
                <a:latin typeface="TimesNewRomanPSMT"/>
              </a:rPr>
              <a:t>5. Saul and the witch of Endor -1 Sam 28:3-25 (Left Bottom)</a:t>
            </a:r>
          </a:p>
          <a:p>
            <a:pPr algn="l"/>
            <a:r>
              <a:rPr lang="en-US" sz="1200" b="0" i="0" u="none" strike="noStrike" baseline="0" dirty="0">
                <a:latin typeface="TimesNewRomanPSMT"/>
              </a:rPr>
              <a:t>6. David returns and finds that </a:t>
            </a:r>
            <a:r>
              <a:rPr lang="en-US" sz="1200" b="0" i="0" u="none" strike="noStrike" baseline="0" dirty="0" err="1">
                <a:latin typeface="TimesNewRomanPSMT"/>
              </a:rPr>
              <a:t>Ziklag</a:t>
            </a:r>
            <a:r>
              <a:rPr lang="en-US" sz="1200" b="0" i="0" u="none" strike="noStrike" baseline="0" dirty="0">
                <a:latin typeface="TimesNewRomanPSMT"/>
              </a:rPr>
              <a:t> has been </a:t>
            </a:r>
            <a:r>
              <a:rPr lang="en-US" sz="1200" b="0" i="0" u="none" strike="noStrike" baseline="0" dirty="0" err="1">
                <a:latin typeface="TimesNewRomanPSMT"/>
              </a:rPr>
              <a:t>raded</a:t>
            </a:r>
            <a:r>
              <a:rPr lang="en-US" sz="1200" b="0" i="0" u="none" strike="noStrike" baseline="0" dirty="0">
                <a:latin typeface="TimesNewRomanPSMT"/>
              </a:rPr>
              <a:t> -1 Sam 29-30 (Left Center)</a:t>
            </a:r>
          </a:p>
          <a:p>
            <a:pPr algn="l"/>
            <a:r>
              <a:rPr lang="en-US" sz="1200" b="0" i="0" u="none" strike="noStrike" baseline="0" dirty="0">
                <a:latin typeface="TimesNewRomanPSMT"/>
              </a:rPr>
              <a:t>7. David morns for Saul and Jonathan – 1 Sam 31, 2 Sam 1 (Center)</a:t>
            </a:r>
            <a:endParaRPr lang="en-IN" dirty="0"/>
          </a:p>
          <a:p>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1</a:t>
            </a:fld>
            <a:endParaRPr lang="en-ZA"/>
          </a:p>
        </p:txBody>
      </p:sp>
    </p:spTree>
    <p:extLst>
      <p:ext uri="{BB962C8B-B14F-4D97-AF65-F5344CB8AC3E}">
        <p14:creationId xmlns:p14="http://schemas.microsoft.com/office/powerpoint/2010/main" val="27672451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2024/07/11</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2024/07/11</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2024/07/11</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2024/07/11</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2024/07/11</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2024/07/11</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2024/07/11</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2024/07/11</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2024/07/11</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2024/07/11</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2024/07/11</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2024/07/11</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creativecommons.org/publicdomain/zero/1.0/" TargetMode="External"/><Relationship Id="rId3" Type="http://schemas.openxmlformats.org/officeDocument/2006/relationships/slideLayout" Target="../slideLayouts/slideLayout2.xml"/><Relationship Id="rId7" Type="http://schemas.openxmlformats.org/officeDocument/2006/relationships/hyperlink" Target="https://open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discoverybible.com/" TargetMode="External"/><Relationship Id="rId5" Type="http://schemas.openxmlformats.org/officeDocument/2006/relationships/hyperlink" Target="https://biblehub.com/" TargetMode="External"/><Relationship Id="rId4" Type="http://schemas.openxmlformats.org/officeDocument/2006/relationships/notesSlide" Target="../notesSlides/notesSlide1.xml"/><Relationship Id="rId9"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D3D1AE-C111-43F0-AD47-18572ADF5BCE}"/>
              </a:ext>
            </a:extLst>
          </p:cNvPr>
          <p:cNvSpPr>
            <a:spLocks noGrp="1"/>
          </p:cNvSpPr>
          <p:nvPr>
            <p:ph type="title"/>
          </p:nvPr>
        </p:nvSpPr>
        <p:spPr/>
        <p:txBody>
          <a:bodyPr/>
          <a:lstStyle/>
          <a:p>
            <a:r>
              <a:rPr lang="en-IN" dirty="0"/>
              <a:t>18-4</a:t>
            </a:r>
          </a:p>
        </p:txBody>
      </p:sp>
      <p:sp>
        <p:nvSpPr>
          <p:cNvPr id="3" name="Content Placeholder 2">
            <a:extLst>
              <a:ext uri="{FF2B5EF4-FFF2-40B4-BE49-F238E27FC236}">
                <a16:creationId xmlns:a16="http://schemas.microsoft.com/office/drawing/2014/main" id="{77C8C5EB-7063-4EFF-9206-9F831A363AF1}"/>
              </a:ext>
            </a:extLst>
          </p:cNvPr>
          <p:cNvSpPr>
            <a:spLocks noGrp="1"/>
          </p:cNvSpPr>
          <p:nvPr>
            <p:ph idx="1"/>
          </p:nvPr>
        </p:nvSpPr>
        <p:spPr/>
        <p:txBody>
          <a:bodyPr>
            <a:normAutofit fontScale="77500" lnSpcReduction="2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5"/>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The</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Holy Bible in Modern Literary Tibetan, New Tibetan Bible translation.</a:t>
            </a:r>
            <a:endParaRPr lang="en-US" sz="1800" dirty="0">
              <a:effectLst/>
              <a:highlight>
                <a:srgbClr val="FFFFFF"/>
              </a:highlight>
              <a:latin typeface="Times New Roman" panose="02020603050405020304" pitchFamily="18" charset="0"/>
              <a:ea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This translation is made available under the terms of the Creative Commons Attribution-</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NonCommercial</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NoDerivatives</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4.0 International license.</a:t>
            </a:r>
            <a:endParaRPr lang="en-US" sz="1800" dirty="0">
              <a:effectLst/>
              <a:highlight>
                <a:srgbClr val="FFFFFF"/>
              </a:highlight>
              <a:latin typeface="Times New Roman" panose="02020603050405020304" pitchFamily="18" charset="0"/>
              <a:ea typeface="Times New Roman" panose="02020603050405020304" pitchFamily="18" charset="0"/>
            </a:endParaRPr>
          </a:p>
          <a:p>
            <a:endParaRPr lang="en-IN" dirty="0"/>
          </a:p>
        </p:txBody>
      </p:sp>
      <p:pic>
        <p:nvPicPr>
          <p:cNvPr id="8" name="Audio 7">
            <a:hlinkClick r:id="" action="ppaction://media"/>
            <a:extLst>
              <a:ext uri="{FF2B5EF4-FFF2-40B4-BE49-F238E27FC236}">
                <a16:creationId xmlns:a16="http://schemas.microsoft.com/office/drawing/2014/main" id="{760462E8-DB23-D85F-4641-B5CFFBE5579F}"/>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869461528"/>
      </p:ext>
    </p:extLst>
  </p:cSld>
  <p:clrMapOvr>
    <a:masterClrMapping/>
  </p:clrMapOvr>
  <mc:AlternateContent xmlns:mc="http://schemas.openxmlformats.org/markup-compatibility/2006" xmlns:p14="http://schemas.microsoft.com/office/powerpoint/2010/main">
    <mc:Choice Requires="p14">
      <p:transition spd="slow" p14:dur="2000" advTm="3062"/>
    </mc:Choice>
    <mc:Fallback xmlns="">
      <p:transition spd="slow" advTm="30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9EA17552-99CA-4358-8D9C-39A384CF2AF5}"/>
              </a:ext>
            </a:extLst>
          </p:cNvPr>
          <p:cNvPicPr>
            <a:picLocks noChangeAspect="1"/>
          </p:cNvPicPr>
          <p:nvPr/>
        </p:nvPicPr>
        <p:blipFill>
          <a:blip r:embed="rId2"/>
          <a:stretch>
            <a:fillRect/>
          </a:stretch>
        </p:blipFill>
        <p:spPr>
          <a:xfrm>
            <a:off x="-1458890" y="-676656"/>
            <a:ext cx="13650890" cy="7534656"/>
          </a:xfrm>
          <a:prstGeom prst="rect">
            <a:avLst/>
          </a:prstGeom>
        </p:spPr>
      </p:pic>
      <p:sp>
        <p:nvSpPr>
          <p:cNvPr id="5" name="TextBox 4">
            <a:extLst>
              <a:ext uri="{FF2B5EF4-FFF2-40B4-BE49-F238E27FC236}">
                <a16:creationId xmlns:a16="http://schemas.microsoft.com/office/drawing/2014/main" id="{E8AC85E1-9B56-612B-CC01-305E89E2D306}"/>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ཤ་མུ་ཨེལ་དང་པོ།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26:3</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849497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5Then David set out and went to the place where Saul had camped. He saw the place where Saul and Abner son of Ner, the general of his army, had lain down. Saul was lying inside the inner circle of the camp, with the troops camped around him</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5དེ་ནས་དཱ་བིད་ལངས་ནས་སོ་ལོས་དམག་སྒར་བཏབ་པའི་གནས་སུ་སླེབས་པ་དང་དཱ་བིད་ཀྱིས་སོ་ལོ་ཉལ་སའི་གནས་དང་། སོ་ལོ་ཡི་དམག་དཔོན་ནེར་གྱི་བུ་ཨབ་ནེར་བྱ་བ་དེ་མཐོང་། སོ་ལོ་དམག་སྒར་ལ་ཉལ་ཏེ་དམག་ཚོགས་ཀྱིས་དེའི་མཐའ་འཁོར་ལ་དམག་གུར་ཕུབ་བོ། །</a:t>
            </a:r>
            <a:endParaRPr lang="en-ZA" dirty="0"/>
          </a:p>
        </p:txBody>
      </p:sp>
      <p:pic>
        <p:nvPicPr>
          <p:cNvPr id="7" name="Audio 6">
            <a:hlinkClick r:id="" action="ppaction://media"/>
            <a:extLst>
              <a:ext uri="{FF2B5EF4-FFF2-40B4-BE49-F238E27FC236}">
                <a16:creationId xmlns:a16="http://schemas.microsoft.com/office/drawing/2014/main" id="{193AAA35-5A89-72B1-CB32-3411B93C0A5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886351016"/>
      </p:ext>
    </p:extLst>
  </p:cSld>
  <p:clrMapOvr>
    <a:masterClrMapping/>
  </p:clrMapOvr>
  <mc:AlternateContent xmlns:mc="http://schemas.openxmlformats.org/markup-compatibility/2006" xmlns:p14="http://schemas.microsoft.com/office/powerpoint/2010/main">
    <mc:Choice Requires="p14">
      <p:transition spd="slow" p14:dur="2000" advTm="19657"/>
    </mc:Choice>
    <mc:Fallback xmlns="">
      <p:transition spd="slow" advTm="196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BEB23420-5C4A-42FA-83F1-231CAF287CAE}"/>
              </a:ext>
            </a:extLst>
          </p:cNvPr>
          <p:cNvPicPr>
            <a:picLocks noChangeAspect="1"/>
          </p:cNvPicPr>
          <p:nvPr/>
        </p:nvPicPr>
        <p:blipFill>
          <a:blip r:embed="rId2"/>
          <a:stretch>
            <a:fillRect/>
          </a:stretch>
        </p:blipFill>
        <p:spPr>
          <a:xfrm>
            <a:off x="0" y="-566928"/>
            <a:ext cx="14174862" cy="7424928"/>
          </a:xfrm>
          <a:prstGeom prst="rect">
            <a:avLst/>
          </a:prstGeom>
        </p:spPr>
      </p:pic>
      <p:sp>
        <p:nvSpPr>
          <p:cNvPr id="5" name="TextBox 4">
            <a:extLst>
              <a:ext uri="{FF2B5EF4-FFF2-40B4-BE49-F238E27FC236}">
                <a16:creationId xmlns:a16="http://schemas.microsoft.com/office/drawing/2014/main" id="{FF4F6DFD-8EAC-6302-2BF3-0A04D5BFD796}"/>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ཤ་མུ་ཨེལ་དང་པོ།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26:5</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813880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7That night David and Abishai came to the troops, and Saul was lying there asleep in the inner circle of the camp, with his spear stuck in the ground by his head. And Abner and the troops were lying around him.</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7དཱ་བིད་དང་ཨ་བི་ཤཱ་ཨི་གཉིས་མཚན་གྱི་དུས་སུ་དམག་ཚོགས་ཀྱི་དཀྱིལ་དུ་སླེབས་ཏེ། སོ་ལོ་དམག་སྒར་ལ་གཉིད་ནས་བསྡད་ཡོད་ཅིང་ཁོའི་མདུང་ནི་ས་རུ་མགོ་ཡི་ཕྱོགས་སུ་བཙུགས་ཏེ། ཨབ་ནེར་དང་དམག་ཚོགས་ནི་རྒྱལ་པོའི་མཐའ་བསྐོར་ནས་ཉལ་ཡོད་པ་རེད། </a:t>
            </a:r>
            <a:endParaRPr lang="en-ZA" dirty="0"/>
          </a:p>
        </p:txBody>
      </p:sp>
      <p:pic>
        <p:nvPicPr>
          <p:cNvPr id="7" name="Audio 6">
            <a:hlinkClick r:id="" action="ppaction://media"/>
            <a:extLst>
              <a:ext uri="{FF2B5EF4-FFF2-40B4-BE49-F238E27FC236}">
                <a16:creationId xmlns:a16="http://schemas.microsoft.com/office/drawing/2014/main" id="{1598BA83-7D50-2235-7D4A-786B2E0DAE2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195935868"/>
      </p:ext>
    </p:extLst>
  </p:cSld>
  <p:clrMapOvr>
    <a:masterClrMapping/>
  </p:clrMapOvr>
  <mc:AlternateContent xmlns:mc="http://schemas.openxmlformats.org/markup-compatibility/2006" xmlns:p14="http://schemas.microsoft.com/office/powerpoint/2010/main">
    <mc:Choice Requires="p14">
      <p:transition spd="slow" p14:dur="2000" advTm="18642"/>
    </mc:Choice>
    <mc:Fallback xmlns="">
      <p:transition spd="slow" advTm="186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2144B8CB-8CCE-423A-88E4-CE10987361F7}"/>
              </a:ext>
            </a:extLst>
          </p:cNvPr>
          <p:cNvPicPr>
            <a:picLocks noChangeAspect="1"/>
          </p:cNvPicPr>
          <p:nvPr/>
        </p:nvPicPr>
        <p:blipFill>
          <a:blip r:embed="rId2"/>
          <a:stretch>
            <a:fillRect/>
          </a:stretch>
        </p:blipFill>
        <p:spPr>
          <a:xfrm>
            <a:off x="-6241" y="-16913"/>
            <a:ext cx="12198241" cy="6874913"/>
          </a:xfrm>
          <a:prstGeom prst="rect">
            <a:avLst/>
          </a:prstGeom>
        </p:spPr>
      </p:pic>
      <p:sp>
        <p:nvSpPr>
          <p:cNvPr id="5" name="TextBox 4">
            <a:extLst>
              <a:ext uri="{FF2B5EF4-FFF2-40B4-BE49-F238E27FC236}">
                <a16:creationId xmlns:a16="http://schemas.microsoft.com/office/drawing/2014/main" id="{995B6C59-1B3E-BCC4-978A-987479642A82}"/>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ཤ་མུ་ཨེལ་དང་པོ།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26:7</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6303687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US" sz="4000" dirty="0">
              <a:solidFill>
                <a:srgbClr val="121212"/>
              </a:solidFill>
              <a:latin typeface="ArialMT"/>
            </a:endParaRPr>
          </a:p>
          <a:p>
            <a:r>
              <a:rPr lang="en-US" sz="4000" dirty="0">
                <a:solidFill>
                  <a:srgbClr val="121212"/>
                </a:solidFill>
                <a:latin typeface="ArialMT"/>
              </a:rPr>
              <a:t>8Abishai said to David, “Today God has delivered your enemy into your hand. Now, therefore, please let me thrust the spear through him into the ground with one stroke. I will not need to strike him twice!”</a:t>
            </a:r>
            <a:endParaRPr lang="en-ZA" sz="16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8དེ་ནས་ཨ་བི་ཤཱ་ཨི་ཡིས་དཱ་བིད་ལ། དཀོན་མཆོག་གིས་ཁྱེད་ཀྱི་དགྲ་བོ་ཁྱེད་ཀྱི་ལག་ཏུ་སྤྲད་པས། ད་ལྟ་ང་ལ་ཁོ་གསོད་དུ་ཆུག་ཅིག ངས་ཁོ་མདུང་དང་མཉམ་དུ་ལན་གཅིག་གིས་ས་རུ་འབིགས་པར་བྱ་སྟེ། ལན་གཉིས་པར་རྒྱག་མི་དགོས་ཞེས་སྨྲས་པར། </a:t>
            </a:r>
            <a:endParaRPr lang="en-ZA" dirty="0"/>
          </a:p>
        </p:txBody>
      </p:sp>
      <p:pic>
        <p:nvPicPr>
          <p:cNvPr id="7" name="Audio 6">
            <a:hlinkClick r:id="" action="ppaction://media"/>
            <a:extLst>
              <a:ext uri="{FF2B5EF4-FFF2-40B4-BE49-F238E27FC236}">
                <a16:creationId xmlns:a16="http://schemas.microsoft.com/office/drawing/2014/main" id="{3A100698-73A9-DB93-E144-DB90FD09731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261377596"/>
      </p:ext>
    </p:extLst>
  </p:cSld>
  <p:clrMapOvr>
    <a:masterClrMapping/>
  </p:clrMapOvr>
  <mc:AlternateContent xmlns:mc="http://schemas.openxmlformats.org/markup-compatibility/2006" xmlns:p14="http://schemas.microsoft.com/office/powerpoint/2010/main">
    <mc:Choice Requires="p14">
      <p:transition spd="slow" p14:dur="2000" advTm="18958"/>
    </mc:Choice>
    <mc:Fallback xmlns="">
      <p:transition spd="slow" advTm="189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7" name="Picture 6">
            <a:extLst>
              <a:ext uri="{FF2B5EF4-FFF2-40B4-BE49-F238E27FC236}">
                <a16:creationId xmlns:a16="http://schemas.microsoft.com/office/drawing/2014/main" id="{EB5B7536-B98F-4279-90F2-182CEE4F8EE4}"/>
              </a:ext>
            </a:extLst>
          </p:cNvPr>
          <p:cNvPicPr>
            <a:picLocks noChangeAspect="1"/>
          </p:cNvPicPr>
          <p:nvPr/>
        </p:nvPicPr>
        <p:blipFill>
          <a:blip r:embed="rId2"/>
          <a:stretch>
            <a:fillRect/>
          </a:stretch>
        </p:blipFill>
        <p:spPr>
          <a:xfrm>
            <a:off x="-1" y="0"/>
            <a:ext cx="12660923" cy="6858000"/>
          </a:xfrm>
          <a:prstGeom prst="rect">
            <a:avLst/>
          </a:prstGeom>
        </p:spPr>
      </p:pic>
      <p:sp>
        <p:nvSpPr>
          <p:cNvPr id="5" name="TextBox 4">
            <a:extLst>
              <a:ext uri="{FF2B5EF4-FFF2-40B4-BE49-F238E27FC236}">
                <a16:creationId xmlns:a16="http://schemas.microsoft.com/office/drawing/2014/main" id="{8B74E3CE-AECB-CA8C-A48D-E6AD9CE8C293}"/>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ཤ་མུ་ཨེལ་དང་པོ།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26:8</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7592218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800" dirty="0">
                <a:solidFill>
                  <a:srgbClr val="121212"/>
                </a:solidFill>
                <a:latin typeface="ArialMT"/>
              </a:rPr>
              <a:t>9But David said to Abishai, “Do not destroy him, for who can lift a hand against the Lord’s anointed and be guiltless?”</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9དཱ་བིད་ཀྱིས་ཨ་བི་ཤཱ་ཨི་ལ། ཁོ་མ་གསོད་ཅིག དཀོན་མཆོག་ཡ་ཝཱེས་བྱུགས་པའི་སྟེང་ལག་པ་བརྐྱངས་ན་ཆད་པ་མེད་པར་སུ་ལུས་སམ་ཞེས་དྲིས་པ་དང་།</a:t>
            </a:r>
            <a:endParaRPr lang="en-ZA" dirty="0"/>
          </a:p>
        </p:txBody>
      </p:sp>
      <p:pic>
        <p:nvPicPr>
          <p:cNvPr id="11" name="Audio 10">
            <a:hlinkClick r:id="" action="ppaction://media"/>
            <a:extLst>
              <a:ext uri="{FF2B5EF4-FFF2-40B4-BE49-F238E27FC236}">
                <a16:creationId xmlns:a16="http://schemas.microsoft.com/office/drawing/2014/main" id="{1A70BBC9-CA42-3451-888F-C4E65917B46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923867738"/>
      </p:ext>
    </p:extLst>
  </p:cSld>
  <p:clrMapOvr>
    <a:masterClrMapping/>
  </p:clrMapOvr>
  <mc:AlternateContent xmlns:mc="http://schemas.openxmlformats.org/markup-compatibility/2006" xmlns:p14="http://schemas.microsoft.com/office/powerpoint/2010/main">
    <mc:Choice Requires="p14">
      <p:transition spd="slow" p14:dur="2000" advTm="12897"/>
    </mc:Choice>
    <mc:Fallback xmlns="">
      <p:transition spd="slow" advTm="128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C23901DA-E24D-4D8F-B53D-F10C70209AA1}"/>
              </a:ext>
            </a:extLst>
          </p:cNvPr>
          <p:cNvPicPr>
            <a:picLocks noChangeAspect="1"/>
          </p:cNvPicPr>
          <p:nvPr/>
        </p:nvPicPr>
        <p:blipFill>
          <a:blip r:embed="rId2"/>
          <a:stretch>
            <a:fillRect/>
          </a:stretch>
        </p:blipFill>
        <p:spPr>
          <a:xfrm>
            <a:off x="0" y="-410307"/>
            <a:ext cx="12191999" cy="7268307"/>
          </a:xfrm>
          <a:prstGeom prst="rect">
            <a:avLst/>
          </a:prstGeom>
        </p:spPr>
      </p:pic>
      <p:sp>
        <p:nvSpPr>
          <p:cNvPr id="5" name="TextBox 4">
            <a:extLst>
              <a:ext uri="{FF2B5EF4-FFF2-40B4-BE49-F238E27FC236}">
                <a16:creationId xmlns:a16="http://schemas.microsoft.com/office/drawing/2014/main" id="{CEB352A6-97AC-E710-F5B9-C2F729AEF52A}"/>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ཤ་མུ་ཨེལ་དང་པོ།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26:9</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6762451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800" dirty="0">
                <a:solidFill>
                  <a:srgbClr val="121212"/>
                </a:solidFill>
                <a:latin typeface="ArialMT"/>
              </a:rPr>
              <a:t>11But the Lord forbid that I should stretch out my hand against the Lord’s anointed. Instead, take the spear and water jug by his head, and let us go.”</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11འོན་ཀྱང་དཀོན་མཆོག་ཡ་ཝཱེས་ངའི་ལག་པ་ནི་ཁོང་གིས་བྱུགས་པའི་སྟེང་དུ་རྐྱོང་བ་འགོག་པར་མཛོད་ཅིག ད་ལྟ་ཁྱོད་ཀྱིས་སོ་ལོའི་མགོ་ཡི་ལོགས་སུ་ཡོད་པའི་མདུང་དང་ཆུ་སྣོད་གཉིས་ལོངས་ཤིག་དང་ངེད་གཉིས་འགྲོ་བར་བྱ་སྨྲས་ནས།</a:t>
            </a:r>
            <a:endParaRPr lang="en-ZA" dirty="0"/>
          </a:p>
        </p:txBody>
      </p:sp>
      <p:pic>
        <p:nvPicPr>
          <p:cNvPr id="7" name="Audio 6">
            <a:hlinkClick r:id="" action="ppaction://media"/>
            <a:extLst>
              <a:ext uri="{FF2B5EF4-FFF2-40B4-BE49-F238E27FC236}">
                <a16:creationId xmlns:a16="http://schemas.microsoft.com/office/drawing/2014/main" id="{B9CE9065-40E1-CCD8-C6CC-22888EBD547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180228365"/>
      </p:ext>
    </p:extLst>
  </p:cSld>
  <p:clrMapOvr>
    <a:masterClrMapping/>
  </p:clrMapOvr>
  <mc:AlternateContent xmlns:mc="http://schemas.openxmlformats.org/markup-compatibility/2006" xmlns:p14="http://schemas.microsoft.com/office/powerpoint/2010/main">
    <mc:Choice Requires="p14">
      <p:transition spd="slow" p14:dur="2000" advTm="11825"/>
    </mc:Choice>
    <mc:Fallback xmlns="">
      <p:transition spd="slow" advTm="118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7" name="Picture 6">
            <a:extLst>
              <a:ext uri="{FF2B5EF4-FFF2-40B4-BE49-F238E27FC236}">
                <a16:creationId xmlns:a16="http://schemas.microsoft.com/office/drawing/2014/main" id="{BB8A29A4-2DF0-4D6A-9862-A66FF526367A}"/>
              </a:ext>
            </a:extLst>
          </p:cNvPr>
          <p:cNvPicPr>
            <a:picLocks noChangeAspect="1"/>
          </p:cNvPicPr>
          <p:nvPr/>
        </p:nvPicPr>
        <p:blipFill>
          <a:blip r:embed="rId2"/>
          <a:stretch>
            <a:fillRect/>
          </a:stretch>
        </p:blipFill>
        <p:spPr>
          <a:xfrm>
            <a:off x="1" y="-123244"/>
            <a:ext cx="12191999" cy="7104488"/>
          </a:xfrm>
          <a:prstGeom prst="rect">
            <a:avLst/>
          </a:prstGeom>
        </p:spPr>
      </p:pic>
      <p:sp>
        <p:nvSpPr>
          <p:cNvPr id="5" name="TextBox 4">
            <a:extLst>
              <a:ext uri="{FF2B5EF4-FFF2-40B4-BE49-F238E27FC236}">
                <a16:creationId xmlns:a16="http://schemas.microsoft.com/office/drawing/2014/main" id="{A2E152B8-3E8B-217C-8F9B-7AEA9FAFFEDF}"/>
              </a:ext>
            </a:extLst>
          </p:cNvPr>
          <p:cNvSpPr txBox="1"/>
          <p:nvPr/>
        </p:nvSpPr>
        <p:spPr>
          <a:xfrm>
            <a:off x="120871" y="0"/>
            <a:ext cx="5975129" cy="6858000"/>
          </a:xfrm>
          <a:prstGeom prst="rect">
            <a:avLst/>
          </a:prstGeom>
          <a:noFill/>
        </p:spPr>
        <p:txBody>
          <a:bodyPr wrap="square" rtlCol="0">
            <a:noAutofit/>
          </a:bodyPr>
          <a:lstStyle/>
          <a:p>
            <a:pPr algn="ctr"/>
            <a:r>
              <a:rPr lang="bo-CN" sz="8000" b="1" cap="all" dirty="0">
                <a:solidFill>
                  <a:schemeClr val="bg1"/>
                </a:solidFill>
                <a:latin typeface="ArialMT"/>
              </a:rPr>
              <a:t>ཤ་མུ་ཨེལ་དང་པོ། 26</a:t>
            </a:r>
          </a:p>
          <a:p>
            <a:r>
              <a:rPr lang="bo-CN" sz="8000" b="1" dirty="0">
                <a:solidFill>
                  <a:schemeClr val="bg1"/>
                </a:solidFill>
                <a:latin typeface="ArialMT"/>
              </a:rPr>
              <a:t>དཱ་བིད་ཀྱིས་སླར་</a:t>
            </a:r>
            <a:endParaRPr lang="en-IN" sz="8000" b="1" dirty="0">
              <a:solidFill>
                <a:schemeClr val="bg1"/>
              </a:solidFill>
              <a:latin typeface="ArialMT"/>
            </a:endParaRPr>
          </a:p>
          <a:p>
            <a:r>
              <a:rPr lang="bo-CN" sz="8000" b="1" dirty="0">
                <a:solidFill>
                  <a:schemeClr val="bg1"/>
                </a:solidFill>
                <a:latin typeface="ArialMT"/>
              </a:rPr>
              <a:t>ཡང་ས་ཨུལ་ཚེ་</a:t>
            </a:r>
            <a:endParaRPr lang="en-IN" sz="8000" b="1" dirty="0">
              <a:solidFill>
                <a:schemeClr val="bg1"/>
              </a:solidFill>
              <a:latin typeface="ArialMT"/>
            </a:endParaRPr>
          </a:p>
          <a:p>
            <a:r>
              <a:rPr lang="bo-CN" sz="8000" b="1" dirty="0">
                <a:solidFill>
                  <a:schemeClr val="bg1"/>
                </a:solidFill>
                <a:latin typeface="ArialMT"/>
              </a:rPr>
              <a:t>ཐར་བཏང་བ།</a:t>
            </a:r>
          </a:p>
          <a:p>
            <a:endParaRPr lang="en-ZA" dirty="0"/>
          </a:p>
        </p:txBody>
      </p:sp>
    </p:spTree>
    <p:extLst>
      <p:ext uri="{BB962C8B-B14F-4D97-AF65-F5344CB8AC3E}">
        <p14:creationId xmlns:p14="http://schemas.microsoft.com/office/powerpoint/2010/main" val="12371374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4AEDFD09-9A76-4B78-B4A5-C5A8424357C4}"/>
              </a:ext>
            </a:extLst>
          </p:cNvPr>
          <p:cNvPicPr>
            <a:picLocks noChangeAspect="1"/>
          </p:cNvPicPr>
          <p:nvPr/>
        </p:nvPicPr>
        <p:blipFill>
          <a:blip r:embed="rId2"/>
          <a:stretch>
            <a:fillRect/>
          </a:stretch>
        </p:blipFill>
        <p:spPr>
          <a:xfrm>
            <a:off x="0" y="-59121"/>
            <a:ext cx="12344400" cy="6917121"/>
          </a:xfrm>
          <a:prstGeom prst="rect">
            <a:avLst/>
          </a:prstGeom>
        </p:spPr>
      </p:pic>
      <p:sp>
        <p:nvSpPr>
          <p:cNvPr id="5" name="TextBox 4">
            <a:extLst>
              <a:ext uri="{FF2B5EF4-FFF2-40B4-BE49-F238E27FC236}">
                <a16:creationId xmlns:a16="http://schemas.microsoft.com/office/drawing/2014/main" id="{258F1068-A8A2-1BCC-21B3-2E528B9D842C}"/>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ཤ་མུ་ཨེལ་དང་པོ།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26:11</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0959021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dirty="0">
                <a:solidFill>
                  <a:srgbClr val="121212"/>
                </a:solidFill>
                <a:latin typeface="ArialMT"/>
              </a:rPr>
              <a:t>12So David took the spear and water jug by Saul’s head, and they departed. No one saw them or knew about it, nor did anyone wake up; they all remained asleep, because a deep sleep from the Lord had fallen on them.</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4800" dirty="0">
                <a:solidFill>
                  <a:srgbClr val="121212"/>
                </a:solidFill>
                <a:latin typeface="ArialMT"/>
              </a:rPr>
              <a:t>12དཱ་བིད་ཀྱིས་སོ་ལོའི་མགོ་ཡི་ལོགས་ནས་མདུང་དང་ཆུ་སྣོད་བླངས་ཏེ་སོང་། དཀོན་མཆོག་ཡ་ཝཱེས་དེ་དག་ལ་གཉིད་ལྕི་མོ་ཞིག་ཕབ་པས་མི་སུས་ཀྱང་བྱ་བ་དེ་མ་མཐོང་། མི་སུས་ཀྱང་མ་ཤེས། མི་སུ་ཡང་གཉིད་ལས་མ་སད་པར། ཐམས་ཅད་གཉིད་ནས་བསྡད་དོ། །</a:t>
            </a:r>
            <a:endParaRPr lang="en-ZA" dirty="0"/>
          </a:p>
        </p:txBody>
      </p:sp>
      <p:pic>
        <p:nvPicPr>
          <p:cNvPr id="11" name="Audio 10">
            <a:hlinkClick r:id="" action="ppaction://media"/>
            <a:extLst>
              <a:ext uri="{FF2B5EF4-FFF2-40B4-BE49-F238E27FC236}">
                <a16:creationId xmlns:a16="http://schemas.microsoft.com/office/drawing/2014/main" id="{D1F6BB9E-52B2-CF96-F4A6-6EDC2526000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718612039"/>
      </p:ext>
    </p:extLst>
  </p:cSld>
  <p:clrMapOvr>
    <a:masterClrMapping/>
  </p:clrMapOvr>
  <mc:AlternateContent xmlns:mc="http://schemas.openxmlformats.org/markup-compatibility/2006" xmlns:p14="http://schemas.microsoft.com/office/powerpoint/2010/main">
    <mc:Choice Requires="p14">
      <p:transition spd="slow" p14:dur="2000" advTm="22249"/>
    </mc:Choice>
    <mc:Fallback xmlns="">
      <p:transition spd="slow" advTm="222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5" name="Picture 4">
            <a:extLst>
              <a:ext uri="{FF2B5EF4-FFF2-40B4-BE49-F238E27FC236}">
                <a16:creationId xmlns:a16="http://schemas.microsoft.com/office/drawing/2014/main" id="{C2420055-F5FB-42A6-9148-2AD8AF1C2C54}"/>
              </a:ext>
            </a:extLst>
          </p:cNvPr>
          <p:cNvPicPr>
            <a:picLocks noChangeAspect="1"/>
          </p:cNvPicPr>
          <p:nvPr/>
        </p:nvPicPr>
        <p:blipFill>
          <a:blip r:embed="rId2"/>
          <a:stretch>
            <a:fillRect/>
          </a:stretch>
        </p:blipFill>
        <p:spPr>
          <a:xfrm>
            <a:off x="1" y="-123244"/>
            <a:ext cx="12191999" cy="7104488"/>
          </a:xfrm>
          <a:prstGeom prst="rect">
            <a:avLst/>
          </a:prstGeom>
        </p:spPr>
      </p:pic>
      <p:sp>
        <p:nvSpPr>
          <p:cNvPr id="7" name="TextBox 6">
            <a:extLst>
              <a:ext uri="{FF2B5EF4-FFF2-40B4-BE49-F238E27FC236}">
                <a16:creationId xmlns:a16="http://schemas.microsoft.com/office/drawing/2014/main" id="{B4CFC4BD-1FD7-89F3-AD1F-9BFD63A1BE02}"/>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ཤ་མུ་ཨེལ་དང་པོ།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26:12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660981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29D5EC80-B912-2C13-C710-C9C30883CF7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190D45A6-B653-20E0-3475-E59EC990C121}"/>
              </a:ext>
            </a:extLst>
          </p:cNvPr>
          <p:cNvSpPr txBox="1"/>
          <p:nvPr/>
        </p:nvSpPr>
        <p:spPr>
          <a:xfrm>
            <a:off x="1225296" y="1591056"/>
            <a:ext cx="4078224" cy="646331"/>
          </a:xfrm>
          <a:prstGeom prst="rect">
            <a:avLst/>
          </a:prstGeom>
          <a:noFill/>
        </p:spPr>
        <p:txBody>
          <a:bodyPr wrap="square" rtlCol="0">
            <a:spAutoFit/>
          </a:bodyPr>
          <a:lstStyle/>
          <a:p>
            <a:r>
              <a:rPr lang="en-IN" dirty="0"/>
              <a:t>So David spared </a:t>
            </a:r>
            <a:r>
              <a:rPr lang="en-IN" dirty="0" err="1"/>
              <a:t>Sauls</a:t>
            </a:r>
            <a:r>
              <a:rPr lang="en-IN" dirty="0"/>
              <a:t> life again</a:t>
            </a:r>
          </a:p>
          <a:p>
            <a:endParaRPr lang="en-IN" dirty="0"/>
          </a:p>
        </p:txBody>
      </p:sp>
    </p:spTree>
    <p:extLst>
      <p:ext uri="{BB962C8B-B14F-4D97-AF65-F5344CB8AC3E}">
        <p14:creationId xmlns:p14="http://schemas.microsoft.com/office/powerpoint/2010/main" val="2319566775"/>
      </p:ext>
    </p:extLst>
  </p:cSld>
  <p:clrMapOvr>
    <a:masterClrMapping/>
  </p:clrMapOvr>
  <mc:AlternateContent xmlns:mc="http://schemas.openxmlformats.org/markup-compatibility/2006" xmlns:p14="http://schemas.microsoft.com/office/powerpoint/2010/main">
    <mc:Choice Requires="p14">
      <p:transition spd="slow" p14:dur="2000" advTm="4261"/>
    </mc:Choice>
    <mc:Fallback xmlns="">
      <p:transition spd="slow" advTm="42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ED9925B-AAAC-2C97-B4F7-615A64BF889C}"/>
              </a:ext>
            </a:extLst>
          </p:cNvPr>
          <p:cNvPicPr>
            <a:picLocks noChangeAspect="1"/>
          </p:cNvPicPr>
          <p:nvPr/>
        </p:nvPicPr>
        <p:blipFill>
          <a:blip r:embed="rId2"/>
          <a:stretch>
            <a:fillRect/>
          </a:stretch>
        </p:blipFill>
        <p:spPr>
          <a:xfrm>
            <a:off x="1" y="-123244"/>
            <a:ext cx="12191999" cy="7104488"/>
          </a:xfrm>
          <a:prstGeom prst="rect">
            <a:avLst/>
          </a:prstGeom>
        </p:spPr>
      </p:pic>
    </p:spTree>
    <p:extLst>
      <p:ext uri="{BB962C8B-B14F-4D97-AF65-F5344CB8AC3E}">
        <p14:creationId xmlns:p14="http://schemas.microsoft.com/office/powerpoint/2010/main" val="4178998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6600" b="0" i="0" u="none" strike="noStrike" baseline="0" dirty="0">
                <a:latin typeface="TimesNewRomanPSMT"/>
              </a:rPr>
              <a:t>4. David spares Saul’s life again -1 Sam 26 (Right Bottom)</a:t>
            </a:r>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pPr algn="ctr"/>
            <a:r>
              <a:rPr lang="bo-CN" sz="8000" b="1" cap="all" dirty="0">
                <a:solidFill>
                  <a:srgbClr val="121212"/>
                </a:solidFill>
                <a:latin typeface="ArialMT"/>
              </a:rPr>
              <a:t>ཤ་མུ་ཨེལ་དང་པོ། 26</a:t>
            </a:r>
          </a:p>
          <a:p>
            <a:r>
              <a:rPr lang="bo-CN" sz="8000" b="1" dirty="0">
                <a:solidFill>
                  <a:srgbClr val="121212"/>
                </a:solidFill>
                <a:latin typeface="ArialMT"/>
              </a:rPr>
              <a:t>དཱ་བིད་ཀྱིས་སླར་ཡང་ས་ཨུལ་ཚེ་ཐར་བཏང་བ།</a:t>
            </a:r>
          </a:p>
          <a:p>
            <a:endParaRPr lang="en-ZA" dirty="0"/>
          </a:p>
        </p:txBody>
      </p:sp>
      <p:pic>
        <p:nvPicPr>
          <p:cNvPr id="7" name="Audio 6">
            <a:hlinkClick r:id="" action="ppaction://media"/>
            <a:extLst>
              <a:ext uri="{FF2B5EF4-FFF2-40B4-BE49-F238E27FC236}">
                <a16:creationId xmlns:a16="http://schemas.microsoft.com/office/drawing/2014/main" id="{BD4D1271-D828-C384-1FA0-5E812390570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003827451"/>
      </p:ext>
    </p:extLst>
  </p:cSld>
  <p:clrMapOvr>
    <a:masterClrMapping/>
  </p:clrMapOvr>
  <mc:AlternateContent xmlns:mc="http://schemas.openxmlformats.org/markup-compatibility/2006" xmlns:p14="http://schemas.microsoft.com/office/powerpoint/2010/main">
    <mc:Choice Requires="p14">
      <p:transition spd="slow" p14:dur="2000" advTm="3367"/>
    </mc:Choice>
    <mc:Fallback xmlns="">
      <p:transition spd="slow" advTm="33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5" name="Picture 4">
            <a:extLst>
              <a:ext uri="{FF2B5EF4-FFF2-40B4-BE49-F238E27FC236}">
                <a16:creationId xmlns:a16="http://schemas.microsoft.com/office/drawing/2014/main" id="{532CD3C9-A68C-425A-861F-86DE774061EE}"/>
              </a:ext>
            </a:extLst>
          </p:cNvPr>
          <p:cNvPicPr>
            <a:picLocks noChangeAspect="1"/>
          </p:cNvPicPr>
          <p:nvPr/>
        </p:nvPicPr>
        <p:blipFill>
          <a:blip r:embed="rId2"/>
          <a:stretch>
            <a:fillRect/>
          </a:stretch>
        </p:blipFill>
        <p:spPr>
          <a:xfrm>
            <a:off x="1" y="-123244"/>
            <a:ext cx="12191999" cy="7104488"/>
          </a:xfrm>
          <a:prstGeom prst="rect">
            <a:avLst/>
          </a:prstGeom>
        </p:spPr>
      </p:pic>
      <p:sp>
        <p:nvSpPr>
          <p:cNvPr id="7" name="TextBox 6">
            <a:extLst>
              <a:ext uri="{FF2B5EF4-FFF2-40B4-BE49-F238E27FC236}">
                <a16:creationId xmlns:a16="http://schemas.microsoft.com/office/drawing/2014/main" id="{D0359B94-2455-31F8-EF83-0ABB8B946422}"/>
              </a:ext>
            </a:extLst>
          </p:cNvPr>
          <p:cNvSpPr txBox="1"/>
          <p:nvPr/>
        </p:nvSpPr>
        <p:spPr>
          <a:xfrm>
            <a:off x="120871" y="0"/>
            <a:ext cx="5975129" cy="6858000"/>
          </a:xfrm>
          <a:prstGeom prst="rect">
            <a:avLst/>
          </a:prstGeom>
          <a:noFill/>
        </p:spPr>
        <p:txBody>
          <a:bodyPr wrap="square" rtlCol="0">
            <a:noAutofit/>
          </a:bodyPr>
          <a:lstStyle/>
          <a:p>
            <a:pPr algn="ctr"/>
            <a:r>
              <a:rPr lang="bo-CN" sz="8000" b="1" cap="all" dirty="0">
                <a:solidFill>
                  <a:schemeClr val="bg1"/>
                </a:solidFill>
                <a:latin typeface="ArialMT"/>
              </a:rPr>
              <a:t>ཤ་མུ་ཨེལ་དང་པོ། 26</a:t>
            </a:r>
          </a:p>
          <a:p>
            <a:r>
              <a:rPr lang="bo-CN" sz="8000" b="1" dirty="0">
                <a:solidFill>
                  <a:schemeClr val="bg1"/>
                </a:solidFill>
                <a:latin typeface="ArialMT"/>
              </a:rPr>
              <a:t>དཱ་བིད་ཀྱིས་སླར་</a:t>
            </a:r>
            <a:endParaRPr lang="en-IN" sz="8000" b="1" dirty="0">
              <a:solidFill>
                <a:schemeClr val="bg1"/>
              </a:solidFill>
              <a:latin typeface="ArialMT"/>
            </a:endParaRPr>
          </a:p>
          <a:p>
            <a:r>
              <a:rPr lang="bo-CN" sz="8000" b="1" dirty="0">
                <a:solidFill>
                  <a:schemeClr val="bg1"/>
                </a:solidFill>
                <a:latin typeface="ArialMT"/>
              </a:rPr>
              <a:t>ཡང་ས་ཨུལ་ཚེ་</a:t>
            </a:r>
            <a:endParaRPr lang="en-IN" sz="8000" b="1" dirty="0">
              <a:solidFill>
                <a:schemeClr val="bg1"/>
              </a:solidFill>
              <a:latin typeface="ArialMT"/>
            </a:endParaRPr>
          </a:p>
          <a:p>
            <a:r>
              <a:rPr lang="bo-CN" sz="8000" b="1" dirty="0">
                <a:solidFill>
                  <a:schemeClr val="bg1"/>
                </a:solidFill>
                <a:latin typeface="ArialMT"/>
              </a:rPr>
              <a:t>ཐར་བཏང་བ།</a:t>
            </a:r>
          </a:p>
          <a:p>
            <a:endParaRPr lang="en-ZA" dirty="0"/>
          </a:p>
        </p:txBody>
      </p:sp>
      <p:sp>
        <p:nvSpPr>
          <p:cNvPr id="2" name="TextBox 2">
            <a:extLst>
              <a:ext uri="{FF2B5EF4-FFF2-40B4-BE49-F238E27FC236}">
                <a16:creationId xmlns:a16="http://schemas.microsoft.com/office/drawing/2014/main" id="{86CED177-013D-56A2-F63E-9462AE54A447}"/>
              </a:ext>
            </a:extLst>
          </p:cNvPr>
          <p:cNvSpPr txBox="1"/>
          <p:nvPr/>
        </p:nvSpPr>
        <p:spPr>
          <a:xfrm>
            <a:off x="580697" y="6233339"/>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7276500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(Even though David had spared Saul’s life, Saul still wanted to kill him). 1Then the </a:t>
            </a:r>
            <a:r>
              <a:rPr lang="en-US" sz="4400" dirty="0" err="1">
                <a:solidFill>
                  <a:srgbClr val="121212"/>
                </a:solidFill>
                <a:latin typeface="ArialMT"/>
              </a:rPr>
              <a:t>Ziphites</a:t>
            </a:r>
            <a:r>
              <a:rPr lang="en-US" sz="4400" dirty="0">
                <a:solidFill>
                  <a:srgbClr val="121212"/>
                </a:solidFill>
                <a:latin typeface="ArialMT"/>
              </a:rPr>
              <a:t> came to Saul at Gibeah and said, “Is not David hiding on the hill of </a:t>
            </a:r>
            <a:r>
              <a:rPr lang="en-US" sz="4400" dirty="0" err="1">
                <a:solidFill>
                  <a:srgbClr val="121212"/>
                </a:solidFill>
                <a:latin typeface="ArialMT"/>
              </a:rPr>
              <a:t>Hachilah</a:t>
            </a:r>
            <a:r>
              <a:rPr lang="en-US" sz="4400" dirty="0">
                <a:solidFill>
                  <a:srgbClr val="121212"/>
                </a:solidFill>
                <a:latin typeface="ArialMT"/>
              </a:rPr>
              <a:t>, opposite </a:t>
            </a:r>
            <a:r>
              <a:rPr lang="en-US" sz="4400" dirty="0" err="1">
                <a:solidFill>
                  <a:srgbClr val="121212"/>
                </a:solidFill>
                <a:latin typeface="ArialMT"/>
              </a:rPr>
              <a:t>Jeshimon</a:t>
            </a:r>
            <a:r>
              <a:rPr lang="en-US" sz="4400" dirty="0">
                <a:solidFill>
                  <a:srgbClr val="121212"/>
                </a:solidFill>
                <a:latin typeface="ArialMT"/>
              </a:rPr>
              <a:t>?”</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121212"/>
                </a:solidFill>
                <a:latin typeface="ArialMT"/>
              </a:rPr>
              <a:t>1དེ་ནས་ཟིབ་པ་རྣམས་གིབ་ཨ་རུ་སོ་ལོའི་དྲུང་དུ་འོངས་ནས། དཱ་བིད་ནི་ཡེ་ཤི་མོན་ཁ་གཏད་དུ་ཡོད་པའི་རི་ཧ་ཀི་ལཱ་དེར་ཡིབ་འདུག་ཅེས་སྨྲས་པས། </a:t>
            </a:r>
            <a:endParaRPr lang="en-ZA" dirty="0"/>
          </a:p>
        </p:txBody>
      </p:sp>
      <p:pic>
        <p:nvPicPr>
          <p:cNvPr id="17" name="Audio 16">
            <a:hlinkClick r:id="" action="ppaction://media"/>
            <a:extLst>
              <a:ext uri="{FF2B5EF4-FFF2-40B4-BE49-F238E27FC236}">
                <a16:creationId xmlns:a16="http://schemas.microsoft.com/office/drawing/2014/main" id="{A64CF5CC-C2CE-F2F4-F18C-17125BA5366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174129452"/>
      </p:ext>
    </p:extLst>
  </p:cSld>
  <p:clrMapOvr>
    <a:masterClrMapping/>
  </p:clrMapOvr>
  <mc:AlternateContent xmlns:mc="http://schemas.openxmlformats.org/markup-compatibility/2006" xmlns:p14="http://schemas.microsoft.com/office/powerpoint/2010/main">
    <mc:Choice Requires="p14">
      <p:transition spd="slow" p14:dur="2000" advTm="13583"/>
    </mc:Choice>
    <mc:Fallback xmlns="">
      <p:transition spd="slow" advTm="135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D260CFD3-20AE-4168-8606-3CBE2CDEB679}"/>
              </a:ext>
            </a:extLst>
          </p:cNvPr>
          <p:cNvPicPr>
            <a:picLocks noChangeAspect="1"/>
          </p:cNvPicPr>
          <p:nvPr/>
        </p:nvPicPr>
        <p:blipFill>
          <a:blip r:embed="rId2"/>
          <a:stretch>
            <a:fillRect/>
          </a:stretch>
        </p:blipFill>
        <p:spPr>
          <a:xfrm>
            <a:off x="0" y="-60313"/>
            <a:ext cx="12191999" cy="6918314"/>
          </a:xfrm>
          <a:prstGeom prst="rect">
            <a:avLst/>
          </a:prstGeom>
        </p:spPr>
      </p:pic>
      <p:sp>
        <p:nvSpPr>
          <p:cNvPr id="5" name="TextBox 4">
            <a:extLst>
              <a:ext uri="{FF2B5EF4-FFF2-40B4-BE49-F238E27FC236}">
                <a16:creationId xmlns:a16="http://schemas.microsoft.com/office/drawing/2014/main" id="{9E40A3E2-E4A2-D84A-6B78-E8506DCB8A86}"/>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ཤ་མུ་ཨེལ་དང་པོ།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26:1</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7032076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800" dirty="0">
                <a:solidFill>
                  <a:srgbClr val="121212"/>
                </a:solidFill>
                <a:latin typeface="ArialMT"/>
              </a:rPr>
              <a:t>2So Saul, accompanied by three thousand chosen men of Israel, went down to the Wilderness of </a:t>
            </a:r>
            <a:r>
              <a:rPr lang="en-US" sz="4800" dirty="0" err="1">
                <a:solidFill>
                  <a:srgbClr val="121212"/>
                </a:solidFill>
                <a:latin typeface="ArialMT"/>
              </a:rPr>
              <a:t>Ziph</a:t>
            </a:r>
            <a:r>
              <a:rPr lang="en-US" sz="4800" dirty="0">
                <a:solidFill>
                  <a:srgbClr val="121212"/>
                </a:solidFill>
                <a:latin typeface="ArialMT"/>
              </a:rPr>
              <a:t> to search for David there.</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7200" dirty="0">
                <a:solidFill>
                  <a:srgbClr val="121212"/>
                </a:solidFill>
                <a:latin typeface="ArialMT"/>
              </a:rPr>
              <a:t>2སོ་ལོ་ལངས་ནས་ཡེས་ར་ཨེལ་པ་རྣམས་ལས་བདམས་པའི་མི་སྟོང་ཕྲག་གསུམ་ཁྲིད་དེ་དཱ་བིད་འཚོལ་བའི་ཕྱིར་ཟིབ་ཀྱི་བྱེ་ཐང་དུ་མར་སོང་བ་རེད། </a:t>
            </a:r>
            <a:endParaRPr lang="en-ZA" dirty="0"/>
          </a:p>
        </p:txBody>
      </p:sp>
      <p:pic>
        <p:nvPicPr>
          <p:cNvPr id="7" name="Audio 6">
            <a:hlinkClick r:id="" action="ppaction://media"/>
            <a:extLst>
              <a:ext uri="{FF2B5EF4-FFF2-40B4-BE49-F238E27FC236}">
                <a16:creationId xmlns:a16="http://schemas.microsoft.com/office/drawing/2014/main" id="{538DDAD8-F923-5377-03A3-325469D8BF8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942615762"/>
      </p:ext>
    </p:extLst>
  </p:cSld>
  <p:clrMapOvr>
    <a:masterClrMapping/>
  </p:clrMapOvr>
  <mc:AlternateContent xmlns:mc="http://schemas.openxmlformats.org/markup-compatibility/2006" xmlns:p14="http://schemas.microsoft.com/office/powerpoint/2010/main">
    <mc:Choice Requires="p14">
      <p:transition spd="slow" p14:dur="2000" advTm="9582"/>
    </mc:Choice>
    <mc:Fallback xmlns="">
      <p:transition spd="slow" advTm="95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6207B29A-B90C-45A1-9DC3-30D1D05CC270}"/>
              </a:ext>
            </a:extLst>
          </p:cNvPr>
          <p:cNvPicPr>
            <a:picLocks noChangeAspect="1"/>
          </p:cNvPicPr>
          <p:nvPr/>
        </p:nvPicPr>
        <p:blipFill>
          <a:blip r:embed="rId2"/>
          <a:stretch>
            <a:fillRect/>
          </a:stretch>
        </p:blipFill>
        <p:spPr>
          <a:xfrm>
            <a:off x="0" y="-292083"/>
            <a:ext cx="12191999" cy="7150084"/>
          </a:xfrm>
          <a:prstGeom prst="rect">
            <a:avLst/>
          </a:prstGeom>
        </p:spPr>
      </p:pic>
      <p:sp>
        <p:nvSpPr>
          <p:cNvPr id="5" name="TextBox 4">
            <a:extLst>
              <a:ext uri="{FF2B5EF4-FFF2-40B4-BE49-F238E27FC236}">
                <a16:creationId xmlns:a16="http://schemas.microsoft.com/office/drawing/2014/main" id="{BB906D2A-4ADC-205C-46B6-8544519275C7}"/>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ཤ་མུ་ཨེལ་དང་པོ།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26:2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5798006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800" b="0" i="0" dirty="0">
                <a:solidFill>
                  <a:srgbClr val="121212"/>
                </a:solidFill>
                <a:effectLst/>
                <a:latin typeface="ArialMT"/>
              </a:rPr>
              <a:t>3Saul camped beside the road at the hill of </a:t>
            </a:r>
            <a:r>
              <a:rPr lang="en-US" sz="4800" b="0" i="0" dirty="0" err="1">
                <a:solidFill>
                  <a:srgbClr val="121212"/>
                </a:solidFill>
                <a:effectLst/>
                <a:latin typeface="ArialMT"/>
              </a:rPr>
              <a:t>Hachilah</a:t>
            </a:r>
            <a:r>
              <a:rPr lang="en-US" sz="4800" b="0" i="0" dirty="0">
                <a:solidFill>
                  <a:srgbClr val="121212"/>
                </a:solidFill>
                <a:effectLst/>
                <a:latin typeface="ArialMT"/>
              </a:rPr>
              <a:t> opposite </a:t>
            </a:r>
            <a:r>
              <a:rPr lang="en-US" sz="4800" b="0" i="0" dirty="0" err="1">
                <a:solidFill>
                  <a:srgbClr val="121212"/>
                </a:solidFill>
                <a:effectLst/>
                <a:latin typeface="ArialMT"/>
              </a:rPr>
              <a:t>Jeshimon</a:t>
            </a:r>
            <a:r>
              <a:rPr lang="en-US" sz="4800" b="0" i="0" dirty="0">
                <a:solidFill>
                  <a:srgbClr val="121212"/>
                </a:solidFill>
                <a:effectLst/>
                <a:latin typeface="ArialMT"/>
              </a:rPr>
              <a:t>, but David was living in the wilderness. When he realized that Saul had followed him there,</a:t>
            </a:r>
            <a:endParaRPr lang="en-ZA" sz="48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121212"/>
                </a:solidFill>
                <a:latin typeface="ArialMT"/>
              </a:rPr>
              <a:t>3དེ་ནས་སོ་ལོས་ཡེ་ཤི་མོན་ཁ་གཏད་དུ་ཡོད་པའི་རི་ཧ་ཀི་ལཱའི་གམ་གྱི་ལམ་འགྲམ་ལ་དམག་སྒར་བཏབ། དཱ་བིད་བྱེ་ཐང་དུ་གནས་པ་དང་། ཁོས་སོ་ལོ་བྱེ་ཐང་དུ་རང་གི་རྗེས་དེད་ནས་འོངས་པ་མཐོང་བས། </a:t>
            </a:r>
            <a:endParaRPr lang="en-ZA" dirty="0"/>
          </a:p>
        </p:txBody>
      </p:sp>
      <p:pic>
        <p:nvPicPr>
          <p:cNvPr id="7" name="Audio 6">
            <a:hlinkClick r:id="" action="ppaction://media"/>
            <a:extLst>
              <a:ext uri="{FF2B5EF4-FFF2-40B4-BE49-F238E27FC236}">
                <a16:creationId xmlns:a16="http://schemas.microsoft.com/office/drawing/2014/main" id="{F1B1A288-A58F-FB0F-2C42-BC7DC910453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882125327"/>
      </p:ext>
    </p:extLst>
  </p:cSld>
  <p:clrMapOvr>
    <a:masterClrMapping/>
  </p:clrMapOvr>
  <mc:AlternateContent xmlns:mc="http://schemas.openxmlformats.org/markup-compatibility/2006" xmlns:p14="http://schemas.microsoft.com/office/powerpoint/2010/main">
    <mc:Choice Requires="p14">
      <p:transition spd="slow" p14:dur="2000" advTm="11712"/>
    </mc:Choice>
    <mc:Fallback xmlns="">
      <p:transition spd="slow" advTm="117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373</TotalTime>
  <Words>1237</Words>
  <Application>Microsoft Office PowerPoint</Application>
  <PresentationFormat>Widescreen</PresentationFormat>
  <Paragraphs>61</Paragraphs>
  <Slides>24</Slides>
  <Notes>1</Notes>
  <HiddenSlides>0</HiddenSlides>
  <MMClips>12</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24</vt:i4>
      </vt:variant>
    </vt:vector>
  </HeadingPairs>
  <TitlesOfParts>
    <vt:vector size="36" baseType="lpstr">
      <vt:lpstr>Aptos</vt:lpstr>
      <vt:lpstr>Arial</vt:lpstr>
      <vt:lpstr>ArialMT</vt:lpstr>
      <vt:lpstr>Calibri</vt:lpstr>
      <vt:lpstr>Calibri Light</vt:lpstr>
      <vt:lpstr>Microsoft Himalaya</vt:lpstr>
      <vt:lpstr>PT Serif</vt:lpstr>
      <vt:lpstr>Symbol</vt:lpstr>
      <vt:lpstr>Times New Roman</vt:lpstr>
      <vt:lpstr>TimesNewRomanPS-BoldMT</vt:lpstr>
      <vt:lpstr>TimesNewRomanPSMT</vt:lpstr>
      <vt:lpstr>Office Theme</vt:lpstr>
      <vt:lpstr>18-4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13</cp:revision>
  <dcterms:created xsi:type="dcterms:W3CDTF">2021-07-20T09:23:46Z</dcterms:created>
  <dcterms:modified xsi:type="dcterms:W3CDTF">2024-07-11T09:36:20Z</dcterms:modified>
</cp:coreProperties>
</file>