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4" r:id="rId20"/>
    <p:sldId id="445" r:id="rId21"/>
    <p:sldId id="446"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21B0D-81DA-4538-ACAA-9BB10369C615}" v="2" dt="2024-07-11T08:51:58.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2101" autoAdjust="0"/>
  </p:normalViewPr>
  <p:slideViewPr>
    <p:cSldViewPr snapToGrid="0">
      <p:cViewPr varScale="1">
        <p:scale>
          <a:sx n="96" d="100"/>
          <a:sy n="96" d="100"/>
        </p:scale>
        <p:origin x="702"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0121B0D-81DA-4538-ACAA-9BB10369C615}"/>
    <pc:docChg chg="custSel modSld">
      <pc:chgData name="Alfred Smith" userId="3c60a3631c0db8ad" providerId="LiveId" clId="{40121B0D-81DA-4538-ACAA-9BB10369C615}" dt="2024-07-11T09:54:40.322" v="31"/>
      <pc:docMkLst>
        <pc:docMk/>
      </pc:docMkLst>
      <pc:sldChg chg="addSp delSp modSp mod">
        <pc:chgData name="Alfred Smith" userId="3c60a3631c0db8ad" providerId="LiveId" clId="{40121B0D-81DA-4538-ACAA-9BB10369C615}" dt="2024-07-11T08:51:22.392" v="1"/>
        <pc:sldMkLst>
          <pc:docMk/>
          <pc:sldMk cId="2869461528" sldId="308"/>
        </pc:sldMkLst>
        <pc:spChg chg="del">
          <ac:chgData name="Alfred Smith" userId="3c60a3631c0db8ad" providerId="LiveId" clId="{40121B0D-81DA-4538-ACAA-9BB10369C615}" dt="2024-07-11T08:51:21.830" v="0" actId="478"/>
          <ac:spMkLst>
            <pc:docMk/>
            <pc:sldMk cId="2869461528" sldId="308"/>
            <ac:spMk id="3" creationId="{77C8C5EB-7063-4EFF-9206-9F831A363AF1}"/>
          </ac:spMkLst>
        </pc:spChg>
        <pc:spChg chg="add mod">
          <ac:chgData name="Alfred Smith" userId="3c60a3631c0db8ad" providerId="LiveId" clId="{40121B0D-81DA-4538-ACAA-9BB10369C615}" dt="2024-07-11T08:51:22.392" v="1"/>
          <ac:spMkLst>
            <pc:docMk/>
            <pc:sldMk cId="2869461528" sldId="308"/>
            <ac:spMk id="4" creationId="{19BC07CC-E885-9921-819F-BE932423FD75}"/>
          </ac:spMkLst>
        </pc:spChg>
      </pc:sldChg>
      <pc:sldChg chg="addSp modSp">
        <pc:chgData name="Alfred Smith" userId="3c60a3631c0db8ad" providerId="LiveId" clId="{40121B0D-81DA-4538-ACAA-9BB10369C615}" dt="2024-07-11T08:51:58.495" v="2"/>
        <pc:sldMkLst>
          <pc:docMk/>
          <pc:sldMk cId="1727650077" sldId="427"/>
        </pc:sldMkLst>
        <pc:spChg chg="add mod">
          <ac:chgData name="Alfred Smith" userId="3c60a3631c0db8ad" providerId="LiveId" clId="{40121B0D-81DA-4538-ACAA-9BB10369C615}" dt="2024-07-11T08:51:58.495" v="2"/>
          <ac:spMkLst>
            <pc:docMk/>
            <pc:sldMk cId="1727650077" sldId="427"/>
            <ac:spMk id="2" creationId="{C73A8C67-9D3F-2818-3910-5C9A29D6C7CC}"/>
          </ac:spMkLst>
        </pc:spChg>
      </pc:sldChg>
      <pc:sldChg chg="modSp mod">
        <pc:chgData name="Alfred Smith" userId="3c60a3631c0db8ad" providerId="LiveId" clId="{40121B0D-81DA-4538-ACAA-9BB10369C615}" dt="2024-07-11T09:52:24.718" v="20"/>
        <pc:sldMkLst>
          <pc:docMk/>
          <pc:sldMk cId="2174129452" sldId="428"/>
        </pc:sldMkLst>
        <pc:spChg chg="mod">
          <ac:chgData name="Alfred Smith" userId="3c60a3631c0db8ad" providerId="LiveId" clId="{40121B0D-81DA-4538-ACAA-9BB10369C615}" dt="2024-07-11T09:49:02.354" v="7" actId="20577"/>
          <ac:spMkLst>
            <pc:docMk/>
            <pc:sldMk cId="2174129452" sldId="428"/>
            <ac:spMk id="4" creationId="{9A13E2D8-2F59-44C1-B1D2-79C300C26DD4}"/>
          </ac:spMkLst>
        </pc:spChg>
        <pc:spChg chg="mod">
          <ac:chgData name="Alfred Smith" userId="3c60a3631c0db8ad" providerId="LiveId" clId="{40121B0D-81DA-4538-ACAA-9BB10369C615}" dt="2024-07-11T09:52:24.718" v="20"/>
          <ac:spMkLst>
            <pc:docMk/>
            <pc:sldMk cId="2174129452" sldId="428"/>
            <ac:spMk id="6" creationId="{416C064E-628E-47C0-A712-DB178FE9901E}"/>
          </ac:spMkLst>
        </pc:spChg>
      </pc:sldChg>
      <pc:sldChg chg="modSp mod">
        <pc:chgData name="Alfred Smith" userId="3c60a3631c0db8ad" providerId="LiveId" clId="{40121B0D-81DA-4538-ACAA-9BB10369C615}" dt="2024-07-11T09:52:38.466" v="21"/>
        <pc:sldMkLst>
          <pc:docMk/>
          <pc:sldMk cId="942615762" sldId="430"/>
        </pc:sldMkLst>
        <pc:spChg chg="mod">
          <ac:chgData name="Alfred Smith" userId="3c60a3631c0db8ad" providerId="LiveId" clId="{40121B0D-81DA-4538-ACAA-9BB10369C615}" dt="2024-07-11T09:49:19.226" v="8"/>
          <ac:spMkLst>
            <pc:docMk/>
            <pc:sldMk cId="942615762" sldId="430"/>
            <ac:spMk id="4" creationId="{9A13E2D8-2F59-44C1-B1D2-79C300C26DD4}"/>
          </ac:spMkLst>
        </pc:spChg>
        <pc:spChg chg="mod">
          <ac:chgData name="Alfred Smith" userId="3c60a3631c0db8ad" providerId="LiveId" clId="{40121B0D-81DA-4538-ACAA-9BB10369C615}" dt="2024-07-11T09:52:38.466" v="21"/>
          <ac:spMkLst>
            <pc:docMk/>
            <pc:sldMk cId="942615762" sldId="430"/>
            <ac:spMk id="6" creationId="{416C064E-628E-47C0-A712-DB178FE9901E}"/>
          </ac:spMkLst>
        </pc:spChg>
      </pc:sldChg>
      <pc:sldChg chg="modSp mod">
        <pc:chgData name="Alfred Smith" userId="3c60a3631c0db8ad" providerId="LiveId" clId="{40121B0D-81DA-4538-ACAA-9BB10369C615}" dt="2024-07-11T09:52:56.850" v="25" actId="404"/>
        <pc:sldMkLst>
          <pc:docMk/>
          <pc:sldMk cId="1886351016" sldId="432"/>
        </pc:sldMkLst>
        <pc:spChg chg="mod">
          <ac:chgData name="Alfred Smith" userId="3c60a3631c0db8ad" providerId="LiveId" clId="{40121B0D-81DA-4538-ACAA-9BB10369C615}" dt="2024-07-11T09:49:29.961" v="9"/>
          <ac:spMkLst>
            <pc:docMk/>
            <pc:sldMk cId="1886351016" sldId="432"/>
            <ac:spMk id="4" creationId="{9A13E2D8-2F59-44C1-B1D2-79C300C26DD4}"/>
          </ac:spMkLst>
        </pc:spChg>
        <pc:spChg chg="mod">
          <ac:chgData name="Alfred Smith" userId="3c60a3631c0db8ad" providerId="LiveId" clId="{40121B0D-81DA-4538-ACAA-9BB10369C615}" dt="2024-07-11T09:52:56.850" v="25" actId="404"/>
          <ac:spMkLst>
            <pc:docMk/>
            <pc:sldMk cId="1886351016" sldId="432"/>
            <ac:spMk id="6" creationId="{416C064E-628E-47C0-A712-DB178FE9901E}"/>
          </ac:spMkLst>
        </pc:spChg>
      </pc:sldChg>
      <pc:sldChg chg="modSp mod">
        <pc:chgData name="Alfred Smith" userId="3c60a3631c0db8ad" providerId="LiveId" clId="{40121B0D-81DA-4538-ACAA-9BB10369C615}" dt="2024-07-11T09:53:09.192" v="26"/>
        <pc:sldMkLst>
          <pc:docMk/>
          <pc:sldMk cId="882125327" sldId="434"/>
        </pc:sldMkLst>
        <pc:spChg chg="mod">
          <ac:chgData name="Alfred Smith" userId="3c60a3631c0db8ad" providerId="LiveId" clId="{40121B0D-81DA-4538-ACAA-9BB10369C615}" dt="2024-07-11T09:50:00.285" v="12" actId="404"/>
          <ac:spMkLst>
            <pc:docMk/>
            <pc:sldMk cId="882125327" sldId="434"/>
            <ac:spMk id="4" creationId="{9A13E2D8-2F59-44C1-B1D2-79C300C26DD4}"/>
          </ac:spMkLst>
        </pc:spChg>
        <pc:spChg chg="mod">
          <ac:chgData name="Alfred Smith" userId="3c60a3631c0db8ad" providerId="LiveId" clId="{40121B0D-81DA-4538-ACAA-9BB10369C615}" dt="2024-07-11T09:53:09.192" v="26"/>
          <ac:spMkLst>
            <pc:docMk/>
            <pc:sldMk cId="882125327" sldId="434"/>
            <ac:spMk id="6" creationId="{416C064E-628E-47C0-A712-DB178FE9901E}"/>
          </ac:spMkLst>
        </pc:spChg>
      </pc:sldChg>
      <pc:sldChg chg="modSp mod">
        <pc:chgData name="Alfred Smith" userId="3c60a3631c0db8ad" providerId="LiveId" clId="{40121B0D-81DA-4538-ACAA-9BB10369C615}" dt="2024-07-11T09:53:22.996" v="27"/>
        <pc:sldMkLst>
          <pc:docMk/>
          <pc:sldMk cId="3195935868" sldId="436"/>
        </pc:sldMkLst>
        <pc:spChg chg="mod">
          <ac:chgData name="Alfred Smith" userId="3c60a3631c0db8ad" providerId="LiveId" clId="{40121B0D-81DA-4538-ACAA-9BB10369C615}" dt="2024-07-11T09:50:15.420" v="13"/>
          <ac:spMkLst>
            <pc:docMk/>
            <pc:sldMk cId="3195935868" sldId="436"/>
            <ac:spMk id="4" creationId="{9A13E2D8-2F59-44C1-B1D2-79C300C26DD4}"/>
          </ac:spMkLst>
        </pc:spChg>
        <pc:spChg chg="mod">
          <ac:chgData name="Alfred Smith" userId="3c60a3631c0db8ad" providerId="LiveId" clId="{40121B0D-81DA-4538-ACAA-9BB10369C615}" dt="2024-07-11T09:53:22.996" v="27"/>
          <ac:spMkLst>
            <pc:docMk/>
            <pc:sldMk cId="3195935868" sldId="436"/>
            <ac:spMk id="6" creationId="{416C064E-628E-47C0-A712-DB178FE9901E}"/>
          </ac:spMkLst>
        </pc:spChg>
      </pc:sldChg>
      <pc:sldChg chg="modSp mod">
        <pc:chgData name="Alfred Smith" userId="3c60a3631c0db8ad" providerId="LiveId" clId="{40121B0D-81DA-4538-ACAA-9BB10369C615}" dt="2024-07-11T09:53:36.358" v="28"/>
        <pc:sldMkLst>
          <pc:docMk/>
          <pc:sldMk cId="3261377596" sldId="438"/>
        </pc:sldMkLst>
        <pc:spChg chg="mod">
          <ac:chgData name="Alfred Smith" userId="3c60a3631c0db8ad" providerId="LiveId" clId="{40121B0D-81DA-4538-ACAA-9BB10369C615}" dt="2024-07-11T09:50:39.459" v="16"/>
          <ac:spMkLst>
            <pc:docMk/>
            <pc:sldMk cId="3261377596" sldId="438"/>
            <ac:spMk id="4" creationId="{9A13E2D8-2F59-44C1-B1D2-79C300C26DD4}"/>
          </ac:spMkLst>
        </pc:spChg>
        <pc:spChg chg="mod">
          <ac:chgData name="Alfred Smith" userId="3c60a3631c0db8ad" providerId="LiveId" clId="{40121B0D-81DA-4538-ACAA-9BB10369C615}" dt="2024-07-11T09:53:36.358" v="28"/>
          <ac:spMkLst>
            <pc:docMk/>
            <pc:sldMk cId="3261377596" sldId="438"/>
            <ac:spMk id="6" creationId="{416C064E-628E-47C0-A712-DB178FE9901E}"/>
          </ac:spMkLst>
        </pc:spChg>
      </pc:sldChg>
      <pc:sldChg chg="modSp mod">
        <pc:chgData name="Alfred Smith" userId="3c60a3631c0db8ad" providerId="LiveId" clId="{40121B0D-81DA-4538-ACAA-9BB10369C615}" dt="2024-07-11T09:54:17.125" v="29"/>
        <pc:sldMkLst>
          <pc:docMk/>
          <pc:sldMk cId="923867738" sldId="440"/>
        </pc:sldMkLst>
        <pc:spChg chg="mod">
          <ac:chgData name="Alfred Smith" userId="3c60a3631c0db8ad" providerId="LiveId" clId="{40121B0D-81DA-4538-ACAA-9BB10369C615}" dt="2024-07-11T09:51:01.699" v="17"/>
          <ac:spMkLst>
            <pc:docMk/>
            <pc:sldMk cId="923867738" sldId="440"/>
            <ac:spMk id="4" creationId="{9A13E2D8-2F59-44C1-B1D2-79C300C26DD4}"/>
          </ac:spMkLst>
        </pc:spChg>
        <pc:spChg chg="mod">
          <ac:chgData name="Alfred Smith" userId="3c60a3631c0db8ad" providerId="LiveId" clId="{40121B0D-81DA-4538-ACAA-9BB10369C615}" dt="2024-07-11T09:54:17.125" v="29"/>
          <ac:spMkLst>
            <pc:docMk/>
            <pc:sldMk cId="923867738" sldId="440"/>
            <ac:spMk id="6" creationId="{416C064E-628E-47C0-A712-DB178FE9901E}"/>
          </ac:spMkLst>
        </pc:spChg>
      </pc:sldChg>
      <pc:sldChg chg="modSp mod">
        <pc:chgData name="Alfred Smith" userId="3c60a3631c0db8ad" providerId="LiveId" clId="{40121B0D-81DA-4538-ACAA-9BB10369C615}" dt="2024-07-11T09:54:26.999" v="30"/>
        <pc:sldMkLst>
          <pc:docMk/>
          <pc:sldMk cId="1718612039" sldId="444"/>
        </pc:sldMkLst>
        <pc:spChg chg="mod">
          <ac:chgData name="Alfred Smith" userId="3c60a3631c0db8ad" providerId="LiveId" clId="{40121B0D-81DA-4538-ACAA-9BB10369C615}" dt="2024-07-11T09:51:44.161" v="18"/>
          <ac:spMkLst>
            <pc:docMk/>
            <pc:sldMk cId="1718612039" sldId="444"/>
            <ac:spMk id="4" creationId="{9A13E2D8-2F59-44C1-B1D2-79C300C26DD4}"/>
          </ac:spMkLst>
        </pc:spChg>
        <pc:spChg chg="mod">
          <ac:chgData name="Alfred Smith" userId="3c60a3631c0db8ad" providerId="LiveId" clId="{40121B0D-81DA-4538-ACAA-9BB10369C615}" dt="2024-07-11T09:54:26.999" v="30"/>
          <ac:spMkLst>
            <pc:docMk/>
            <pc:sldMk cId="1718612039" sldId="444"/>
            <ac:spMk id="6" creationId="{416C064E-628E-47C0-A712-DB178FE9901E}"/>
          </ac:spMkLst>
        </pc:spChg>
      </pc:sldChg>
      <pc:sldChg chg="modSp mod">
        <pc:chgData name="Alfred Smith" userId="3c60a3631c0db8ad" providerId="LiveId" clId="{40121B0D-81DA-4538-ACAA-9BB10369C615}" dt="2024-07-11T09:54:40.322" v="31"/>
        <pc:sldMkLst>
          <pc:docMk/>
          <pc:sldMk cId="665805102" sldId="446"/>
        </pc:sldMkLst>
        <pc:spChg chg="mod">
          <ac:chgData name="Alfred Smith" userId="3c60a3631c0db8ad" providerId="LiveId" clId="{40121B0D-81DA-4538-ACAA-9BB10369C615}" dt="2024-07-11T09:51:58.603" v="19"/>
          <ac:spMkLst>
            <pc:docMk/>
            <pc:sldMk cId="665805102" sldId="446"/>
            <ac:spMk id="4" creationId="{9A13E2D8-2F59-44C1-B1D2-79C300C26DD4}"/>
          </ac:spMkLst>
        </pc:spChg>
        <pc:spChg chg="mod">
          <ac:chgData name="Alfred Smith" userId="3c60a3631c0db8ad" providerId="LiveId" clId="{40121B0D-81DA-4538-ACAA-9BB10369C615}" dt="2024-07-11T09:54:40.322" v="31"/>
          <ac:spMkLst>
            <pc:docMk/>
            <pc:sldMk cId="665805102" sldId="446"/>
            <ac:spMk id="6" creationId="{416C064E-628E-47C0-A712-DB178FE9901E}"/>
          </ac:spMkLst>
        </pc:spChg>
      </pc:sldChg>
    </pc:docChg>
  </pc:docChgLst>
  <pc:docChgLst>
    <pc:chgData name="Leonie Smith" userId="fed1330f33f5650e" providerId="LiveId" clId="{4DFC5B53-1D8A-476F-B5F2-2F4EE27B2A5A}"/>
    <pc:docChg chg="modSld">
      <pc:chgData name="Leonie Smith" userId="fed1330f33f5650e" providerId="LiveId" clId="{4DFC5B53-1D8A-476F-B5F2-2F4EE27B2A5A}" dt="2022-06-10T07:33:57.213" v="38" actId="20577"/>
      <pc:docMkLst>
        <pc:docMk/>
      </pc:docMkLst>
      <pc:sldChg chg="addSp modSp mod">
        <pc:chgData name="Leonie Smith" userId="fed1330f33f5650e" providerId="LiveId" clId="{4DFC5B53-1D8A-476F-B5F2-2F4EE27B2A5A}" dt="2022-06-10T07:30:32.725" v="4" actId="1076"/>
        <pc:sldMkLst>
          <pc:docMk/>
          <pc:sldMk cId="1237137471" sldId="310"/>
        </pc:sldMkLst>
        <pc:spChg chg="add mod">
          <ac:chgData name="Leonie Smith" userId="fed1330f33f5650e" providerId="LiveId" clId="{4DFC5B53-1D8A-476F-B5F2-2F4EE27B2A5A}" dt="2022-06-10T07:30:32.725" v="4" actId="1076"/>
          <ac:spMkLst>
            <pc:docMk/>
            <pc:sldMk cId="1237137471" sldId="310"/>
            <ac:spMk id="5" creationId="{87BF709A-A2BC-26A9-8395-CD51D06B7418}"/>
          </ac:spMkLst>
        </pc:spChg>
      </pc:sldChg>
      <pc:sldChg chg="addSp modSp">
        <pc:chgData name="Leonie Smith" userId="fed1330f33f5650e" providerId="LiveId" clId="{4DFC5B53-1D8A-476F-B5F2-2F4EE27B2A5A}" dt="2022-06-10T07:30:41.900" v="5"/>
        <pc:sldMkLst>
          <pc:docMk/>
          <pc:sldMk cId="1727650077" sldId="427"/>
        </pc:sldMkLst>
        <pc:spChg chg="add mod">
          <ac:chgData name="Leonie Smith" userId="fed1330f33f5650e" providerId="LiveId" clId="{4DFC5B53-1D8A-476F-B5F2-2F4EE27B2A5A}" dt="2022-06-10T07:30:41.900" v="5"/>
          <ac:spMkLst>
            <pc:docMk/>
            <pc:sldMk cId="1727650077" sldId="427"/>
            <ac:spMk id="7" creationId="{061299E3-5427-11B4-9236-280F906D0B96}"/>
          </ac:spMkLst>
        </pc:spChg>
      </pc:sldChg>
      <pc:sldChg chg="addSp modSp mod">
        <pc:chgData name="Leonie Smith" userId="fed1330f33f5650e" providerId="LiveId" clId="{4DFC5B53-1D8A-476F-B5F2-2F4EE27B2A5A}" dt="2022-06-10T07:32:37.410" v="25" actId="20577"/>
        <pc:sldMkLst>
          <pc:docMk/>
          <pc:sldMk cId="703207630" sldId="429"/>
        </pc:sldMkLst>
        <pc:spChg chg="add mod">
          <ac:chgData name="Leonie Smith" userId="fed1330f33f5650e" providerId="LiveId" clId="{4DFC5B53-1D8A-476F-B5F2-2F4EE27B2A5A}" dt="2022-06-10T07:32:37.410" v="25" actId="20577"/>
          <ac:spMkLst>
            <pc:docMk/>
            <pc:sldMk cId="703207630" sldId="429"/>
            <ac:spMk id="5" creationId="{C3F2C4E6-3341-261C-DBFB-4B7AA6E75188}"/>
          </ac:spMkLst>
        </pc:spChg>
      </pc:sldChg>
      <pc:sldChg chg="addSp modSp mod">
        <pc:chgData name="Leonie Smith" userId="fed1330f33f5650e" providerId="LiveId" clId="{4DFC5B53-1D8A-476F-B5F2-2F4EE27B2A5A}" dt="2022-06-10T07:32:42.613" v="26" actId="20577"/>
        <pc:sldMkLst>
          <pc:docMk/>
          <pc:sldMk cId="579800659" sldId="431"/>
        </pc:sldMkLst>
        <pc:spChg chg="add mod">
          <ac:chgData name="Leonie Smith" userId="fed1330f33f5650e" providerId="LiveId" clId="{4DFC5B53-1D8A-476F-B5F2-2F4EE27B2A5A}" dt="2022-06-10T07:32:42.613" v="26" actId="20577"/>
          <ac:spMkLst>
            <pc:docMk/>
            <pc:sldMk cId="579800659" sldId="431"/>
            <ac:spMk id="5" creationId="{4D505199-90AD-631E-DE58-55B954F3315D}"/>
          </ac:spMkLst>
        </pc:spChg>
      </pc:sldChg>
      <pc:sldChg chg="addSp modSp mod">
        <pc:chgData name="Leonie Smith" userId="fed1330f33f5650e" providerId="LiveId" clId="{4DFC5B53-1D8A-476F-B5F2-2F4EE27B2A5A}" dt="2022-06-10T07:32:49.830" v="27" actId="20577"/>
        <pc:sldMkLst>
          <pc:docMk/>
          <pc:sldMk cId="484949745" sldId="433"/>
        </pc:sldMkLst>
        <pc:spChg chg="add mod">
          <ac:chgData name="Leonie Smith" userId="fed1330f33f5650e" providerId="LiveId" clId="{4DFC5B53-1D8A-476F-B5F2-2F4EE27B2A5A}" dt="2022-06-10T07:32:49.830" v="27" actId="20577"/>
          <ac:spMkLst>
            <pc:docMk/>
            <pc:sldMk cId="484949745" sldId="433"/>
            <ac:spMk id="5" creationId="{CF84E696-DFB6-D9AB-DEE0-1E3A221121B2}"/>
          </ac:spMkLst>
        </pc:spChg>
      </pc:sldChg>
      <pc:sldChg chg="addSp modSp mod">
        <pc:chgData name="Leonie Smith" userId="fed1330f33f5650e" providerId="LiveId" clId="{4DFC5B53-1D8A-476F-B5F2-2F4EE27B2A5A}" dt="2022-06-10T07:33:12.789" v="30" actId="20577"/>
        <pc:sldMkLst>
          <pc:docMk/>
          <pc:sldMk cId="381388045" sldId="435"/>
        </pc:sldMkLst>
        <pc:spChg chg="add mod">
          <ac:chgData name="Leonie Smith" userId="fed1330f33f5650e" providerId="LiveId" clId="{4DFC5B53-1D8A-476F-B5F2-2F4EE27B2A5A}" dt="2022-06-10T07:33:12.789" v="30" actId="20577"/>
          <ac:spMkLst>
            <pc:docMk/>
            <pc:sldMk cId="381388045" sldId="435"/>
            <ac:spMk id="5" creationId="{BE98AEC9-628C-2C41-7A4D-D49596FA6EDF}"/>
          </ac:spMkLst>
        </pc:spChg>
      </pc:sldChg>
      <pc:sldChg chg="addSp modSp mod">
        <pc:chgData name="Leonie Smith" userId="fed1330f33f5650e" providerId="LiveId" clId="{4DFC5B53-1D8A-476F-B5F2-2F4EE27B2A5A}" dt="2022-06-10T07:33:22.533" v="31" actId="20577"/>
        <pc:sldMkLst>
          <pc:docMk/>
          <pc:sldMk cId="630368776" sldId="437"/>
        </pc:sldMkLst>
        <pc:spChg chg="add mod">
          <ac:chgData name="Leonie Smith" userId="fed1330f33f5650e" providerId="LiveId" clId="{4DFC5B53-1D8A-476F-B5F2-2F4EE27B2A5A}" dt="2022-06-10T07:33:22.533" v="31" actId="20577"/>
          <ac:spMkLst>
            <pc:docMk/>
            <pc:sldMk cId="630368776" sldId="437"/>
            <ac:spMk id="5" creationId="{6723FA32-4914-28EA-2F22-6114415F25D4}"/>
          </ac:spMkLst>
        </pc:spChg>
      </pc:sldChg>
      <pc:sldChg chg="addSp modSp mod">
        <pc:chgData name="Leonie Smith" userId="fed1330f33f5650e" providerId="LiveId" clId="{4DFC5B53-1D8A-476F-B5F2-2F4EE27B2A5A}" dt="2022-06-10T07:33:34.678" v="32" actId="20577"/>
        <pc:sldMkLst>
          <pc:docMk/>
          <pc:sldMk cId="3759221820" sldId="439"/>
        </pc:sldMkLst>
        <pc:spChg chg="add mod">
          <ac:chgData name="Leonie Smith" userId="fed1330f33f5650e" providerId="LiveId" clId="{4DFC5B53-1D8A-476F-B5F2-2F4EE27B2A5A}" dt="2022-06-10T07:33:34.678" v="32" actId="20577"/>
          <ac:spMkLst>
            <pc:docMk/>
            <pc:sldMk cId="3759221820" sldId="439"/>
            <ac:spMk id="5" creationId="{FCBABF15-1A6D-CF79-D07B-2CEC7295BDF9}"/>
          </ac:spMkLst>
        </pc:spChg>
      </pc:sldChg>
      <pc:sldChg chg="addSp modSp mod">
        <pc:chgData name="Leonie Smith" userId="fed1330f33f5650e" providerId="LiveId" clId="{4DFC5B53-1D8A-476F-B5F2-2F4EE27B2A5A}" dt="2022-06-10T07:33:44.354" v="34" actId="20577"/>
        <pc:sldMkLst>
          <pc:docMk/>
          <pc:sldMk cId="3676245138" sldId="441"/>
        </pc:sldMkLst>
        <pc:spChg chg="add mod">
          <ac:chgData name="Leonie Smith" userId="fed1330f33f5650e" providerId="LiveId" clId="{4DFC5B53-1D8A-476F-B5F2-2F4EE27B2A5A}" dt="2022-06-10T07:33:44.354" v="34" actId="20577"/>
          <ac:spMkLst>
            <pc:docMk/>
            <pc:sldMk cId="3676245138" sldId="441"/>
            <ac:spMk id="5" creationId="{A0695278-C144-86D6-7FAD-3FFAE3BC1112}"/>
          </ac:spMkLst>
        </pc:spChg>
      </pc:sldChg>
      <pc:sldChg chg="addSp modSp mod">
        <pc:chgData name="Leonie Smith" userId="fed1330f33f5650e" providerId="LiveId" clId="{4DFC5B53-1D8A-476F-B5F2-2F4EE27B2A5A}" dt="2022-06-10T07:33:49.188" v="36" actId="20577"/>
        <pc:sldMkLst>
          <pc:docMk/>
          <pc:sldMk cId="2166098122" sldId="445"/>
        </pc:sldMkLst>
        <pc:spChg chg="add mod">
          <ac:chgData name="Leonie Smith" userId="fed1330f33f5650e" providerId="LiveId" clId="{4DFC5B53-1D8A-476F-B5F2-2F4EE27B2A5A}" dt="2022-06-10T07:33:49.188" v="36" actId="20577"/>
          <ac:spMkLst>
            <pc:docMk/>
            <pc:sldMk cId="2166098122" sldId="445"/>
            <ac:spMk id="5" creationId="{D297CA84-8785-61A0-8990-F64170945B18}"/>
          </ac:spMkLst>
        </pc:spChg>
      </pc:sldChg>
      <pc:sldChg chg="addSp modSp mod">
        <pc:chgData name="Leonie Smith" userId="fed1330f33f5650e" providerId="LiveId" clId="{4DFC5B53-1D8A-476F-B5F2-2F4EE27B2A5A}" dt="2022-06-10T07:33:57.213" v="38" actId="20577"/>
        <pc:sldMkLst>
          <pc:docMk/>
          <pc:sldMk cId="2422728137" sldId="447"/>
        </pc:sldMkLst>
        <pc:spChg chg="add mod">
          <ac:chgData name="Leonie Smith" userId="fed1330f33f5650e" providerId="LiveId" clId="{4DFC5B53-1D8A-476F-B5F2-2F4EE27B2A5A}" dt="2022-06-10T07:33:57.213" v="38" actId="20577"/>
          <ac:spMkLst>
            <pc:docMk/>
            <pc:sldMk cId="2422728137" sldId="447"/>
            <ac:spMk id="7" creationId="{81E1BA13-F8BB-FF0C-E104-7ED0446F000B}"/>
          </ac:spMkLst>
        </pc:spChg>
      </pc:sldChg>
    </pc:docChg>
  </pc:docChgLst>
  <pc:docChgLst>
    <pc:chgData name="Leonie Smith" userId="fed1330f33f5650e" providerId="LiveId" clId="{501F9F3A-979B-4452-B0F1-0EF1EDF827F1}"/>
    <pc:docChg chg="custSel delSld modSld">
      <pc:chgData name="Leonie Smith" userId="fed1330f33f5650e" providerId="LiveId" clId="{501F9F3A-979B-4452-B0F1-0EF1EDF827F1}" dt="2022-05-13T07:03:23.622" v="52" actId="5793"/>
      <pc:docMkLst>
        <pc:docMk/>
      </pc:docMkLst>
      <pc:sldChg chg="addSp modSp modNotesTx">
        <pc:chgData name="Leonie Smith" userId="fed1330f33f5650e" providerId="LiveId" clId="{501F9F3A-979B-4452-B0F1-0EF1EDF827F1}" dt="2022-05-13T07:03:23.622" v="52" actId="5793"/>
        <pc:sldMkLst>
          <pc:docMk/>
          <pc:sldMk cId="2869461528" sldId="308"/>
        </pc:sldMkLst>
        <pc:picChg chg="add mod">
          <ac:chgData name="Leonie Smith" userId="fed1330f33f5650e" providerId="LiveId" clId="{501F9F3A-979B-4452-B0F1-0EF1EDF827F1}" dt="2022-05-10T06:53:06.264" v="0"/>
          <ac:picMkLst>
            <pc:docMk/>
            <pc:sldMk cId="2869461528" sldId="308"/>
            <ac:picMk id="4" creationId="{B5E43534-6326-E9A9-513C-4FB9854EFB93}"/>
          </ac:picMkLst>
        </pc:picChg>
      </pc:sldChg>
      <pc:sldChg chg="addSp modSp">
        <pc:chgData name="Leonie Smith" userId="fed1330f33f5650e" providerId="LiveId" clId="{501F9F3A-979B-4452-B0F1-0EF1EDF827F1}" dt="2022-05-10T06:54:19.171" v="1"/>
        <pc:sldMkLst>
          <pc:docMk/>
          <pc:sldMk cId="1003827451" sldId="426"/>
        </pc:sldMkLst>
        <pc:picChg chg="add mod">
          <ac:chgData name="Leonie Smith" userId="fed1330f33f5650e" providerId="LiveId" clId="{501F9F3A-979B-4452-B0F1-0EF1EDF827F1}" dt="2022-05-10T06:54:19.171" v="1"/>
          <ac:picMkLst>
            <pc:docMk/>
            <pc:sldMk cId="1003827451" sldId="426"/>
            <ac:picMk id="2" creationId="{7A1A7552-28B0-A242-9091-777C7C5291A6}"/>
          </ac:picMkLst>
        </pc:picChg>
      </pc:sldChg>
      <pc:sldChg chg="addSp delSp modSp modTransition modAnim">
        <pc:chgData name="Leonie Smith" userId="fed1330f33f5650e" providerId="LiveId" clId="{501F9F3A-979B-4452-B0F1-0EF1EDF827F1}" dt="2022-05-10T06:57:05.181" v="4"/>
        <pc:sldMkLst>
          <pc:docMk/>
          <pc:sldMk cId="2174129452" sldId="428"/>
        </pc:sldMkLst>
        <pc:picChg chg="add del mod">
          <ac:chgData name="Leonie Smith" userId="fed1330f33f5650e" providerId="LiveId" clId="{501F9F3A-979B-4452-B0F1-0EF1EDF827F1}" dt="2022-05-10T06:56:52.903" v="3"/>
          <ac:picMkLst>
            <pc:docMk/>
            <pc:sldMk cId="2174129452" sldId="428"/>
            <ac:picMk id="2" creationId="{F9B2C898-5EBA-360D-ACB2-3D21FF9CFB90}"/>
          </ac:picMkLst>
        </pc:picChg>
        <pc:picChg chg="add mod">
          <ac:chgData name="Leonie Smith" userId="fed1330f33f5650e" providerId="LiveId" clId="{501F9F3A-979B-4452-B0F1-0EF1EDF827F1}" dt="2022-05-10T06:57:05.181" v="4"/>
          <ac:picMkLst>
            <pc:docMk/>
            <pc:sldMk cId="2174129452" sldId="428"/>
            <ac:picMk id="3" creationId="{200E9012-3C14-5A3F-E32E-80D108BA3312}"/>
          </ac:picMkLst>
        </pc:picChg>
      </pc:sldChg>
      <pc:sldChg chg="addSp delSp modSp modTransition modAnim">
        <pc:chgData name="Leonie Smith" userId="fed1330f33f5650e" providerId="LiveId" clId="{501F9F3A-979B-4452-B0F1-0EF1EDF827F1}" dt="2022-05-10T06:59:34.661" v="9"/>
        <pc:sldMkLst>
          <pc:docMk/>
          <pc:sldMk cId="942615762" sldId="430"/>
        </pc:sldMkLst>
        <pc:picChg chg="add del mod">
          <ac:chgData name="Leonie Smith" userId="fed1330f33f5650e" providerId="LiveId" clId="{501F9F3A-979B-4452-B0F1-0EF1EDF827F1}" dt="2022-05-10T06:58:33.151" v="6"/>
          <ac:picMkLst>
            <pc:docMk/>
            <pc:sldMk cId="942615762" sldId="430"/>
            <ac:picMk id="2" creationId="{44EC673B-C46A-AD23-E469-6AD3989D2056}"/>
          </ac:picMkLst>
        </pc:picChg>
        <pc:picChg chg="add del mod">
          <ac:chgData name="Leonie Smith" userId="fed1330f33f5650e" providerId="LiveId" clId="{501F9F3A-979B-4452-B0F1-0EF1EDF827F1}" dt="2022-05-10T06:59:21.418" v="8"/>
          <ac:picMkLst>
            <pc:docMk/>
            <pc:sldMk cId="942615762" sldId="430"/>
            <ac:picMk id="3" creationId="{ED807F06-6EA1-90CE-19E8-FBD010DE56A3}"/>
          </ac:picMkLst>
        </pc:picChg>
        <pc:picChg chg="add mod">
          <ac:chgData name="Leonie Smith" userId="fed1330f33f5650e" providerId="LiveId" clId="{501F9F3A-979B-4452-B0F1-0EF1EDF827F1}" dt="2022-05-10T06:59:34.661" v="9"/>
          <ac:picMkLst>
            <pc:docMk/>
            <pc:sldMk cId="942615762" sldId="430"/>
            <ac:picMk id="5" creationId="{939FF8E3-535E-7325-FE98-F5FAE4E4A9AA}"/>
          </ac:picMkLst>
        </pc:picChg>
      </pc:sldChg>
      <pc:sldChg chg="addSp modSp">
        <pc:chgData name="Leonie Smith" userId="fed1330f33f5650e" providerId="LiveId" clId="{501F9F3A-979B-4452-B0F1-0EF1EDF827F1}" dt="2022-05-10T07:00:21.437" v="10"/>
        <pc:sldMkLst>
          <pc:docMk/>
          <pc:sldMk cId="1886351016" sldId="432"/>
        </pc:sldMkLst>
        <pc:picChg chg="add mod">
          <ac:chgData name="Leonie Smith" userId="fed1330f33f5650e" providerId="LiveId" clId="{501F9F3A-979B-4452-B0F1-0EF1EDF827F1}" dt="2022-05-10T07:00:21.437" v="10"/>
          <ac:picMkLst>
            <pc:docMk/>
            <pc:sldMk cId="1886351016" sldId="432"/>
            <ac:picMk id="2" creationId="{592CB300-0B0D-33DE-8E08-ED57005D763F}"/>
          </ac:picMkLst>
        </pc:picChg>
      </pc:sldChg>
      <pc:sldChg chg="addSp delSp modSp modTransition modAnim">
        <pc:chgData name="Leonie Smith" userId="fed1330f33f5650e" providerId="LiveId" clId="{501F9F3A-979B-4452-B0F1-0EF1EDF827F1}" dt="2022-05-10T07:02:08.400" v="15"/>
        <pc:sldMkLst>
          <pc:docMk/>
          <pc:sldMk cId="882125327" sldId="434"/>
        </pc:sldMkLst>
        <pc:picChg chg="add del mod">
          <ac:chgData name="Leonie Smith" userId="fed1330f33f5650e" providerId="LiveId" clId="{501F9F3A-979B-4452-B0F1-0EF1EDF827F1}" dt="2022-05-10T07:01:43.801" v="12"/>
          <ac:picMkLst>
            <pc:docMk/>
            <pc:sldMk cId="882125327" sldId="434"/>
            <ac:picMk id="2" creationId="{F559D466-562C-4211-E4BE-CCE64F413DDF}"/>
          </ac:picMkLst>
        </pc:picChg>
        <pc:picChg chg="add del mod">
          <ac:chgData name="Leonie Smith" userId="fed1330f33f5650e" providerId="LiveId" clId="{501F9F3A-979B-4452-B0F1-0EF1EDF827F1}" dt="2022-05-10T07:01:57.816" v="14"/>
          <ac:picMkLst>
            <pc:docMk/>
            <pc:sldMk cId="882125327" sldId="434"/>
            <ac:picMk id="3" creationId="{88443FCA-57C2-E626-2045-60B12938A251}"/>
          </ac:picMkLst>
        </pc:picChg>
        <pc:picChg chg="add mod">
          <ac:chgData name="Leonie Smith" userId="fed1330f33f5650e" providerId="LiveId" clId="{501F9F3A-979B-4452-B0F1-0EF1EDF827F1}" dt="2022-05-10T07:02:08.400" v="15"/>
          <ac:picMkLst>
            <pc:docMk/>
            <pc:sldMk cId="882125327" sldId="434"/>
            <ac:picMk id="5" creationId="{67EDC049-17DD-6139-C16F-E5EE145B7B1D}"/>
          </ac:picMkLst>
        </pc:picChg>
      </pc:sldChg>
      <pc:sldChg chg="addSp delSp modSp modTransition modAnim">
        <pc:chgData name="Leonie Smith" userId="fed1330f33f5650e" providerId="LiveId" clId="{501F9F3A-979B-4452-B0F1-0EF1EDF827F1}" dt="2022-05-10T07:04:56.142" v="18"/>
        <pc:sldMkLst>
          <pc:docMk/>
          <pc:sldMk cId="3195935868" sldId="436"/>
        </pc:sldMkLst>
        <pc:picChg chg="add del mod">
          <ac:chgData name="Leonie Smith" userId="fed1330f33f5650e" providerId="LiveId" clId="{501F9F3A-979B-4452-B0F1-0EF1EDF827F1}" dt="2022-05-10T07:04:44.816" v="17"/>
          <ac:picMkLst>
            <pc:docMk/>
            <pc:sldMk cId="3195935868" sldId="436"/>
            <ac:picMk id="2" creationId="{3C9E376B-C167-24A0-CB05-2A2BA249F9DE}"/>
          </ac:picMkLst>
        </pc:picChg>
        <pc:picChg chg="add mod">
          <ac:chgData name="Leonie Smith" userId="fed1330f33f5650e" providerId="LiveId" clId="{501F9F3A-979B-4452-B0F1-0EF1EDF827F1}" dt="2022-05-10T07:04:56.142" v="18"/>
          <ac:picMkLst>
            <pc:docMk/>
            <pc:sldMk cId="3195935868" sldId="436"/>
            <ac:picMk id="3" creationId="{DDF7A065-A441-7CD3-2CF3-FDB1C913A66B}"/>
          </ac:picMkLst>
        </pc:picChg>
      </pc:sldChg>
      <pc:sldChg chg="addSp delSp modSp modTransition modAnim">
        <pc:chgData name="Leonie Smith" userId="fed1330f33f5650e" providerId="LiveId" clId="{501F9F3A-979B-4452-B0F1-0EF1EDF827F1}" dt="2022-05-10T07:07:17.913" v="23"/>
        <pc:sldMkLst>
          <pc:docMk/>
          <pc:sldMk cId="3261377596" sldId="438"/>
        </pc:sldMkLst>
        <pc:picChg chg="add del mod">
          <ac:chgData name="Leonie Smith" userId="fed1330f33f5650e" providerId="LiveId" clId="{501F9F3A-979B-4452-B0F1-0EF1EDF827F1}" dt="2022-05-10T07:06:34.305" v="20"/>
          <ac:picMkLst>
            <pc:docMk/>
            <pc:sldMk cId="3261377596" sldId="438"/>
            <ac:picMk id="2" creationId="{66F04319-8449-9E84-2102-3B2963183DC7}"/>
          </ac:picMkLst>
        </pc:picChg>
        <pc:picChg chg="add del mod">
          <ac:chgData name="Leonie Smith" userId="fed1330f33f5650e" providerId="LiveId" clId="{501F9F3A-979B-4452-B0F1-0EF1EDF827F1}" dt="2022-05-10T07:07:00.227" v="22"/>
          <ac:picMkLst>
            <pc:docMk/>
            <pc:sldMk cId="3261377596" sldId="438"/>
            <ac:picMk id="3" creationId="{E1C7B9B9-92AE-CD5B-83D7-A4BD8C6B7803}"/>
          </ac:picMkLst>
        </pc:picChg>
        <pc:picChg chg="add mod">
          <ac:chgData name="Leonie Smith" userId="fed1330f33f5650e" providerId="LiveId" clId="{501F9F3A-979B-4452-B0F1-0EF1EDF827F1}" dt="2022-05-10T07:07:17.913" v="23"/>
          <ac:picMkLst>
            <pc:docMk/>
            <pc:sldMk cId="3261377596" sldId="438"/>
            <ac:picMk id="5" creationId="{E56F736F-E6D8-0944-65F0-EB09434C4951}"/>
          </ac:picMkLst>
        </pc:picChg>
      </pc:sldChg>
      <pc:sldChg chg="addSp delSp modSp modTransition modAnim">
        <pc:chgData name="Leonie Smith" userId="fed1330f33f5650e" providerId="LiveId" clId="{501F9F3A-979B-4452-B0F1-0EF1EDF827F1}" dt="2022-05-10T07:12:05.573" v="36"/>
        <pc:sldMkLst>
          <pc:docMk/>
          <pc:sldMk cId="923867738" sldId="440"/>
        </pc:sldMkLst>
        <pc:picChg chg="add del mod">
          <ac:chgData name="Leonie Smith" userId="fed1330f33f5650e" providerId="LiveId" clId="{501F9F3A-979B-4452-B0F1-0EF1EDF827F1}" dt="2022-05-10T07:09:10.376" v="25"/>
          <ac:picMkLst>
            <pc:docMk/>
            <pc:sldMk cId="923867738" sldId="440"/>
            <ac:picMk id="2" creationId="{99C358F8-31BD-B294-5DE2-0609D3B87C8B}"/>
          </ac:picMkLst>
        </pc:picChg>
        <pc:picChg chg="add del mod">
          <ac:chgData name="Leonie Smith" userId="fed1330f33f5650e" providerId="LiveId" clId="{501F9F3A-979B-4452-B0F1-0EF1EDF827F1}" dt="2022-05-10T07:09:19.496" v="27"/>
          <ac:picMkLst>
            <pc:docMk/>
            <pc:sldMk cId="923867738" sldId="440"/>
            <ac:picMk id="3" creationId="{8C420DB0-4A29-68E3-D324-C2E3A6FE6075}"/>
          </ac:picMkLst>
        </pc:picChg>
        <pc:picChg chg="add del mod">
          <ac:chgData name="Leonie Smith" userId="fed1330f33f5650e" providerId="LiveId" clId="{501F9F3A-979B-4452-B0F1-0EF1EDF827F1}" dt="2022-05-10T07:09:42.684" v="29"/>
          <ac:picMkLst>
            <pc:docMk/>
            <pc:sldMk cId="923867738" sldId="440"/>
            <ac:picMk id="5" creationId="{C3561C54-07BD-C03E-D11F-0D8F3DED6D6D}"/>
          </ac:picMkLst>
        </pc:picChg>
        <pc:picChg chg="add del mod">
          <ac:chgData name="Leonie Smith" userId="fed1330f33f5650e" providerId="LiveId" clId="{501F9F3A-979B-4452-B0F1-0EF1EDF827F1}" dt="2022-05-10T07:10:16.566" v="31"/>
          <ac:picMkLst>
            <pc:docMk/>
            <pc:sldMk cId="923867738" sldId="440"/>
            <ac:picMk id="7" creationId="{33755992-8E26-A0A8-4E59-CB525F7D8070}"/>
          </ac:picMkLst>
        </pc:picChg>
        <pc:picChg chg="add del mod">
          <ac:chgData name="Leonie Smith" userId="fed1330f33f5650e" providerId="LiveId" clId="{501F9F3A-979B-4452-B0F1-0EF1EDF827F1}" dt="2022-05-10T07:11:34.141" v="33"/>
          <ac:picMkLst>
            <pc:docMk/>
            <pc:sldMk cId="923867738" sldId="440"/>
            <ac:picMk id="8" creationId="{3F5FF793-DB5E-1584-F3A3-6AC9199937B1}"/>
          </ac:picMkLst>
        </pc:picChg>
        <pc:picChg chg="add del mod">
          <ac:chgData name="Leonie Smith" userId="fed1330f33f5650e" providerId="LiveId" clId="{501F9F3A-979B-4452-B0F1-0EF1EDF827F1}" dt="2022-05-10T07:11:44.156" v="35"/>
          <ac:picMkLst>
            <pc:docMk/>
            <pc:sldMk cId="923867738" sldId="440"/>
            <ac:picMk id="9" creationId="{8D616B72-CC2E-03C3-1D5B-83E654E9B7B2}"/>
          </ac:picMkLst>
        </pc:picChg>
        <pc:picChg chg="add mod">
          <ac:chgData name="Leonie Smith" userId="fed1330f33f5650e" providerId="LiveId" clId="{501F9F3A-979B-4452-B0F1-0EF1EDF827F1}" dt="2022-05-10T07:12:05.573" v="36"/>
          <ac:picMkLst>
            <pc:docMk/>
            <pc:sldMk cId="923867738" sldId="440"/>
            <ac:picMk id="10" creationId="{F2E094F3-045D-05EC-6D0A-8F97EEB3B5E5}"/>
          </ac:picMkLst>
        </pc:picChg>
      </pc:sldChg>
      <pc:sldChg chg="del">
        <pc:chgData name="Leonie Smith" userId="fed1330f33f5650e" providerId="LiveId" clId="{501F9F3A-979B-4452-B0F1-0EF1EDF827F1}" dt="2022-05-10T07:17:48.488" v="47" actId="47"/>
        <pc:sldMkLst>
          <pc:docMk/>
          <pc:sldMk cId="2180228365" sldId="442"/>
        </pc:sldMkLst>
      </pc:sldChg>
      <pc:sldChg chg="del">
        <pc:chgData name="Leonie Smith" userId="fed1330f33f5650e" providerId="LiveId" clId="{501F9F3A-979B-4452-B0F1-0EF1EDF827F1}" dt="2022-05-10T07:17:49.818" v="48" actId="47"/>
        <pc:sldMkLst>
          <pc:docMk/>
          <pc:sldMk cId="3095902142" sldId="443"/>
        </pc:sldMkLst>
      </pc:sldChg>
      <pc:sldChg chg="addSp delSp modSp modTransition modAnim">
        <pc:chgData name="Leonie Smith" userId="fed1330f33f5650e" providerId="LiveId" clId="{501F9F3A-979B-4452-B0F1-0EF1EDF827F1}" dt="2022-05-10T07:14:09.125" v="39"/>
        <pc:sldMkLst>
          <pc:docMk/>
          <pc:sldMk cId="1718612039" sldId="444"/>
        </pc:sldMkLst>
        <pc:picChg chg="add del mod">
          <ac:chgData name="Leonie Smith" userId="fed1330f33f5650e" providerId="LiveId" clId="{501F9F3A-979B-4452-B0F1-0EF1EDF827F1}" dt="2022-05-10T07:13:54.565" v="38"/>
          <ac:picMkLst>
            <pc:docMk/>
            <pc:sldMk cId="1718612039" sldId="444"/>
            <ac:picMk id="2" creationId="{4AF93D63-FBAB-E075-1705-9407A073F153}"/>
          </ac:picMkLst>
        </pc:picChg>
        <pc:picChg chg="add mod">
          <ac:chgData name="Leonie Smith" userId="fed1330f33f5650e" providerId="LiveId" clId="{501F9F3A-979B-4452-B0F1-0EF1EDF827F1}" dt="2022-05-10T07:14:09.125" v="39"/>
          <ac:picMkLst>
            <pc:docMk/>
            <pc:sldMk cId="1718612039" sldId="444"/>
            <ac:picMk id="3" creationId="{6DF06BD8-9D57-7AA3-FE06-F35FF39F36D0}"/>
          </ac:picMkLst>
        </pc:picChg>
      </pc:sldChg>
      <pc:sldChg chg="addSp delSp modSp modTransition modAnim">
        <pc:chgData name="Leonie Smith" userId="fed1330f33f5650e" providerId="LiveId" clId="{501F9F3A-979B-4452-B0F1-0EF1EDF827F1}" dt="2022-05-10T07:16:23.118" v="46"/>
        <pc:sldMkLst>
          <pc:docMk/>
          <pc:sldMk cId="665805102" sldId="446"/>
        </pc:sldMkLst>
        <pc:picChg chg="add del mod">
          <ac:chgData name="Leonie Smith" userId="fed1330f33f5650e" providerId="LiveId" clId="{501F9F3A-979B-4452-B0F1-0EF1EDF827F1}" dt="2022-05-10T07:15:28.485" v="41"/>
          <ac:picMkLst>
            <pc:docMk/>
            <pc:sldMk cId="665805102" sldId="446"/>
            <ac:picMk id="2" creationId="{51251D8B-042E-01A9-8833-F2144C45FF28}"/>
          </ac:picMkLst>
        </pc:picChg>
        <pc:picChg chg="add del mod">
          <ac:chgData name="Leonie Smith" userId="fed1330f33f5650e" providerId="LiveId" clId="{501F9F3A-979B-4452-B0F1-0EF1EDF827F1}" dt="2022-05-10T07:15:54.736" v="43"/>
          <ac:picMkLst>
            <pc:docMk/>
            <pc:sldMk cId="665805102" sldId="446"/>
            <ac:picMk id="3" creationId="{BC3CAACB-CA51-83B7-8F49-B2A5BD94F481}"/>
          </ac:picMkLst>
        </pc:picChg>
        <pc:picChg chg="add del mod">
          <ac:chgData name="Leonie Smith" userId="fed1330f33f5650e" providerId="LiveId" clId="{501F9F3A-979B-4452-B0F1-0EF1EDF827F1}" dt="2022-05-10T07:16:11.132" v="45"/>
          <ac:picMkLst>
            <pc:docMk/>
            <pc:sldMk cId="665805102" sldId="446"/>
            <ac:picMk id="5" creationId="{96F9EFFB-F971-CC07-F8C4-6A3CB80F2263}"/>
          </ac:picMkLst>
        </pc:picChg>
        <pc:picChg chg="add mod">
          <ac:chgData name="Leonie Smith" userId="fed1330f33f5650e" providerId="LiveId" clId="{501F9F3A-979B-4452-B0F1-0EF1EDF827F1}" dt="2022-05-10T07:16:23.118" v="46"/>
          <ac:picMkLst>
            <pc:docMk/>
            <pc:sldMk cId="665805102" sldId="446"/>
            <ac:picMk id="7" creationId="{31DC0D70-BC1C-C92C-F1A8-FC7F903554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00868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22</a:t>
            </a:fld>
            <a:endParaRPr lang="en-ZA"/>
          </a:p>
        </p:txBody>
      </p:sp>
    </p:spTree>
    <p:extLst>
      <p:ext uri="{BB962C8B-B14F-4D97-AF65-F5344CB8AC3E}">
        <p14:creationId xmlns:p14="http://schemas.microsoft.com/office/powerpoint/2010/main" val="303867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18-6</a:t>
            </a:r>
          </a:p>
        </p:txBody>
      </p:sp>
      <p:pic>
        <p:nvPicPr>
          <p:cNvPr id="8" name="Audio 7">
            <a:hlinkClick r:id="" action="ppaction://media"/>
            <a:extLst>
              <a:ext uri="{FF2B5EF4-FFF2-40B4-BE49-F238E27FC236}">
                <a16:creationId xmlns:a16="http://schemas.microsoft.com/office/drawing/2014/main" id="{D05FF444-3EB2-D14F-3373-77070FB79E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19BC07CC-E885-9921-819F-BE932423FD7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58"/>
    </mc:Choice>
    <mc:Fallback xmlns="">
      <p:transition spd="slow" advTm="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1E66B4-3C0A-499B-BE3A-8BF1217DD585}"/>
              </a:ext>
            </a:extLst>
          </p:cNvPr>
          <p:cNvPicPr>
            <a:picLocks noChangeAspect="1"/>
          </p:cNvPicPr>
          <p:nvPr/>
        </p:nvPicPr>
        <p:blipFill>
          <a:blip r:embed="rId2"/>
          <a:stretch>
            <a:fillRect/>
          </a:stretch>
        </p:blipFill>
        <p:spPr>
          <a:xfrm>
            <a:off x="0" y="-783265"/>
            <a:ext cx="12192000" cy="7641265"/>
          </a:xfrm>
          <a:prstGeom prst="rect">
            <a:avLst/>
          </a:prstGeom>
        </p:spPr>
      </p:pic>
      <p:sp>
        <p:nvSpPr>
          <p:cNvPr id="5" name="TextBox 4">
            <a:extLst>
              <a:ext uri="{FF2B5EF4-FFF2-40B4-BE49-F238E27FC236}">
                <a16:creationId xmlns:a16="http://schemas.microsoft.com/office/drawing/2014/main" id="{CF84E696-DFB6-D9AB-DEE0-1E3A221121B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4So David and the troops with him lifted up their voices and wept until they had no strength left to weep.</a:t>
            </a:r>
          </a:p>
          <a:p>
            <a:r>
              <a:rPr lang="en-US" sz="4000" dirty="0">
                <a:solidFill>
                  <a:srgbClr val="121212"/>
                </a:solidFill>
                <a:latin typeface="ArialMT"/>
              </a:rPr>
              <a:t>5David’s two wives, </a:t>
            </a:r>
            <a:r>
              <a:rPr lang="en-US" sz="4000" dirty="0" err="1">
                <a:solidFill>
                  <a:srgbClr val="121212"/>
                </a:solidFill>
                <a:latin typeface="ArialMT"/>
              </a:rPr>
              <a:t>Ahinoam</a:t>
            </a:r>
            <a:r>
              <a:rPr lang="en-US" sz="4000" dirty="0">
                <a:solidFill>
                  <a:srgbClr val="121212"/>
                </a:solidFill>
                <a:latin typeface="ArialMT"/>
              </a:rPr>
              <a:t> of Jezreel and Abigail the widow of </a:t>
            </a:r>
            <a:r>
              <a:rPr lang="en-US" sz="4000" dirty="0" err="1">
                <a:solidFill>
                  <a:srgbClr val="121212"/>
                </a:solidFill>
                <a:latin typeface="ArialMT"/>
              </a:rPr>
              <a:t>Nabal</a:t>
            </a:r>
            <a:r>
              <a:rPr lang="en-US" sz="4000" dirty="0">
                <a:solidFill>
                  <a:srgbClr val="121212"/>
                </a:solidFill>
                <a:latin typeface="ArialMT"/>
              </a:rPr>
              <a:t> of Carmel, had been taken captive.</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4དཱ་བིད་དང་མཉམ་དུ་ཡོད་པའི་མི་རྣམས་ཀྱིས་སྐད་ཆེན་པོ་བཏོན་ནས་སྟོབས་ཟད་པའི་བར་དུ་ངུས།</a:t>
            </a:r>
            <a:endParaRPr lang="en-ZA" dirty="0"/>
          </a:p>
        </p:txBody>
      </p:sp>
      <p:pic>
        <p:nvPicPr>
          <p:cNvPr id="7" name="Audio 6">
            <a:hlinkClick r:id="" action="ppaction://media"/>
            <a:extLst>
              <a:ext uri="{FF2B5EF4-FFF2-40B4-BE49-F238E27FC236}">
                <a16:creationId xmlns:a16="http://schemas.microsoft.com/office/drawing/2014/main" id="{C3A1ED73-0A07-9D0E-8472-E82B9C06CC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3711"/>
    </mc:Choice>
    <mc:Fallback xmlns="">
      <p:transition spd="slow" advTm="1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E5D32FD-1C66-4A6B-9E9F-8E6CFB23C53E}"/>
              </a:ext>
            </a:extLst>
          </p:cNvPr>
          <p:cNvPicPr>
            <a:picLocks noChangeAspect="1"/>
          </p:cNvPicPr>
          <p:nvPr/>
        </p:nvPicPr>
        <p:blipFill>
          <a:blip r:embed="rId2"/>
          <a:stretch>
            <a:fillRect/>
          </a:stretch>
        </p:blipFill>
        <p:spPr>
          <a:xfrm>
            <a:off x="0" y="0"/>
            <a:ext cx="12915900" cy="6858000"/>
          </a:xfrm>
          <a:prstGeom prst="rect">
            <a:avLst/>
          </a:prstGeom>
        </p:spPr>
      </p:pic>
      <p:sp>
        <p:nvSpPr>
          <p:cNvPr id="5" name="TextBox 4">
            <a:extLst>
              <a:ext uri="{FF2B5EF4-FFF2-40B4-BE49-F238E27FC236}">
                <a16:creationId xmlns:a16="http://schemas.microsoft.com/office/drawing/2014/main" id="{BE98AEC9-628C-2C41-7A4D-D49596FA6ED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David was greatly distressed because the people spoke of stoning him, because the soul of every man grieved for his sons and daughters. But David found strength in the Lord his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6མི་དེ་དག་གིས་དཱ་བིད་རྡོ་རུབ་གཏོང་བའི་གཏམ་བྱེད་པས་དཱ་བིད་ཤིན་ཏུ་འཇིགས་ཤིང་། མི་ཐམས་ཅད་ཀྱིས་རང་རང་གི་བུ་དང་བུ་མོའི་ཕྱིར་སེམས་སྡུག་བྱས་ཀྱང་། དཱ་བིད་ཀྱིས་རང་གི་དཀོན་མཆོག་ཡ་ཝཱེར་བརྟེན་ནས་སྤོབས་པ་བསྐྱེད་དོ། །</a:t>
            </a:r>
            <a:endParaRPr lang="en-ZA" dirty="0"/>
          </a:p>
        </p:txBody>
      </p:sp>
      <p:pic>
        <p:nvPicPr>
          <p:cNvPr id="7" name="Audio 6">
            <a:hlinkClick r:id="" action="ppaction://media"/>
            <a:extLst>
              <a:ext uri="{FF2B5EF4-FFF2-40B4-BE49-F238E27FC236}">
                <a16:creationId xmlns:a16="http://schemas.microsoft.com/office/drawing/2014/main" id="{D715E0C4-6E19-A309-95E8-D3D3DB1581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21891"/>
    </mc:Choice>
    <mc:Fallback xmlns="">
      <p:transition spd="slow" advTm="21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440498-872B-418D-AA4D-4EA22E35013E}"/>
              </a:ext>
            </a:extLst>
          </p:cNvPr>
          <p:cNvPicPr>
            <a:picLocks noChangeAspect="1"/>
          </p:cNvPicPr>
          <p:nvPr/>
        </p:nvPicPr>
        <p:blipFill>
          <a:blip r:embed="rId2"/>
          <a:stretch>
            <a:fillRect/>
          </a:stretch>
        </p:blipFill>
        <p:spPr>
          <a:xfrm>
            <a:off x="0" y="1"/>
            <a:ext cx="12848520" cy="6858000"/>
          </a:xfrm>
          <a:prstGeom prst="rect">
            <a:avLst/>
          </a:prstGeom>
        </p:spPr>
      </p:pic>
      <p:sp>
        <p:nvSpPr>
          <p:cNvPr id="5" name="TextBox 4">
            <a:extLst>
              <a:ext uri="{FF2B5EF4-FFF2-40B4-BE49-F238E27FC236}">
                <a16:creationId xmlns:a16="http://schemas.microsoft.com/office/drawing/2014/main" id="{6723FA32-4914-28EA-2F22-6114415F25D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8and David inquired of the Lord: “Should I pursue these raiders? Will I overtake them?”</a:t>
            </a:r>
          </a:p>
          <a:p>
            <a:r>
              <a:rPr lang="en-US" sz="3600" dirty="0">
                <a:solidFill>
                  <a:srgbClr val="121212"/>
                </a:solidFill>
                <a:latin typeface="ArialMT"/>
              </a:rPr>
              <a:t>“Pursue them,” the Lord replied, “for you will surely overtake them and rescue the captives.”</a:t>
            </a:r>
            <a:endParaRPr lang="en-IN"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8དཱ་བིད་ཀྱིས་དཀོན་མཆོག་ཡ་ཝཱེ་ལ་གསོལ་བ་བཏབ་ནས་ཁོང་ལ། བདག་ནི་དམག་དཔུང་འདིའི་ར་མདར་བརྒྱུགས་ན་རྗེས་ཆོད་པར་འགྱུར་རམ་ཞེས་ཞུས་པ་ལ། དཀོན་མཆོག་ཡ་ཝཱེས་བཀའ་ལན་དུ། ཐེད་ཅིག ཁྱོད་ཀྱིས་དེ་དག་གི་རྗེས་ཆོད་དེ་ཐམས་ཅད་སྐྱོབ་པར་འགྱུར་ཞེས་གསུངས་པས།</a:t>
            </a:r>
            <a:endParaRPr lang="en-ZA" dirty="0"/>
          </a:p>
        </p:txBody>
      </p:sp>
      <p:pic>
        <p:nvPicPr>
          <p:cNvPr id="7" name="Audio 6">
            <a:hlinkClick r:id="" action="ppaction://media"/>
            <a:extLst>
              <a:ext uri="{FF2B5EF4-FFF2-40B4-BE49-F238E27FC236}">
                <a16:creationId xmlns:a16="http://schemas.microsoft.com/office/drawing/2014/main" id="{001DC829-8750-9BE3-B0B9-B660E2A26A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9520"/>
    </mc:Choice>
    <mc:Fallback xmlns="">
      <p:transition spd="slow" advTm="1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613376-F2EF-4B2A-BEE5-386B6A1A063F}"/>
              </a:ext>
            </a:extLst>
          </p:cNvPr>
          <p:cNvPicPr>
            <a:picLocks noChangeAspect="1"/>
          </p:cNvPicPr>
          <p:nvPr/>
        </p:nvPicPr>
        <p:blipFill>
          <a:blip r:embed="rId2"/>
          <a:stretch>
            <a:fillRect/>
          </a:stretch>
        </p:blipFill>
        <p:spPr>
          <a:xfrm>
            <a:off x="-1" y="0"/>
            <a:ext cx="12192000" cy="7062033"/>
          </a:xfrm>
          <a:prstGeom prst="rect">
            <a:avLst/>
          </a:prstGeom>
        </p:spPr>
      </p:pic>
      <p:sp>
        <p:nvSpPr>
          <p:cNvPr id="5" name="TextBox 4">
            <a:extLst>
              <a:ext uri="{FF2B5EF4-FFF2-40B4-BE49-F238E27FC236}">
                <a16:creationId xmlns:a16="http://schemas.microsoft.com/office/drawing/2014/main" id="{FCBABF15-1A6D-CF79-D07B-2CEC7295BDF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200" dirty="0"/>
              <a:t>(They met a man who led them to where the Amalekites were.)</a:t>
            </a:r>
            <a:r>
              <a:rPr lang="en-US" sz="3200" dirty="0">
                <a:solidFill>
                  <a:srgbClr val="121212"/>
                </a:solidFill>
                <a:latin typeface="ArialMT"/>
              </a:rPr>
              <a:t> 16So he led David down, and there were the Amalekites spread out over all the land, eating, drinking, and celebrating the great amount of plunder they had taken from the land of the Philistines and the land of Judah.</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16མི་དེས་དཱ་བིད་མར་ཁྲིད་ནས། ཀྱེ་ཧོ། ཨ་མཱད་ལེག་པ་དེ་དག་ཡུལ་ཐམས་ཅད་དུ་ཐོར་ནས་བཟའ་བཏུང་ལོངས་སུ་སྤྱོད་ཅིང་གར་འཆམ་བཞིན་འདུག་གོ །གང་ལ་ཞེ་ན། དེ་དག་གིས་ཕེ་ལེ་ཤེད་དང་ཡ་ཧུ་དཱ་ཡུལ་གཉིས་ནས་བཅོམ་ནོར་ཆེན་པོ་ཁྱེར་བས་སོ། །</a:t>
            </a:r>
            <a:endParaRPr lang="en-ZA" dirty="0"/>
          </a:p>
        </p:txBody>
      </p:sp>
      <p:pic>
        <p:nvPicPr>
          <p:cNvPr id="5" name="Audio 4">
            <a:hlinkClick r:id="" action="ppaction://media"/>
            <a:extLst>
              <a:ext uri="{FF2B5EF4-FFF2-40B4-BE49-F238E27FC236}">
                <a16:creationId xmlns:a16="http://schemas.microsoft.com/office/drawing/2014/main" id="{DE6688E5-C433-E6AF-0544-988EE0EB2D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7675"/>
    </mc:Choice>
    <mc:Fallback xmlns="">
      <p:transition spd="slow" advTm="1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FF6422-A91F-45E9-90D4-6FDB124CDAD3}"/>
              </a:ext>
            </a:extLst>
          </p:cNvPr>
          <p:cNvPicPr>
            <a:picLocks noChangeAspect="1"/>
          </p:cNvPicPr>
          <p:nvPr/>
        </p:nvPicPr>
        <p:blipFill>
          <a:blip r:embed="rId2"/>
          <a:stretch>
            <a:fillRect/>
          </a:stretch>
        </p:blipFill>
        <p:spPr>
          <a:xfrm>
            <a:off x="0" y="0"/>
            <a:ext cx="12394992" cy="6858000"/>
          </a:xfrm>
          <a:prstGeom prst="rect">
            <a:avLst/>
          </a:prstGeom>
        </p:spPr>
      </p:pic>
      <p:sp>
        <p:nvSpPr>
          <p:cNvPr id="5" name="TextBox 4">
            <a:extLst>
              <a:ext uri="{FF2B5EF4-FFF2-40B4-BE49-F238E27FC236}">
                <a16:creationId xmlns:a16="http://schemas.microsoft.com/office/drawing/2014/main" id="{A0695278-C144-86D6-7FAD-3FFAE3BC11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18So David recovered everything the Amalekites had taken, including his two wives.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18ཡང་ཨ་མཱད་ལེག་པ་རྣམས་ཀྱིས་ཁྱེར་བ་ཐམས་ཅད་དཱ་བིད་ཀྱིས་ཕྱིར་བླངས་ཏེ། དཱ་བིད་ཀྱིས་རང་གི་ཆུང་མ་གཉིས་ཀྱང་བསྐྱབས་པ་རེད།</a:t>
            </a:r>
            <a:endParaRPr lang="en-ZA" dirty="0"/>
          </a:p>
        </p:txBody>
      </p:sp>
      <p:pic>
        <p:nvPicPr>
          <p:cNvPr id="7" name="Audio 6">
            <a:hlinkClick r:id="" action="ppaction://media"/>
            <a:extLst>
              <a:ext uri="{FF2B5EF4-FFF2-40B4-BE49-F238E27FC236}">
                <a16:creationId xmlns:a16="http://schemas.microsoft.com/office/drawing/2014/main" id="{A37B561B-5F90-B198-074C-74CC34716F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633"/>
    </mc:Choice>
    <mc:Fallback xmlns="">
      <p:transition spd="slow" advTm="10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791C09-8298-4FBC-A627-8F353241EF2F}"/>
              </a:ext>
            </a:extLst>
          </p:cNvPr>
          <p:cNvPicPr>
            <a:picLocks noChangeAspect="1"/>
          </p:cNvPicPr>
          <p:nvPr/>
        </p:nvPicPr>
        <p:blipFill>
          <a:blip r:embed="rId2"/>
          <a:stretch>
            <a:fillRect/>
          </a:stretch>
        </p:blipFill>
        <p:spPr>
          <a:xfrm>
            <a:off x="0" y="-2009597"/>
            <a:ext cx="13768754" cy="8867597"/>
          </a:xfrm>
          <a:prstGeom prst="rect">
            <a:avLst/>
          </a:prstGeom>
        </p:spPr>
      </p:pic>
      <p:sp>
        <p:nvSpPr>
          <p:cNvPr id="5" name="TextBox 4">
            <a:extLst>
              <a:ext uri="{FF2B5EF4-FFF2-40B4-BE49-F238E27FC236}">
                <a16:creationId xmlns:a16="http://schemas.microsoft.com/office/drawing/2014/main" id="{87BF709A-A2BC-26A9-8395-CD51D06B7418}"/>
              </a:ext>
            </a:extLst>
          </p:cNvPr>
          <p:cNvSpPr txBox="1"/>
          <p:nvPr/>
        </p:nvSpPr>
        <p:spPr>
          <a:xfrm>
            <a:off x="6689643" y="2424201"/>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30</a:t>
            </a:r>
          </a:p>
          <a:p>
            <a:r>
              <a:rPr lang="bo-CN" sz="8000" b="1" dirty="0">
                <a:solidFill>
                  <a:schemeClr val="bg1"/>
                </a:solidFill>
                <a:latin typeface="ArialMT"/>
              </a:rPr>
              <a:t>ཨ་མ་ལེག་པ་རྣམས་དང་དམག་འཐབ་པ།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8CA96F0-9FC0-4D1A-87B8-486C7E1A286A}"/>
              </a:ext>
            </a:extLst>
          </p:cNvPr>
          <p:cNvPicPr>
            <a:picLocks noChangeAspect="1"/>
          </p:cNvPicPr>
          <p:nvPr/>
        </p:nvPicPr>
        <p:blipFill>
          <a:blip r:embed="rId2"/>
          <a:stretch>
            <a:fillRect/>
          </a:stretch>
        </p:blipFill>
        <p:spPr>
          <a:xfrm>
            <a:off x="-1" y="-376127"/>
            <a:ext cx="12191999" cy="7234127"/>
          </a:xfrm>
          <a:prstGeom prst="rect">
            <a:avLst/>
          </a:prstGeom>
        </p:spPr>
      </p:pic>
      <p:sp>
        <p:nvSpPr>
          <p:cNvPr id="5" name="TextBox 4">
            <a:extLst>
              <a:ext uri="{FF2B5EF4-FFF2-40B4-BE49-F238E27FC236}">
                <a16:creationId xmlns:a16="http://schemas.microsoft.com/office/drawing/2014/main" id="{D297CA84-8785-61A0-8990-F64170945B1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19Nothing was missing, young or old, son or daughter, or any of the plunder the Amalekites had taken. David brought everything back.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19ཁ་རྒན་གཞོན་དང་། བུ་བུ་མོ་དང་། བཅོམ་ནོར་སོགས་དེ་དག་གིས་ཅི་དང་ཅི་ཁྱེར་བ་ཐམས་ཅད་ཀྱི་ནང་ནས་གང་ཡང་མ་སྟོར་བར། དཱ་བིད་ཀྱིས་ནོར་དེ་ཐམས་ཅད་ཕྱིར་བླངས་པ་དང་།</a:t>
            </a:r>
            <a:endParaRPr lang="en-ZA" dirty="0"/>
          </a:p>
        </p:txBody>
      </p:sp>
      <p:pic>
        <p:nvPicPr>
          <p:cNvPr id="5" name="Audio 4">
            <a:hlinkClick r:id="" action="ppaction://media"/>
            <a:extLst>
              <a:ext uri="{FF2B5EF4-FFF2-40B4-BE49-F238E27FC236}">
                <a16:creationId xmlns:a16="http://schemas.microsoft.com/office/drawing/2014/main" id="{D6510668-4BAC-E1F9-6CE6-9394C838C0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509"/>
    </mc:Choice>
    <mc:Fallback xmlns="">
      <p:transition spd="slow" advTm="1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0FA1C794-9B9F-431B-998E-DAFFD37C452E}"/>
              </a:ext>
            </a:extLst>
          </p:cNvPr>
          <p:cNvPicPr>
            <a:picLocks noChangeAspect="1"/>
          </p:cNvPicPr>
          <p:nvPr/>
        </p:nvPicPr>
        <p:blipFill>
          <a:blip r:embed="rId3"/>
          <a:stretch>
            <a:fillRect/>
          </a:stretch>
        </p:blipFill>
        <p:spPr>
          <a:xfrm>
            <a:off x="0" y="-2009597"/>
            <a:ext cx="13768754" cy="8867597"/>
          </a:xfrm>
          <a:prstGeom prst="rect">
            <a:avLst/>
          </a:prstGeom>
        </p:spPr>
      </p:pic>
      <p:sp>
        <p:nvSpPr>
          <p:cNvPr id="7" name="TextBox 6">
            <a:extLst>
              <a:ext uri="{FF2B5EF4-FFF2-40B4-BE49-F238E27FC236}">
                <a16:creationId xmlns:a16="http://schemas.microsoft.com/office/drawing/2014/main" id="{81E1BA13-F8BB-FF0C-E104-7ED0446F000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6. David returns and finds that </a:t>
            </a:r>
            <a:r>
              <a:rPr lang="en-US" sz="5400" b="0" i="0" u="none" strike="noStrike" baseline="0" dirty="0" err="1">
                <a:latin typeface="TimesNewRomanPSMT"/>
              </a:rPr>
              <a:t>Ziklag</a:t>
            </a:r>
            <a:r>
              <a:rPr lang="en-US" sz="5400" b="0" i="0" u="none" strike="noStrike" baseline="0" dirty="0">
                <a:latin typeface="TimesNewRomanPSMT"/>
              </a:rPr>
              <a:t> has been raided -1 Sam 30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ཤ་མུ་ཨེལ་དང་པོ། 30</a:t>
            </a:r>
          </a:p>
          <a:p>
            <a:r>
              <a:rPr lang="bo-CN" sz="8000" b="1" dirty="0">
                <a:solidFill>
                  <a:srgbClr val="121212"/>
                </a:solidFill>
                <a:latin typeface="ArialMT"/>
              </a:rPr>
              <a:t>ཨ་མ་ལེག་པ་རྣམས་དང་དམག་འཐབ་པ།</a:t>
            </a:r>
          </a:p>
          <a:p>
            <a:endParaRPr lang="en-ZA" dirty="0"/>
          </a:p>
        </p:txBody>
      </p:sp>
      <p:pic>
        <p:nvPicPr>
          <p:cNvPr id="7" name="Audio 6">
            <a:hlinkClick r:id="" action="ppaction://media"/>
            <a:extLst>
              <a:ext uri="{FF2B5EF4-FFF2-40B4-BE49-F238E27FC236}">
                <a16:creationId xmlns:a16="http://schemas.microsoft.com/office/drawing/2014/main" id="{192F1EC0-5920-AE2A-B3A3-89A73B1778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970"/>
    </mc:Choice>
    <mc:Fallback xmlns="">
      <p:transition spd="slow" advTm="2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6A34276-E970-47D3-A5D3-2854FCB2A679}"/>
              </a:ext>
            </a:extLst>
          </p:cNvPr>
          <p:cNvPicPr>
            <a:picLocks noChangeAspect="1"/>
          </p:cNvPicPr>
          <p:nvPr/>
        </p:nvPicPr>
        <p:blipFill>
          <a:blip r:embed="rId2"/>
          <a:stretch>
            <a:fillRect/>
          </a:stretch>
        </p:blipFill>
        <p:spPr>
          <a:xfrm>
            <a:off x="0" y="-2009597"/>
            <a:ext cx="13768754" cy="8867597"/>
          </a:xfrm>
          <a:prstGeom prst="rect">
            <a:avLst/>
          </a:prstGeom>
        </p:spPr>
      </p:pic>
      <p:sp>
        <p:nvSpPr>
          <p:cNvPr id="7" name="TextBox 6">
            <a:extLst>
              <a:ext uri="{FF2B5EF4-FFF2-40B4-BE49-F238E27FC236}">
                <a16:creationId xmlns:a16="http://schemas.microsoft.com/office/drawing/2014/main" id="{061299E3-5427-11B4-9236-280F906D0B96}"/>
              </a:ext>
            </a:extLst>
          </p:cNvPr>
          <p:cNvSpPr txBox="1"/>
          <p:nvPr/>
        </p:nvSpPr>
        <p:spPr>
          <a:xfrm>
            <a:off x="6689643" y="2424201"/>
            <a:ext cx="5975129" cy="6858000"/>
          </a:xfrm>
          <a:prstGeom prst="rect">
            <a:avLst/>
          </a:prstGeom>
          <a:noFill/>
        </p:spPr>
        <p:txBody>
          <a:bodyPr wrap="square" rtlCol="0">
            <a:noAutofit/>
          </a:bodyPr>
          <a:lstStyle/>
          <a:p>
            <a:pPr algn="ctr"/>
            <a:r>
              <a:rPr lang="bo-CN" sz="8000" b="1" cap="all" dirty="0">
                <a:solidFill>
                  <a:schemeClr val="bg1"/>
                </a:solidFill>
                <a:latin typeface="ArialMT"/>
              </a:rPr>
              <a:t>ཤ་མུ་ཨེལ་དང་པོ། 30</a:t>
            </a:r>
          </a:p>
          <a:p>
            <a:r>
              <a:rPr lang="bo-CN" sz="8000" b="1" dirty="0">
                <a:solidFill>
                  <a:schemeClr val="bg1"/>
                </a:solidFill>
                <a:latin typeface="ArialMT"/>
              </a:rPr>
              <a:t>ཨ་མ་ལེག་པ་རྣམས་དང་དམག་འཐབ་པ།</a:t>
            </a:r>
          </a:p>
          <a:p>
            <a:endParaRPr lang="en-ZA" dirty="0"/>
          </a:p>
        </p:txBody>
      </p:sp>
      <p:sp>
        <p:nvSpPr>
          <p:cNvPr id="2" name="TextBox 2">
            <a:extLst>
              <a:ext uri="{FF2B5EF4-FFF2-40B4-BE49-F238E27FC236}">
                <a16:creationId xmlns:a16="http://schemas.microsoft.com/office/drawing/2014/main" id="{C73A8C67-9D3F-2818-3910-5C9A29D6C7CC}"/>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1On the third day David and his men arrived in </a:t>
            </a:r>
            <a:r>
              <a:rPr lang="en-US" sz="4400" dirty="0" err="1">
                <a:solidFill>
                  <a:srgbClr val="121212"/>
                </a:solidFill>
                <a:latin typeface="ArialMT"/>
              </a:rPr>
              <a:t>Ziklag</a:t>
            </a:r>
            <a:r>
              <a:rPr lang="en-US" sz="4400" dirty="0">
                <a:solidFill>
                  <a:srgbClr val="121212"/>
                </a:solidFill>
                <a:latin typeface="ArialMT"/>
              </a:rPr>
              <a:t> (The town where their families stayed), and the Amalekites had raided the Negev, attacked </a:t>
            </a:r>
            <a:r>
              <a:rPr lang="en-US" sz="4400" dirty="0" err="1">
                <a:solidFill>
                  <a:srgbClr val="121212"/>
                </a:solidFill>
                <a:latin typeface="ArialMT"/>
              </a:rPr>
              <a:t>Ziklag</a:t>
            </a:r>
            <a:r>
              <a:rPr lang="en-US" sz="4400" dirty="0">
                <a:solidFill>
                  <a:srgbClr val="121212"/>
                </a:solidFill>
                <a:latin typeface="ArialMT"/>
              </a:rPr>
              <a:t>, and burned it down.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1དེ་ནས་ཉིན་གསུམ་པར་དཱ་བིད་དང་ཁོའི་མི་རྣམས་ཙིག་ལག་གྲོང་ཁྱེར་དུ་སླེབས་ཤིང་། སྔོན་ཆད་ཨ་མཱད་ལེག་པ་རྣམས་ཀྱིས་ཡ་ཧུ་དཱ་ཡུལ་གྱི་ནེ་གུབ་དང་ཙིག་ལག་ཏུ་དམག་དྲངས་ནས། ཙིག་ལག་གཏོར་ནས་མེ་ལ་བསྲེགས་ཤིང་།</a:t>
            </a:r>
            <a:endParaRPr lang="en-ZA" dirty="0"/>
          </a:p>
        </p:txBody>
      </p:sp>
      <p:pic>
        <p:nvPicPr>
          <p:cNvPr id="7" name="Audio 6">
            <a:hlinkClick r:id="" action="ppaction://media"/>
            <a:extLst>
              <a:ext uri="{FF2B5EF4-FFF2-40B4-BE49-F238E27FC236}">
                <a16:creationId xmlns:a16="http://schemas.microsoft.com/office/drawing/2014/main" id="{829D8DA4-A447-4BF2-5D1A-0059607F53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6180"/>
    </mc:Choice>
    <mc:Fallback xmlns="">
      <p:transition spd="slow" advTm="1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C06B6A-A72C-4B21-9608-C6C1B360F052}"/>
              </a:ext>
            </a:extLst>
          </p:cNvPr>
          <p:cNvPicPr>
            <a:picLocks noChangeAspect="1"/>
          </p:cNvPicPr>
          <p:nvPr/>
        </p:nvPicPr>
        <p:blipFill>
          <a:blip r:embed="rId2"/>
          <a:stretch>
            <a:fillRect/>
          </a:stretch>
        </p:blipFill>
        <p:spPr>
          <a:xfrm>
            <a:off x="0" y="-99505"/>
            <a:ext cx="12854354" cy="6957505"/>
          </a:xfrm>
          <a:prstGeom prst="rect">
            <a:avLst/>
          </a:prstGeom>
        </p:spPr>
      </p:pic>
      <p:sp>
        <p:nvSpPr>
          <p:cNvPr id="5" name="TextBox 4">
            <a:extLst>
              <a:ext uri="{FF2B5EF4-FFF2-40B4-BE49-F238E27FC236}">
                <a16:creationId xmlns:a16="http://schemas.microsoft.com/office/drawing/2014/main" id="{C3F2C4E6-3341-261C-DBFB-4B7AA6E7518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2They had taken captive the women and all  who were there, both young and old. They had not killed anyone, but had carried them off as they went on their way.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2གྲོང་ཁྱེར་དེ་རུ་གནས་པའི་བུད་མེད་ཐམས་ཅད་བཟུང་ནས། ཆེ་ཆུང་གཅིག་ཀྱང་མ་བསད་པར་བཟུང་ཞིང་ཁྲིད་ནས་ལམ་དུ་ཞུགས་པ་རེད།</a:t>
            </a:r>
            <a:endParaRPr lang="en-ZA" dirty="0"/>
          </a:p>
        </p:txBody>
      </p:sp>
      <p:pic>
        <p:nvPicPr>
          <p:cNvPr id="7" name="Audio 6">
            <a:hlinkClick r:id="" action="ppaction://media"/>
            <a:extLst>
              <a:ext uri="{FF2B5EF4-FFF2-40B4-BE49-F238E27FC236}">
                <a16:creationId xmlns:a16="http://schemas.microsoft.com/office/drawing/2014/main" id="{0CD05F8F-83BD-98EB-8CAA-D4141BE61C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9449"/>
    </mc:Choice>
    <mc:Fallback xmlns="">
      <p:transition spd="slow" advTm="9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D9D7A0-C49D-47DD-B10A-CDB13F76F53A}"/>
              </a:ext>
            </a:extLst>
          </p:cNvPr>
          <p:cNvPicPr>
            <a:picLocks noChangeAspect="1"/>
          </p:cNvPicPr>
          <p:nvPr/>
        </p:nvPicPr>
        <p:blipFill>
          <a:blip r:embed="rId2"/>
          <a:stretch>
            <a:fillRect/>
          </a:stretch>
        </p:blipFill>
        <p:spPr>
          <a:xfrm>
            <a:off x="-1" y="0"/>
            <a:ext cx="13224387" cy="6858000"/>
          </a:xfrm>
          <a:prstGeom prst="rect">
            <a:avLst/>
          </a:prstGeom>
        </p:spPr>
      </p:pic>
      <p:sp>
        <p:nvSpPr>
          <p:cNvPr id="5" name="TextBox 4">
            <a:extLst>
              <a:ext uri="{FF2B5EF4-FFF2-40B4-BE49-F238E27FC236}">
                <a16:creationId xmlns:a16="http://schemas.microsoft.com/office/drawing/2014/main" id="{4D505199-90AD-631E-DE58-55B954F331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3When David and his men came to the city, they found it burned down and their wives and sons and daughters taken captive.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3དཱ་བིད་དང་དེའི་མི་རྣམས་གྲོང་ཁྱེར་དེར་སླེབས་པའི་སྐབས་སུ། ཀྱེ་ཧོ། གྲོང་ཁྱེར་མེ་ལ་བསྲེགས་ཏེ། དེ་དག་གི་བུད་མེད་རྣམས་དང་། བུ་རྣམས་དང་། བུ་མོ་རྣམས་བཟུང་ནས་བཙོན་དུ་ཁྱེར་བ་མཐོང་ནས།</a:t>
            </a:r>
            <a:endParaRPr lang="en-ZA" sz="1400" dirty="0"/>
          </a:p>
        </p:txBody>
      </p:sp>
      <p:pic>
        <p:nvPicPr>
          <p:cNvPr id="7" name="Audio 6">
            <a:hlinkClick r:id="" action="ppaction://media"/>
            <a:extLst>
              <a:ext uri="{FF2B5EF4-FFF2-40B4-BE49-F238E27FC236}">
                <a16:creationId xmlns:a16="http://schemas.microsoft.com/office/drawing/2014/main" id="{3E18DF97-A53C-6BA6-4837-1D2BCCC9F1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1003"/>
    </mc:Choice>
    <mc:Fallback xmlns="">
      <p:transition spd="slow" advTm="1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1151</Words>
  <Application>Microsoft Office PowerPoint</Application>
  <PresentationFormat>Widescreen</PresentationFormat>
  <Paragraphs>58</Paragraphs>
  <Slides>22</Slides>
  <Notes>2</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2024-07-11T09:54:46Z</dcterms:modified>
</cp:coreProperties>
</file>