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10" r:id="rId3"/>
    <p:sldId id="426" r:id="rId4"/>
    <p:sldId id="427" r:id="rId5"/>
    <p:sldId id="428" r:id="rId6"/>
    <p:sldId id="429" r:id="rId7"/>
    <p:sldId id="430" r:id="rId8"/>
    <p:sldId id="431" r:id="rId9"/>
    <p:sldId id="432" r:id="rId10"/>
    <p:sldId id="433" r:id="rId11"/>
    <p:sldId id="434" r:id="rId12"/>
    <p:sldId id="435" r:id="rId13"/>
    <p:sldId id="436" r:id="rId14"/>
    <p:sldId id="439" r:id="rId15"/>
    <p:sldId id="438" r:id="rId16"/>
    <p:sldId id="437" r:id="rId17"/>
    <p:sldId id="440" r:id="rId18"/>
    <p:sldId id="441" r:id="rId19"/>
    <p:sldId id="442" r:id="rId20"/>
    <p:sldId id="443" r:id="rId21"/>
    <p:sldId id="444" r:id="rId22"/>
    <p:sldId id="445" r:id="rId23"/>
    <p:sldId id="446" r:id="rId24"/>
    <p:sldId id="44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7CA6B5-7D97-4A9D-83D7-6A686CEC4BD7}" v="2" dt="2024-07-11T08:51:44.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1323" autoAdjust="0"/>
  </p:normalViewPr>
  <p:slideViewPr>
    <p:cSldViewPr snapToGrid="0">
      <p:cViewPr varScale="1">
        <p:scale>
          <a:sx n="95" d="100"/>
          <a:sy n="95" d="100"/>
        </p:scale>
        <p:origin x="900" y="18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C629353A-36C9-4F9E-95F7-FD004D7F9E91}"/>
    <pc:docChg chg="custSel modSld">
      <pc:chgData name="Leonie Smith" userId="fed1330f33f5650e" providerId="LiveId" clId="{C629353A-36C9-4F9E-95F7-FD004D7F9E91}" dt="2022-05-13T07:06:14.026" v="61" actId="5793"/>
      <pc:docMkLst>
        <pc:docMk/>
      </pc:docMkLst>
      <pc:sldChg chg="addSp modSp modNotesTx">
        <pc:chgData name="Leonie Smith" userId="fed1330f33f5650e" providerId="LiveId" clId="{C629353A-36C9-4F9E-95F7-FD004D7F9E91}" dt="2022-05-13T07:06:14.026" v="61" actId="5793"/>
        <pc:sldMkLst>
          <pc:docMk/>
          <pc:sldMk cId="2869461528" sldId="308"/>
        </pc:sldMkLst>
        <pc:picChg chg="add mod">
          <ac:chgData name="Leonie Smith" userId="fed1330f33f5650e" providerId="LiveId" clId="{C629353A-36C9-4F9E-95F7-FD004D7F9E91}" dt="2022-05-10T07:30:27.939" v="0"/>
          <ac:picMkLst>
            <pc:docMk/>
            <pc:sldMk cId="2869461528" sldId="308"/>
            <ac:picMk id="4" creationId="{36FBBF5A-C92E-48C5-2230-31B85F5F740A}"/>
          </ac:picMkLst>
        </pc:picChg>
      </pc:sldChg>
      <pc:sldChg chg="addSp delSp modSp modTransition modAnim">
        <pc:chgData name="Leonie Smith" userId="fed1330f33f5650e" providerId="LiveId" clId="{C629353A-36C9-4F9E-95F7-FD004D7F9E91}" dt="2022-05-10T07:31:27.765" v="5"/>
        <pc:sldMkLst>
          <pc:docMk/>
          <pc:sldMk cId="1003827451" sldId="426"/>
        </pc:sldMkLst>
        <pc:picChg chg="add del mod">
          <ac:chgData name="Leonie Smith" userId="fed1330f33f5650e" providerId="LiveId" clId="{C629353A-36C9-4F9E-95F7-FD004D7F9E91}" dt="2022-05-10T07:30:58.979" v="2"/>
          <ac:picMkLst>
            <pc:docMk/>
            <pc:sldMk cId="1003827451" sldId="426"/>
            <ac:picMk id="2" creationId="{1357EF97-ED3D-C961-4B79-ADCABF22974E}"/>
          </ac:picMkLst>
        </pc:picChg>
        <pc:picChg chg="add del mod">
          <ac:chgData name="Leonie Smith" userId="fed1330f33f5650e" providerId="LiveId" clId="{C629353A-36C9-4F9E-95F7-FD004D7F9E91}" dt="2022-05-10T07:31:19.531" v="4"/>
          <ac:picMkLst>
            <pc:docMk/>
            <pc:sldMk cId="1003827451" sldId="426"/>
            <ac:picMk id="3" creationId="{D86DBD28-C68F-E6C6-8AF3-5AE2730EC93E}"/>
          </ac:picMkLst>
        </pc:picChg>
        <pc:picChg chg="add mod">
          <ac:chgData name="Leonie Smith" userId="fed1330f33f5650e" providerId="LiveId" clId="{C629353A-36C9-4F9E-95F7-FD004D7F9E91}" dt="2022-05-10T07:31:27.765" v="5"/>
          <ac:picMkLst>
            <pc:docMk/>
            <pc:sldMk cId="1003827451" sldId="426"/>
            <ac:picMk id="5" creationId="{E7CD0B4C-6787-8EF3-53A8-B05ACC5516D9}"/>
          </ac:picMkLst>
        </pc:picChg>
      </pc:sldChg>
      <pc:sldChg chg="addSp delSp modSp modTransition modAnim">
        <pc:chgData name="Leonie Smith" userId="fed1330f33f5650e" providerId="LiveId" clId="{C629353A-36C9-4F9E-95F7-FD004D7F9E91}" dt="2022-05-10T07:32:54.826" v="10"/>
        <pc:sldMkLst>
          <pc:docMk/>
          <pc:sldMk cId="2174129452" sldId="428"/>
        </pc:sldMkLst>
        <pc:picChg chg="add del mod">
          <ac:chgData name="Leonie Smith" userId="fed1330f33f5650e" providerId="LiveId" clId="{C629353A-36C9-4F9E-95F7-FD004D7F9E91}" dt="2022-05-10T07:32:12.206" v="7"/>
          <ac:picMkLst>
            <pc:docMk/>
            <pc:sldMk cId="2174129452" sldId="428"/>
            <ac:picMk id="2" creationId="{67479E62-9375-6B00-58C6-376492C02596}"/>
          </ac:picMkLst>
        </pc:picChg>
        <pc:picChg chg="add del mod">
          <ac:chgData name="Leonie Smith" userId="fed1330f33f5650e" providerId="LiveId" clId="{C629353A-36C9-4F9E-95F7-FD004D7F9E91}" dt="2022-05-10T07:32:41.940" v="9"/>
          <ac:picMkLst>
            <pc:docMk/>
            <pc:sldMk cId="2174129452" sldId="428"/>
            <ac:picMk id="3" creationId="{E7E97613-9B86-35D0-3B82-FDB8629047DA}"/>
          </ac:picMkLst>
        </pc:picChg>
        <pc:picChg chg="add mod">
          <ac:chgData name="Leonie Smith" userId="fed1330f33f5650e" providerId="LiveId" clId="{C629353A-36C9-4F9E-95F7-FD004D7F9E91}" dt="2022-05-10T07:32:54.826" v="10"/>
          <ac:picMkLst>
            <pc:docMk/>
            <pc:sldMk cId="2174129452" sldId="428"/>
            <ac:picMk id="5" creationId="{0CF0B34C-D526-6176-E9F4-F89F79F41AD9}"/>
          </ac:picMkLst>
        </pc:picChg>
      </pc:sldChg>
      <pc:sldChg chg="addSp delSp modSp modTransition modAnim">
        <pc:chgData name="Leonie Smith" userId="fed1330f33f5650e" providerId="LiveId" clId="{C629353A-36C9-4F9E-95F7-FD004D7F9E91}" dt="2022-05-10T07:35:06.790" v="19"/>
        <pc:sldMkLst>
          <pc:docMk/>
          <pc:sldMk cId="942615762" sldId="430"/>
        </pc:sldMkLst>
        <pc:picChg chg="add del mod">
          <ac:chgData name="Leonie Smith" userId="fed1330f33f5650e" providerId="LiveId" clId="{C629353A-36C9-4F9E-95F7-FD004D7F9E91}" dt="2022-05-10T07:34:07.872" v="12"/>
          <ac:picMkLst>
            <pc:docMk/>
            <pc:sldMk cId="942615762" sldId="430"/>
            <ac:picMk id="2" creationId="{3CA43EB8-613F-89AD-CF89-27566381AC31}"/>
          </ac:picMkLst>
        </pc:picChg>
        <pc:picChg chg="add del mod">
          <ac:chgData name="Leonie Smith" userId="fed1330f33f5650e" providerId="LiveId" clId="{C629353A-36C9-4F9E-95F7-FD004D7F9E91}" dt="2022-05-10T07:34:19.228" v="14"/>
          <ac:picMkLst>
            <pc:docMk/>
            <pc:sldMk cId="942615762" sldId="430"/>
            <ac:picMk id="3" creationId="{539820AC-EBF6-52E2-DDB7-AFF75DE4F21F}"/>
          </ac:picMkLst>
        </pc:picChg>
        <pc:picChg chg="add del mod">
          <ac:chgData name="Leonie Smith" userId="fed1330f33f5650e" providerId="LiveId" clId="{C629353A-36C9-4F9E-95F7-FD004D7F9E91}" dt="2022-05-10T07:34:40.459" v="16"/>
          <ac:picMkLst>
            <pc:docMk/>
            <pc:sldMk cId="942615762" sldId="430"/>
            <ac:picMk id="5" creationId="{0ED86C11-E963-4B9E-DEA8-9C549B90F4E7}"/>
          </ac:picMkLst>
        </pc:picChg>
        <pc:picChg chg="add del mod">
          <ac:chgData name="Leonie Smith" userId="fed1330f33f5650e" providerId="LiveId" clId="{C629353A-36C9-4F9E-95F7-FD004D7F9E91}" dt="2022-05-10T07:34:55.861" v="18"/>
          <ac:picMkLst>
            <pc:docMk/>
            <pc:sldMk cId="942615762" sldId="430"/>
            <ac:picMk id="7" creationId="{95877FE0-177C-301C-E12F-27E71C1E091B}"/>
          </ac:picMkLst>
        </pc:picChg>
        <pc:picChg chg="add mod">
          <ac:chgData name="Leonie Smith" userId="fed1330f33f5650e" providerId="LiveId" clId="{C629353A-36C9-4F9E-95F7-FD004D7F9E91}" dt="2022-05-10T07:35:06.790" v="19"/>
          <ac:picMkLst>
            <pc:docMk/>
            <pc:sldMk cId="942615762" sldId="430"/>
            <ac:picMk id="8" creationId="{A1A3A02A-44B8-0A0A-30AD-1115ED655658}"/>
          </ac:picMkLst>
        </pc:picChg>
      </pc:sldChg>
      <pc:sldChg chg="addSp modSp">
        <pc:chgData name="Leonie Smith" userId="fed1330f33f5650e" providerId="LiveId" clId="{C629353A-36C9-4F9E-95F7-FD004D7F9E91}" dt="2022-05-10T07:36:04.001" v="20"/>
        <pc:sldMkLst>
          <pc:docMk/>
          <pc:sldMk cId="1886351016" sldId="432"/>
        </pc:sldMkLst>
        <pc:picChg chg="add mod">
          <ac:chgData name="Leonie Smith" userId="fed1330f33f5650e" providerId="LiveId" clId="{C629353A-36C9-4F9E-95F7-FD004D7F9E91}" dt="2022-05-10T07:36:04.001" v="20"/>
          <ac:picMkLst>
            <pc:docMk/>
            <pc:sldMk cId="1886351016" sldId="432"/>
            <ac:picMk id="2" creationId="{A3914A83-B4E9-F078-4D33-389E10757E35}"/>
          </ac:picMkLst>
        </pc:picChg>
      </pc:sldChg>
      <pc:sldChg chg="addSp delSp modSp modTransition modAnim">
        <pc:chgData name="Leonie Smith" userId="fed1330f33f5650e" providerId="LiveId" clId="{C629353A-36C9-4F9E-95F7-FD004D7F9E91}" dt="2022-05-10T07:37:15.949" v="23"/>
        <pc:sldMkLst>
          <pc:docMk/>
          <pc:sldMk cId="882125327" sldId="434"/>
        </pc:sldMkLst>
        <pc:picChg chg="add del mod">
          <ac:chgData name="Leonie Smith" userId="fed1330f33f5650e" providerId="LiveId" clId="{C629353A-36C9-4F9E-95F7-FD004D7F9E91}" dt="2022-05-10T07:36:59.552" v="22"/>
          <ac:picMkLst>
            <pc:docMk/>
            <pc:sldMk cId="882125327" sldId="434"/>
            <ac:picMk id="2" creationId="{CD28FC82-437F-0FCF-B8B1-C2036FBC6EE9}"/>
          </ac:picMkLst>
        </pc:picChg>
        <pc:picChg chg="add mod">
          <ac:chgData name="Leonie Smith" userId="fed1330f33f5650e" providerId="LiveId" clId="{C629353A-36C9-4F9E-95F7-FD004D7F9E91}" dt="2022-05-10T07:37:15.949" v="23"/>
          <ac:picMkLst>
            <pc:docMk/>
            <pc:sldMk cId="882125327" sldId="434"/>
            <ac:picMk id="3" creationId="{3DD58E09-8AE0-ECC2-6535-8CCC9F54D24D}"/>
          </ac:picMkLst>
        </pc:picChg>
      </pc:sldChg>
      <pc:sldChg chg="addSp delSp modSp modTransition modAnim">
        <pc:chgData name="Leonie Smith" userId="fed1330f33f5650e" providerId="LiveId" clId="{C629353A-36C9-4F9E-95F7-FD004D7F9E91}" dt="2022-05-10T07:39:56.841" v="34"/>
        <pc:sldMkLst>
          <pc:docMk/>
          <pc:sldMk cId="3195935868" sldId="436"/>
        </pc:sldMkLst>
        <pc:picChg chg="add del mod">
          <ac:chgData name="Leonie Smith" userId="fed1330f33f5650e" providerId="LiveId" clId="{C629353A-36C9-4F9E-95F7-FD004D7F9E91}" dt="2022-05-10T07:38:11.361" v="25"/>
          <ac:picMkLst>
            <pc:docMk/>
            <pc:sldMk cId="3195935868" sldId="436"/>
            <ac:picMk id="2" creationId="{CD31FF20-65D4-09C3-F855-DC67EF960109}"/>
          </ac:picMkLst>
        </pc:picChg>
        <pc:picChg chg="add del mod">
          <ac:chgData name="Leonie Smith" userId="fed1330f33f5650e" providerId="LiveId" clId="{C629353A-36C9-4F9E-95F7-FD004D7F9E91}" dt="2022-05-10T07:38:31.180" v="27"/>
          <ac:picMkLst>
            <pc:docMk/>
            <pc:sldMk cId="3195935868" sldId="436"/>
            <ac:picMk id="3" creationId="{2B67BEAE-18C8-3118-D793-5D99954D2804}"/>
          </ac:picMkLst>
        </pc:picChg>
        <pc:picChg chg="add del mod">
          <ac:chgData name="Leonie Smith" userId="fed1330f33f5650e" providerId="LiveId" clId="{C629353A-36C9-4F9E-95F7-FD004D7F9E91}" dt="2022-05-10T07:39:05.230" v="29"/>
          <ac:picMkLst>
            <pc:docMk/>
            <pc:sldMk cId="3195935868" sldId="436"/>
            <ac:picMk id="5" creationId="{6DFB8A74-7596-6B79-1A29-D713D6D873B9}"/>
          </ac:picMkLst>
        </pc:picChg>
        <pc:picChg chg="add del mod">
          <ac:chgData name="Leonie Smith" userId="fed1330f33f5650e" providerId="LiveId" clId="{C629353A-36C9-4F9E-95F7-FD004D7F9E91}" dt="2022-05-10T07:39:38.283" v="31"/>
          <ac:picMkLst>
            <pc:docMk/>
            <pc:sldMk cId="3195935868" sldId="436"/>
            <ac:picMk id="7" creationId="{CBADCBF5-6444-F90A-92B6-88ACC495AF06}"/>
          </ac:picMkLst>
        </pc:picChg>
        <pc:picChg chg="add del mod">
          <ac:chgData name="Leonie Smith" userId="fed1330f33f5650e" providerId="LiveId" clId="{C629353A-36C9-4F9E-95F7-FD004D7F9E91}" dt="2022-05-10T07:39:47.740" v="33"/>
          <ac:picMkLst>
            <pc:docMk/>
            <pc:sldMk cId="3195935868" sldId="436"/>
            <ac:picMk id="8" creationId="{8345A488-8E72-C19F-F826-368D9EE0C32C}"/>
          </ac:picMkLst>
        </pc:picChg>
        <pc:picChg chg="add mod">
          <ac:chgData name="Leonie Smith" userId="fed1330f33f5650e" providerId="LiveId" clId="{C629353A-36C9-4F9E-95F7-FD004D7F9E91}" dt="2022-05-10T07:39:56.841" v="34"/>
          <ac:picMkLst>
            <pc:docMk/>
            <pc:sldMk cId="3195935868" sldId="436"/>
            <ac:picMk id="9" creationId="{2DF8105E-B7C6-4F46-CD3A-B6C2CE421847}"/>
          </ac:picMkLst>
        </pc:picChg>
      </pc:sldChg>
      <pc:sldChg chg="addSp delSp modSp modTransition modAnim">
        <pc:chgData name="Leonie Smith" userId="fed1330f33f5650e" providerId="LiveId" clId="{C629353A-36C9-4F9E-95F7-FD004D7F9E91}" dt="2022-05-10T07:41:37.902" v="37"/>
        <pc:sldMkLst>
          <pc:docMk/>
          <pc:sldMk cId="3261377596" sldId="438"/>
        </pc:sldMkLst>
        <pc:picChg chg="add del mod">
          <ac:chgData name="Leonie Smith" userId="fed1330f33f5650e" providerId="LiveId" clId="{C629353A-36C9-4F9E-95F7-FD004D7F9E91}" dt="2022-05-10T07:41:18.425" v="36"/>
          <ac:picMkLst>
            <pc:docMk/>
            <pc:sldMk cId="3261377596" sldId="438"/>
            <ac:picMk id="2" creationId="{385549D4-8B52-C5EE-F118-176D8F4F290F}"/>
          </ac:picMkLst>
        </pc:picChg>
        <pc:picChg chg="add mod">
          <ac:chgData name="Leonie Smith" userId="fed1330f33f5650e" providerId="LiveId" clId="{C629353A-36C9-4F9E-95F7-FD004D7F9E91}" dt="2022-05-10T07:41:37.902" v="37"/>
          <ac:picMkLst>
            <pc:docMk/>
            <pc:sldMk cId="3261377596" sldId="438"/>
            <ac:picMk id="3" creationId="{6000D97B-078D-3331-0C34-690B944634B0}"/>
          </ac:picMkLst>
        </pc:picChg>
      </pc:sldChg>
      <pc:sldChg chg="addSp delSp modSp modTransition modAnim">
        <pc:chgData name="Leonie Smith" userId="fed1330f33f5650e" providerId="LiveId" clId="{C629353A-36C9-4F9E-95F7-FD004D7F9E91}" dt="2022-05-10T07:42:36.115" v="40"/>
        <pc:sldMkLst>
          <pc:docMk/>
          <pc:sldMk cId="923867738" sldId="440"/>
        </pc:sldMkLst>
        <pc:picChg chg="add del mod">
          <ac:chgData name="Leonie Smith" userId="fed1330f33f5650e" providerId="LiveId" clId="{C629353A-36C9-4F9E-95F7-FD004D7F9E91}" dt="2022-05-10T07:42:24.034" v="39"/>
          <ac:picMkLst>
            <pc:docMk/>
            <pc:sldMk cId="923867738" sldId="440"/>
            <ac:picMk id="2" creationId="{B1F63FA4-06BD-B4C4-87C2-1C0B7CC846D6}"/>
          </ac:picMkLst>
        </pc:picChg>
        <pc:picChg chg="add mod">
          <ac:chgData name="Leonie Smith" userId="fed1330f33f5650e" providerId="LiveId" clId="{C629353A-36C9-4F9E-95F7-FD004D7F9E91}" dt="2022-05-10T07:42:36.115" v="40"/>
          <ac:picMkLst>
            <pc:docMk/>
            <pc:sldMk cId="923867738" sldId="440"/>
            <ac:picMk id="3" creationId="{B9D2B3B7-EDB6-9FDE-2C9C-AAB4B64692A1}"/>
          </ac:picMkLst>
        </pc:picChg>
      </pc:sldChg>
      <pc:sldChg chg="addSp delSp modSp modTransition modAnim">
        <pc:chgData name="Leonie Smith" userId="fed1330f33f5650e" providerId="LiveId" clId="{C629353A-36C9-4F9E-95F7-FD004D7F9E91}" dt="2022-05-10T07:45:14.964" v="53"/>
        <pc:sldMkLst>
          <pc:docMk/>
          <pc:sldMk cId="2180228365" sldId="442"/>
        </pc:sldMkLst>
        <pc:picChg chg="add del mod">
          <ac:chgData name="Leonie Smith" userId="fed1330f33f5650e" providerId="LiveId" clId="{C629353A-36C9-4F9E-95F7-FD004D7F9E91}" dt="2022-05-10T07:43:22.805" v="42"/>
          <ac:picMkLst>
            <pc:docMk/>
            <pc:sldMk cId="2180228365" sldId="442"/>
            <ac:picMk id="2" creationId="{D9F122DB-95B2-8A50-0952-E551D19FE6F0}"/>
          </ac:picMkLst>
        </pc:picChg>
        <pc:picChg chg="add del mod">
          <ac:chgData name="Leonie Smith" userId="fed1330f33f5650e" providerId="LiveId" clId="{C629353A-36C9-4F9E-95F7-FD004D7F9E91}" dt="2022-05-10T07:43:42.242" v="44"/>
          <ac:picMkLst>
            <pc:docMk/>
            <pc:sldMk cId="2180228365" sldId="442"/>
            <ac:picMk id="3" creationId="{194BC1EA-8CCD-8EB6-23CB-6B6C6F394996}"/>
          </ac:picMkLst>
        </pc:picChg>
        <pc:picChg chg="add del mod">
          <ac:chgData name="Leonie Smith" userId="fed1330f33f5650e" providerId="LiveId" clId="{C629353A-36C9-4F9E-95F7-FD004D7F9E91}" dt="2022-05-10T07:44:09.712" v="46"/>
          <ac:picMkLst>
            <pc:docMk/>
            <pc:sldMk cId="2180228365" sldId="442"/>
            <ac:picMk id="5" creationId="{17DE7332-2AA6-1319-99DF-E5AC80666F88}"/>
          </ac:picMkLst>
        </pc:picChg>
        <pc:picChg chg="add del mod">
          <ac:chgData name="Leonie Smith" userId="fed1330f33f5650e" providerId="LiveId" clId="{C629353A-36C9-4F9E-95F7-FD004D7F9E91}" dt="2022-05-10T07:44:23.695" v="48"/>
          <ac:picMkLst>
            <pc:docMk/>
            <pc:sldMk cId="2180228365" sldId="442"/>
            <ac:picMk id="7" creationId="{A1D688AC-6535-8198-354D-57E496E8A18B}"/>
          </ac:picMkLst>
        </pc:picChg>
        <pc:picChg chg="add del mod">
          <ac:chgData name="Leonie Smith" userId="fed1330f33f5650e" providerId="LiveId" clId="{C629353A-36C9-4F9E-95F7-FD004D7F9E91}" dt="2022-05-10T07:44:35.645" v="50"/>
          <ac:picMkLst>
            <pc:docMk/>
            <pc:sldMk cId="2180228365" sldId="442"/>
            <ac:picMk id="8" creationId="{9D4FBA8B-F826-763B-F95C-1FFE570AB4FC}"/>
          </ac:picMkLst>
        </pc:picChg>
        <pc:picChg chg="add del mod">
          <ac:chgData name="Leonie Smith" userId="fed1330f33f5650e" providerId="LiveId" clId="{C629353A-36C9-4F9E-95F7-FD004D7F9E91}" dt="2022-05-10T07:44:56.985" v="52"/>
          <ac:picMkLst>
            <pc:docMk/>
            <pc:sldMk cId="2180228365" sldId="442"/>
            <ac:picMk id="9" creationId="{B9A24194-FB87-320F-6AB9-461D271CA176}"/>
          </ac:picMkLst>
        </pc:picChg>
        <pc:picChg chg="add mod">
          <ac:chgData name="Leonie Smith" userId="fed1330f33f5650e" providerId="LiveId" clId="{C629353A-36C9-4F9E-95F7-FD004D7F9E91}" dt="2022-05-10T07:45:14.964" v="53"/>
          <ac:picMkLst>
            <pc:docMk/>
            <pc:sldMk cId="2180228365" sldId="442"/>
            <ac:picMk id="10" creationId="{578BE7E2-F271-1C8E-E588-E0AA2F84433E}"/>
          </ac:picMkLst>
        </pc:picChg>
      </pc:sldChg>
      <pc:sldChg chg="addSp modSp">
        <pc:chgData name="Leonie Smith" userId="fed1330f33f5650e" providerId="LiveId" clId="{C629353A-36C9-4F9E-95F7-FD004D7F9E91}" dt="2022-05-10T07:51:16.374" v="57"/>
        <pc:sldMkLst>
          <pc:docMk/>
          <pc:sldMk cId="1718612039" sldId="444"/>
        </pc:sldMkLst>
        <pc:picChg chg="add mod">
          <ac:chgData name="Leonie Smith" userId="fed1330f33f5650e" providerId="LiveId" clId="{C629353A-36C9-4F9E-95F7-FD004D7F9E91}" dt="2022-05-10T07:51:16.374" v="57"/>
          <ac:picMkLst>
            <pc:docMk/>
            <pc:sldMk cId="1718612039" sldId="444"/>
            <ac:picMk id="2" creationId="{165A1BAB-BBA7-178C-D3A1-334ACAF213FC}"/>
          </ac:picMkLst>
        </pc:picChg>
      </pc:sldChg>
      <pc:sldChg chg="addSp delSp modSp modTransition modAnim">
        <pc:chgData name="Leonie Smith" userId="fed1330f33f5650e" providerId="LiveId" clId="{C629353A-36C9-4F9E-95F7-FD004D7F9E91}" dt="2022-05-10T07:47:27.353" v="56"/>
        <pc:sldMkLst>
          <pc:docMk/>
          <pc:sldMk cId="665805102" sldId="446"/>
        </pc:sldMkLst>
        <pc:picChg chg="add del mod">
          <ac:chgData name="Leonie Smith" userId="fed1330f33f5650e" providerId="LiveId" clId="{C629353A-36C9-4F9E-95F7-FD004D7F9E91}" dt="2022-05-10T07:47:10.706" v="55"/>
          <ac:picMkLst>
            <pc:docMk/>
            <pc:sldMk cId="665805102" sldId="446"/>
            <ac:picMk id="2" creationId="{8B1B6D2B-4A13-74FE-0D95-A8E5E6ABC1BB}"/>
          </ac:picMkLst>
        </pc:picChg>
        <pc:picChg chg="add mod">
          <ac:chgData name="Leonie Smith" userId="fed1330f33f5650e" providerId="LiveId" clId="{C629353A-36C9-4F9E-95F7-FD004D7F9E91}" dt="2022-05-10T07:47:27.353" v="56"/>
          <ac:picMkLst>
            <pc:docMk/>
            <pc:sldMk cId="665805102" sldId="446"/>
            <ac:picMk id="3" creationId="{EFCAACE2-C495-62AD-ABA8-048E2AACE1B7}"/>
          </ac:picMkLst>
        </pc:picChg>
      </pc:sldChg>
    </pc:docChg>
  </pc:docChgLst>
  <pc:docChgLst>
    <pc:chgData name="Alfred Smith" userId="3c60a3631c0db8ad" providerId="LiveId" clId="{697CA6B5-7D97-4A9D-83D7-6A686CEC4BD7}"/>
    <pc:docChg chg="undo redo custSel modSld">
      <pc:chgData name="Alfred Smith" userId="3c60a3631c0db8ad" providerId="LiveId" clId="{697CA6B5-7D97-4A9D-83D7-6A686CEC4BD7}" dt="2024-07-11T10:16:49.151" v="32" actId="20577"/>
      <pc:docMkLst>
        <pc:docMk/>
      </pc:docMkLst>
      <pc:sldChg chg="addSp delSp modSp mod">
        <pc:chgData name="Alfred Smith" userId="3c60a3631c0db8ad" providerId="LiveId" clId="{697CA6B5-7D97-4A9D-83D7-6A686CEC4BD7}" dt="2024-07-11T08:51:27.394" v="1"/>
        <pc:sldMkLst>
          <pc:docMk/>
          <pc:sldMk cId="2869461528" sldId="308"/>
        </pc:sldMkLst>
        <pc:spChg chg="del">
          <ac:chgData name="Alfred Smith" userId="3c60a3631c0db8ad" providerId="LiveId" clId="{697CA6B5-7D97-4A9D-83D7-6A686CEC4BD7}" dt="2024-07-11T08:51:26.842" v="0" actId="478"/>
          <ac:spMkLst>
            <pc:docMk/>
            <pc:sldMk cId="2869461528" sldId="308"/>
            <ac:spMk id="3" creationId="{77C8C5EB-7063-4EFF-9206-9F831A363AF1}"/>
          </ac:spMkLst>
        </pc:spChg>
        <pc:spChg chg="add mod">
          <ac:chgData name="Alfred Smith" userId="3c60a3631c0db8ad" providerId="LiveId" clId="{697CA6B5-7D97-4A9D-83D7-6A686CEC4BD7}" dt="2024-07-11T08:51:27.394" v="1"/>
          <ac:spMkLst>
            <pc:docMk/>
            <pc:sldMk cId="2869461528" sldId="308"/>
            <ac:spMk id="4" creationId="{71E63DA9-CC0C-F1BC-4973-7F8E4D0FF051}"/>
          </ac:spMkLst>
        </pc:spChg>
      </pc:sldChg>
      <pc:sldChg chg="addSp modSp mod">
        <pc:chgData name="Alfred Smith" userId="3c60a3631c0db8ad" providerId="LiveId" clId="{697CA6B5-7D97-4A9D-83D7-6A686CEC4BD7}" dt="2024-07-11T08:51:49.386" v="3" actId="1076"/>
        <pc:sldMkLst>
          <pc:docMk/>
          <pc:sldMk cId="1727650077" sldId="427"/>
        </pc:sldMkLst>
        <pc:spChg chg="add mod">
          <ac:chgData name="Alfred Smith" userId="3c60a3631c0db8ad" providerId="LiveId" clId="{697CA6B5-7D97-4A9D-83D7-6A686CEC4BD7}" dt="2024-07-11T08:51:49.386" v="3" actId="1076"/>
          <ac:spMkLst>
            <pc:docMk/>
            <pc:sldMk cId="1727650077" sldId="427"/>
            <ac:spMk id="2" creationId="{407F020A-E80F-F4EE-F9A7-BFE7DE93B17A}"/>
          </ac:spMkLst>
        </pc:spChg>
      </pc:sldChg>
      <pc:sldChg chg="modSp mod">
        <pc:chgData name="Alfred Smith" userId="3c60a3631c0db8ad" providerId="LiveId" clId="{697CA6B5-7D97-4A9D-83D7-6A686CEC4BD7}" dt="2024-07-11T09:58:53.694" v="17"/>
        <pc:sldMkLst>
          <pc:docMk/>
          <pc:sldMk cId="2174129452" sldId="428"/>
        </pc:sldMkLst>
        <pc:spChg chg="mod">
          <ac:chgData name="Alfred Smith" userId="3c60a3631c0db8ad" providerId="LiveId" clId="{697CA6B5-7D97-4A9D-83D7-6A686CEC4BD7}" dt="2024-07-11T09:55:26.630" v="4"/>
          <ac:spMkLst>
            <pc:docMk/>
            <pc:sldMk cId="2174129452" sldId="428"/>
            <ac:spMk id="4" creationId="{9A13E2D8-2F59-44C1-B1D2-79C300C26DD4}"/>
          </ac:spMkLst>
        </pc:spChg>
        <pc:spChg chg="mod">
          <ac:chgData name="Alfred Smith" userId="3c60a3631c0db8ad" providerId="LiveId" clId="{697CA6B5-7D97-4A9D-83D7-6A686CEC4BD7}" dt="2024-07-11T09:58:53.694" v="17"/>
          <ac:spMkLst>
            <pc:docMk/>
            <pc:sldMk cId="2174129452" sldId="428"/>
            <ac:spMk id="6" creationId="{416C064E-628E-47C0-A712-DB178FE9901E}"/>
          </ac:spMkLst>
        </pc:spChg>
      </pc:sldChg>
      <pc:sldChg chg="modSp mod">
        <pc:chgData name="Alfred Smith" userId="3c60a3631c0db8ad" providerId="LiveId" clId="{697CA6B5-7D97-4A9D-83D7-6A686CEC4BD7}" dt="2024-07-11T09:59:04.059" v="18"/>
        <pc:sldMkLst>
          <pc:docMk/>
          <pc:sldMk cId="942615762" sldId="430"/>
        </pc:sldMkLst>
        <pc:spChg chg="mod">
          <ac:chgData name="Alfred Smith" userId="3c60a3631c0db8ad" providerId="LiveId" clId="{697CA6B5-7D97-4A9D-83D7-6A686CEC4BD7}" dt="2024-07-11T09:55:38.236" v="5"/>
          <ac:spMkLst>
            <pc:docMk/>
            <pc:sldMk cId="942615762" sldId="430"/>
            <ac:spMk id="4" creationId="{9A13E2D8-2F59-44C1-B1D2-79C300C26DD4}"/>
          </ac:spMkLst>
        </pc:spChg>
        <pc:spChg chg="mod">
          <ac:chgData name="Alfred Smith" userId="3c60a3631c0db8ad" providerId="LiveId" clId="{697CA6B5-7D97-4A9D-83D7-6A686CEC4BD7}" dt="2024-07-11T09:59:04.059" v="18"/>
          <ac:spMkLst>
            <pc:docMk/>
            <pc:sldMk cId="942615762" sldId="430"/>
            <ac:spMk id="6" creationId="{416C064E-628E-47C0-A712-DB178FE9901E}"/>
          </ac:spMkLst>
        </pc:spChg>
      </pc:sldChg>
      <pc:sldChg chg="modSp mod">
        <pc:chgData name="Alfred Smith" userId="3c60a3631c0db8ad" providerId="LiveId" clId="{697CA6B5-7D97-4A9D-83D7-6A686CEC4BD7}" dt="2024-07-11T09:59:13.887" v="19"/>
        <pc:sldMkLst>
          <pc:docMk/>
          <pc:sldMk cId="1886351016" sldId="432"/>
        </pc:sldMkLst>
        <pc:spChg chg="mod">
          <ac:chgData name="Alfred Smith" userId="3c60a3631c0db8ad" providerId="LiveId" clId="{697CA6B5-7D97-4A9D-83D7-6A686CEC4BD7}" dt="2024-07-11T09:55:49.496" v="6"/>
          <ac:spMkLst>
            <pc:docMk/>
            <pc:sldMk cId="1886351016" sldId="432"/>
            <ac:spMk id="4" creationId="{9A13E2D8-2F59-44C1-B1D2-79C300C26DD4}"/>
          </ac:spMkLst>
        </pc:spChg>
        <pc:spChg chg="mod">
          <ac:chgData name="Alfred Smith" userId="3c60a3631c0db8ad" providerId="LiveId" clId="{697CA6B5-7D97-4A9D-83D7-6A686CEC4BD7}" dt="2024-07-11T09:59:13.887" v="19"/>
          <ac:spMkLst>
            <pc:docMk/>
            <pc:sldMk cId="1886351016" sldId="432"/>
            <ac:spMk id="6" creationId="{416C064E-628E-47C0-A712-DB178FE9901E}"/>
          </ac:spMkLst>
        </pc:spChg>
      </pc:sldChg>
      <pc:sldChg chg="modSp mod">
        <pc:chgData name="Alfred Smith" userId="3c60a3631c0db8ad" providerId="LiveId" clId="{697CA6B5-7D97-4A9D-83D7-6A686CEC4BD7}" dt="2024-07-11T09:59:28.118" v="20"/>
        <pc:sldMkLst>
          <pc:docMk/>
          <pc:sldMk cId="882125327" sldId="434"/>
        </pc:sldMkLst>
        <pc:spChg chg="mod">
          <ac:chgData name="Alfred Smith" userId="3c60a3631c0db8ad" providerId="LiveId" clId="{697CA6B5-7D97-4A9D-83D7-6A686CEC4BD7}" dt="2024-07-11T09:56:03.385" v="7"/>
          <ac:spMkLst>
            <pc:docMk/>
            <pc:sldMk cId="882125327" sldId="434"/>
            <ac:spMk id="4" creationId="{9A13E2D8-2F59-44C1-B1D2-79C300C26DD4}"/>
          </ac:spMkLst>
        </pc:spChg>
        <pc:spChg chg="mod">
          <ac:chgData name="Alfred Smith" userId="3c60a3631c0db8ad" providerId="LiveId" clId="{697CA6B5-7D97-4A9D-83D7-6A686CEC4BD7}" dt="2024-07-11T09:59:28.118" v="20"/>
          <ac:spMkLst>
            <pc:docMk/>
            <pc:sldMk cId="882125327" sldId="434"/>
            <ac:spMk id="6" creationId="{416C064E-628E-47C0-A712-DB178FE9901E}"/>
          </ac:spMkLst>
        </pc:spChg>
      </pc:sldChg>
      <pc:sldChg chg="modSp mod">
        <pc:chgData name="Alfred Smith" userId="3c60a3631c0db8ad" providerId="LiveId" clId="{697CA6B5-7D97-4A9D-83D7-6A686CEC4BD7}" dt="2024-07-11T09:59:44.495" v="21"/>
        <pc:sldMkLst>
          <pc:docMk/>
          <pc:sldMk cId="3195935868" sldId="436"/>
        </pc:sldMkLst>
        <pc:spChg chg="mod">
          <ac:chgData name="Alfred Smith" userId="3c60a3631c0db8ad" providerId="LiveId" clId="{697CA6B5-7D97-4A9D-83D7-6A686CEC4BD7}" dt="2024-07-11T09:56:20.865" v="10"/>
          <ac:spMkLst>
            <pc:docMk/>
            <pc:sldMk cId="3195935868" sldId="436"/>
            <ac:spMk id="4" creationId="{9A13E2D8-2F59-44C1-B1D2-79C300C26DD4}"/>
          </ac:spMkLst>
        </pc:spChg>
        <pc:spChg chg="mod">
          <ac:chgData name="Alfred Smith" userId="3c60a3631c0db8ad" providerId="LiveId" clId="{697CA6B5-7D97-4A9D-83D7-6A686CEC4BD7}" dt="2024-07-11T09:59:44.495" v="21"/>
          <ac:spMkLst>
            <pc:docMk/>
            <pc:sldMk cId="3195935868" sldId="436"/>
            <ac:spMk id="6" creationId="{416C064E-628E-47C0-A712-DB178FE9901E}"/>
          </ac:spMkLst>
        </pc:spChg>
      </pc:sldChg>
      <pc:sldChg chg="modSp mod">
        <pc:chgData name="Alfred Smith" userId="3c60a3631c0db8ad" providerId="LiveId" clId="{697CA6B5-7D97-4A9D-83D7-6A686CEC4BD7}" dt="2024-07-11T10:16:49.151" v="32" actId="20577"/>
        <pc:sldMkLst>
          <pc:docMk/>
          <pc:sldMk cId="3261377596" sldId="438"/>
        </pc:sldMkLst>
        <pc:spChg chg="mod">
          <ac:chgData name="Alfred Smith" userId="3c60a3631c0db8ad" providerId="LiveId" clId="{697CA6B5-7D97-4A9D-83D7-6A686CEC4BD7}" dt="2024-07-11T09:57:14.078" v="11"/>
          <ac:spMkLst>
            <pc:docMk/>
            <pc:sldMk cId="3261377596" sldId="438"/>
            <ac:spMk id="4" creationId="{9A13E2D8-2F59-44C1-B1D2-79C300C26DD4}"/>
          </ac:spMkLst>
        </pc:spChg>
        <pc:spChg chg="mod">
          <ac:chgData name="Alfred Smith" userId="3c60a3631c0db8ad" providerId="LiveId" clId="{697CA6B5-7D97-4A9D-83D7-6A686CEC4BD7}" dt="2024-07-11T10:16:49.151" v="32" actId="20577"/>
          <ac:spMkLst>
            <pc:docMk/>
            <pc:sldMk cId="3261377596" sldId="438"/>
            <ac:spMk id="6" creationId="{416C064E-628E-47C0-A712-DB178FE9901E}"/>
          </ac:spMkLst>
        </pc:spChg>
      </pc:sldChg>
      <pc:sldChg chg="modSp mod">
        <pc:chgData name="Alfred Smith" userId="3c60a3631c0db8ad" providerId="LiveId" clId="{697CA6B5-7D97-4A9D-83D7-6A686CEC4BD7}" dt="2024-07-11T10:02:26.919" v="27"/>
        <pc:sldMkLst>
          <pc:docMk/>
          <pc:sldMk cId="923867738" sldId="440"/>
        </pc:sldMkLst>
        <pc:spChg chg="mod">
          <ac:chgData name="Alfred Smith" userId="3c60a3631c0db8ad" providerId="LiveId" clId="{697CA6B5-7D97-4A9D-83D7-6A686CEC4BD7}" dt="2024-07-11T09:57:42.786" v="13" actId="6549"/>
          <ac:spMkLst>
            <pc:docMk/>
            <pc:sldMk cId="923867738" sldId="440"/>
            <ac:spMk id="4" creationId="{9A13E2D8-2F59-44C1-B1D2-79C300C26DD4}"/>
          </ac:spMkLst>
        </pc:spChg>
        <pc:spChg chg="mod">
          <ac:chgData name="Alfred Smith" userId="3c60a3631c0db8ad" providerId="LiveId" clId="{697CA6B5-7D97-4A9D-83D7-6A686CEC4BD7}" dt="2024-07-11T10:02:26.919" v="27"/>
          <ac:spMkLst>
            <pc:docMk/>
            <pc:sldMk cId="923867738" sldId="440"/>
            <ac:spMk id="6" creationId="{416C064E-628E-47C0-A712-DB178FE9901E}"/>
          </ac:spMkLst>
        </pc:spChg>
      </pc:sldChg>
      <pc:sldChg chg="modSp mod">
        <pc:chgData name="Alfred Smith" userId="3c60a3631c0db8ad" providerId="LiveId" clId="{697CA6B5-7D97-4A9D-83D7-6A686CEC4BD7}" dt="2024-07-11T10:03:03.098" v="28"/>
        <pc:sldMkLst>
          <pc:docMk/>
          <pc:sldMk cId="2180228365" sldId="442"/>
        </pc:sldMkLst>
        <pc:spChg chg="mod">
          <ac:chgData name="Alfred Smith" userId="3c60a3631c0db8ad" providerId="LiveId" clId="{697CA6B5-7D97-4A9D-83D7-6A686CEC4BD7}" dt="2024-07-11T09:57:53.755" v="14"/>
          <ac:spMkLst>
            <pc:docMk/>
            <pc:sldMk cId="2180228365" sldId="442"/>
            <ac:spMk id="4" creationId="{9A13E2D8-2F59-44C1-B1D2-79C300C26DD4}"/>
          </ac:spMkLst>
        </pc:spChg>
        <pc:spChg chg="mod">
          <ac:chgData name="Alfred Smith" userId="3c60a3631c0db8ad" providerId="LiveId" clId="{697CA6B5-7D97-4A9D-83D7-6A686CEC4BD7}" dt="2024-07-11T10:03:03.098" v="28"/>
          <ac:spMkLst>
            <pc:docMk/>
            <pc:sldMk cId="2180228365" sldId="442"/>
            <ac:spMk id="6" creationId="{416C064E-628E-47C0-A712-DB178FE9901E}"/>
          </ac:spMkLst>
        </pc:spChg>
      </pc:sldChg>
      <pc:sldChg chg="modSp mod">
        <pc:chgData name="Alfred Smith" userId="3c60a3631c0db8ad" providerId="LiveId" clId="{697CA6B5-7D97-4A9D-83D7-6A686CEC4BD7}" dt="2024-07-11T10:03:19.715" v="29"/>
        <pc:sldMkLst>
          <pc:docMk/>
          <pc:sldMk cId="1718612039" sldId="444"/>
        </pc:sldMkLst>
        <pc:spChg chg="mod">
          <ac:chgData name="Alfred Smith" userId="3c60a3631c0db8ad" providerId="LiveId" clId="{697CA6B5-7D97-4A9D-83D7-6A686CEC4BD7}" dt="2024-07-11T09:58:12.707" v="15"/>
          <ac:spMkLst>
            <pc:docMk/>
            <pc:sldMk cId="1718612039" sldId="444"/>
            <ac:spMk id="4" creationId="{9A13E2D8-2F59-44C1-B1D2-79C300C26DD4}"/>
          </ac:spMkLst>
        </pc:spChg>
        <pc:spChg chg="mod">
          <ac:chgData name="Alfred Smith" userId="3c60a3631c0db8ad" providerId="LiveId" clId="{697CA6B5-7D97-4A9D-83D7-6A686CEC4BD7}" dt="2024-07-11T10:03:19.715" v="29"/>
          <ac:spMkLst>
            <pc:docMk/>
            <pc:sldMk cId="1718612039" sldId="444"/>
            <ac:spMk id="6" creationId="{416C064E-628E-47C0-A712-DB178FE9901E}"/>
          </ac:spMkLst>
        </pc:spChg>
      </pc:sldChg>
      <pc:sldChg chg="modSp mod">
        <pc:chgData name="Alfred Smith" userId="3c60a3631c0db8ad" providerId="LiveId" clId="{697CA6B5-7D97-4A9D-83D7-6A686CEC4BD7}" dt="2024-07-11T10:04:27.151" v="30"/>
        <pc:sldMkLst>
          <pc:docMk/>
          <pc:sldMk cId="665805102" sldId="446"/>
        </pc:sldMkLst>
        <pc:spChg chg="mod">
          <ac:chgData name="Alfred Smith" userId="3c60a3631c0db8ad" providerId="LiveId" clId="{697CA6B5-7D97-4A9D-83D7-6A686CEC4BD7}" dt="2024-07-11T09:58:22.322" v="16"/>
          <ac:spMkLst>
            <pc:docMk/>
            <pc:sldMk cId="665805102" sldId="446"/>
            <ac:spMk id="4" creationId="{9A13E2D8-2F59-44C1-B1D2-79C300C26DD4}"/>
          </ac:spMkLst>
        </pc:spChg>
        <pc:spChg chg="mod">
          <ac:chgData name="Alfred Smith" userId="3c60a3631c0db8ad" providerId="LiveId" clId="{697CA6B5-7D97-4A9D-83D7-6A686CEC4BD7}" dt="2024-07-11T10:04:27.151" v="30"/>
          <ac:spMkLst>
            <pc:docMk/>
            <pc:sldMk cId="665805102" sldId="446"/>
            <ac:spMk id="6" creationId="{416C064E-628E-47C0-A712-DB178FE9901E}"/>
          </ac:spMkLst>
        </pc:spChg>
      </pc:sldChg>
    </pc:docChg>
  </pc:docChgLst>
  <pc:docChgLst>
    <pc:chgData name="Leonie Smith" userId="fed1330f33f5650e" providerId="LiveId" clId="{20A90EBD-10A6-4D60-84F7-2A4B5BD7F6B8}"/>
    <pc:docChg chg="modSld">
      <pc:chgData name="Leonie Smith" userId="fed1330f33f5650e" providerId="LiveId" clId="{20A90EBD-10A6-4D60-84F7-2A4B5BD7F6B8}" dt="2022-06-10T08:12:15.920" v="68" actId="20577"/>
      <pc:docMkLst>
        <pc:docMk/>
      </pc:docMkLst>
      <pc:sldChg chg="addSp modSp mod">
        <pc:chgData name="Leonie Smith" userId="fed1330f33f5650e" providerId="LiveId" clId="{20A90EBD-10A6-4D60-84F7-2A4B5BD7F6B8}" dt="2022-06-10T07:40:49.798" v="38" actId="403"/>
        <pc:sldMkLst>
          <pc:docMk/>
          <pc:sldMk cId="1237137471" sldId="310"/>
        </pc:sldMkLst>
        <pc:spChg chg="add mod">
          <ac:chgData name="Leonie Smith" userId="fed1330f33f5650e" providerId="LiveId" clId="{20A90EBD-10A6-4D60-84F7-2A4B5BD7F6B8}" dt="2022-06-10T07:40:49.798" v="38" actId="403"/>
          <ac:spMkLst>
            <pc:docMk/>
            <pc:sldMk cId="1237137471" sldId="310"/>
            <ac:spMk id="5" creationId="{18667314-26A2-AF99-ED97-3F9CF5CC48C1}"/>
          </ac:spMkLst>
        </pc:spChg>
      </pc:sldChg>
      <pc:sldChg chg="addSp modSp">
        <pc:chgData name="Leonie Smith" userId="fed1330f33f5650e" providerId="LiveId" clId="{20A90EBD-10A6-4D60-84F7-2A4B5BD7F6B8}" dt="2022-06-10T07:41:02.598" v="39"/>
        <pc:sldMkLst>
          <pc:docMk/>
          <pc:sldMk cId="1727650077" sldId="427"/>
        </pc:sldMkLst>
        <pc:spChg chg="add mod">
          <ac:chgData name="Leonie Smith" userId="fed1330f33f5650e" providerId="LiveId" clId="{20A90EBD-10A6-4D60-84F7-2A4B5BD7F6B8}" dt="2022-06-10T07:41:02.598" v="39"/>
          <ac:spMkLst>
            <pc:docMk/>
            <pc:sldMk cId="1727650077" sldId="427"/>
            <ac:spMk id="7" creationId="{A945D6AD-B591-9EA1-B229-D2DBE65D0F75}"/>
          </ac:spMkLst>
        </pc:spChg>
      </pc:sldChg>
      <pc:sldChg chg="addSp modSp mod">
        <pc:chgData name="Leonie Smith" userId="fed1330f33f5650e" providerId="LiveId" clId="{20A90EBD-10A6-4D60-84F7-2A4B5BD7F6B8}" dt="2022-06-10T08:08:28.119" v="48" actId="20577"/>
        <pc:sldMkLst>
          <pc:docMk/>
          <pc:sldMk cId="703207630" sldId="429"/>
        </pc:sldMkLst>
        <pc:spChg chg="add mod">
          <ac:chgData name="Leonie Smith" userId="fed1330f33f5650e" providerId="LiveId" clId="{20A90EBD-10A6-4D60-84F7-2A4B5BD7F6B8}" dt="2022-06-10T08:08:28.119" v="48" actId="20577"/>
          <ac:spMkLst>
            <pc:docMk/>
            <pc:sldMk cId="703207630" sldId="429"/>
            <ac:spMk id="5" creationId="{2CC2619D-C63B-60B6-B765-52686C01FA30}"/>
          </ac:spMkLst>
        </pc:spChg>
      </pc:sldChg>
      <pc:sldChg chg="addSp modSp mod">
        <pc:chgData name="Leonie Smith" userId="fed1330f33f5650e" providerId="LiveId" clId="{20A90EBD-10A6-4D60-84F7-2A4B5BD7F6B8}" dt="2022-06-10T08:08:32.387" v="49" actId="20577"/>
        <pc:sldMkLst>
          <pc:docMk/>
          <pc:sldMk cId="579800659" sldId="431"/>
        </pc:sldMkLst>
        <pc:spChg chg="add mod">
          <ac:chgData name="Leonie Smith" userId="fed1330f33f5650e" providerId="LiveId" clId="{20A90EBD-10A6-4D60-84F7-2A4B5BD7F6B8}" dt="2022-06-10T08:08:32.387" v="49" actId="20577"/>
          <ac:spMkLst>
            <pc:docMk/>
            <pc:sldMk cId="579800659" sldId="431"/>
            <ac:spMk id="5" creationId="{C0550838-1886-B0FA-4AF4-EAAF2CE9CEBC}"/>
          </ac:spMkLst>
        </pc:spChg>
      </pc:sldChg>
      <pc:sldChg chg="addSp modSp mod">
        <pc:chgData name="Leonie Smith" userId="fed1330f33f5650e" providerId="LiveId" clId="{20A90EBD-10A6-4D60-84F7-2A4B5BD7F6B8}" dt="2022-06-10T08:08:39.235" v="50" actId="20577"/>
        <pc:sldMkLst>
          <pc:docMk/>
          <pc:sldMk cId="484949745" sldId="433"/>
        </pc:sldMkLst>
        <pc:spChg chg="add mod">
          <ac:chgData name="Leonie Smith" userId="fed1330f33f5650e" providerId="LiveId" clId="{20A90EBD-10A6-4D60-84F7-2A4B5BD7F6B8}" dt="2022-06-10T08:08:39.235" v="50" actId="20577"/>
          <ac:spMkLst>
            <pc:docMk/>
            <pc:sldMk cId="484949745" sldId="433"/>
            <ac:spMk id="5" creationId="{75D053A2-0A99-EAF9-845A-138020F2D6C1}"/>
          </ac:spMkLst>
        </pc:spChg>
      </pc:sldChg>
      <pc:sldChg chg="addSp modSp mod">
        <pc:chgData name="Leonie Smith" userId="fed1330f33f5650e" providerId="LiveId" clId="{20A90EBD-10A6-4D60-84F7-2A4B5BD7F6B8}" dt="2022-06-10T08:08:50.953" v="51" actId="20577"/>
        <pc:sldMkLst>
          <pc:docMk/>
          <pc:sldMk cId="381388045" sldId="435"/>
        </pc:sldMkLst>
        <pc:spChg chg="add mod">
          <ac:chgData name="Leonie Smith" userId="fed1330f33f5650e" providerId="LiveId" clId="{20A90EBD-10A6-4D60-84F7-2A4B5BD7F6B8}" dt="2022-06-10T08:08:50.953" v="51" actId="20577"/>
          <ac:spMkLst>
            <pc:docMk/>
            <pc:sldMk cId="381388045" sldId="435"/>
            <ac:spMk id="5" creationId="{76B6E0BE-4D31-449E-1871-DA366DED62DD}"/>
          </ac:spMkLst>
        </pc:spChg>
      </pc:sldChg>
      <pc:sldChg chg="addSp modSp mod">
        <pc:chgData name="Leonie Smith" userId="fed1330f33f5650e" providerId="LiveId" clId="{20A90EBD-10A6-4D60-84F7-2A4B5BD7F6B8}" dt="2022-06-10T08:11:47.463" v="62" actId="20577"/>
        <pc:sldMkLst>
          <pc:docMk/>
          <pc:sldMk cId="630368776" sldId="437"/>
        </pc:sldMkLst>
        <pc:spChg chg="add mod">
          <ac:chgData name="Leonie Smith" userId="fed1330f33f5650e" providerId="LiveId" clId="{20A90EBD-10A6-4D60-84F7-2A4B5BD7F6B8}" dt="2022-06-10T08:11:47.463" v="62" actId="20577"/>
          <ac:spMkLst>
            <pc:docMk/>
            <pc:sldMk cId="630368776" sldId="437"/>
            <ac:spMk id="5" creationId="{A623742B-1208-0671-CBA3-5F59689478BA}"/>
          </ac:spMkLst>
        </pc:spChg>
      </pc:sldChg>
      <pc:sldChg chg="addSp modSp mod">
        <pc:chgData name="Leonie Smith" userId="fed1330f33f5650e" providerId="LiveId" clId="{20A90EBD-10A6-4D60-84F7-2A4B5BD7F6B8}" dt="2022-06-10T08:09:01.409" v="52" actId="20577"/>
        <pc:sldMkLst>
          <pc:docMk/>
          <pc:sldMk cId="3759221820" sldId="439"/>
        </pc:sldMkLst>
        <pc:spChg chg="add mod">
          <ac:chgData name="Leonie Smith" userId="fed1330f33f5650e" providerId="LiveId" clId="{20A90EBD-10A6-4D60-84F7-2A4B5BD7F6B8}" dt="2022-06-10T08:09:01.409" v="52" actId="20577"/>
          <ac:spMkLst>
            <pc:docMk/>
            <pc:sldMk cId="3759221820" sldId="439"/>
            <ac:spMk id="5" creationId="{F5F86AE4-05CD-C728-3259-E6A31D5B235D}"/>
          </ac:spMkLst>
        </pc:spChg>
      </pc:sldChg>
      <pc:sldChg chg="addSp modSp mod">
        <pc:chgData name="Leonie Smith" userId="fed1330f33f5650e" providerId="LiveId" clId="{20A90EBD-10A6-4D60-84F7-2A4B5BD7F6B8}" dt="2022-06-10T08:11:52" v="63" actId="20577"/>
        <pc:sldMkLst>
          <pc:docMk/>
          <pc:sldMk cId="3676245138" sldId="441"/>
        </pc:sldMkLst>
        <pc:spChg chg="add mod">
          <ac:chgData name="Leonie Smith" userId="fed1330f33f5650e" providerId="LiveId" clId="{20A90EBD-10A6-4D60-84F7-2A4B5BD7F6B8}" dt="2022-06-10T08:11:52" v="63" actId="20577"/>
          <ac:spMkLst>
            <pc:docMk/>
            <pc:sldMk cId="3676245138" sldId="441"/>
            <ac:spMk id="5" creationId="{E56A9EF1-1102-325D-923D-10CA3EAE39F8}"/>
          </ac:spMkLst>
        </pc:spChg>
      </pc:sldChg>
      <pc:sldChg chg="addSp modSp mod">
        <pc:chgData name="Leonie Smith" userId="fed1330f33f5650e" providerId="LiveId" clId="{20A90EBD-10A6-4D60-84F7-2A4B5BD7F6B8}" dt="2022-06-10T08:12:00.082" v="64" actId="20577"/>
        <pc:sldMkLst>
          <pc:docMk/>
          <pc:sldMk cId="3095902142" sldId="443"/>
        </pc:sldMkLst>
        <pc:spChg chg="add mod">
          <ac:chgData name="Leonie Smith" userId="fed1330f33f5650e" providerId="LiveId" clId="{20A90EBD-10A6-4D60-84F7-2A4B5BD7F6B8}" dt="2022-06-10T08:12:00.082" v="64" actId="20577"/>
          <ac:spMkLst>
            <pc:docMk/>
            <pc:sldMk cId="3095902142" sldId="443"/>
            <ac:spMk id="5" creationId="{B231F555-1ACF-591C-35B6-A83EB91B1455}"/>
          </ac:spMkLst>
        </pc:spChg>
      </pc:sldChg>
      <pc:sldChg chg="addSp modSp mod">
        <pc:chgData name="Leonie Smith" userId="fed1330f33f5650e" providerId="LiveId" clId="{20A90EBD-10A6-4D60-84F7-2A4B5BD7F6B8}" dt="2022-06-10T08:12:08.903" v="66" actId="20577"/>
        <pc:sldMkLst>
          <pc:docMk/>
          <pc:sldMk cId="2166098122" sldId="445"/>
        </pc:sldMkLst>
        <pc:spChg chg="add mod">
          <ac:chgData name="Leonie Smith" userId="fed1330f33f5650e" providerId="LiveId" clId="{20A90EBD-10A6-4D60-84F7-2A4B5BD7F6B8}" dt="2022-06-10T08:12:08.903" v="66" actId="20577"/>
          <ac:spMkLst>
            <pc:docMk/>
            <pc:sldMk cId="2166098122" sldId="445"/>
            <ac:spMk id="5" creationId="{7C61085B-23E2-7AFF-5118-8C1AFE23C05E}"/>
          </ac:spMkLst>
        </pc:spChg>
      </pc:sldChg>
      <pc:sldChg chg="addSp modSp mod">
        <pc:chgData name="Leonie Smith" userId="fed1330f33f5650e" providerId="LiveId" clId="{20A90EBD-10A6-4D60-84F7-2A4B5BD7F6B8}" dt="2022-06-10T08:12:15.920" v="68" actId="20577"/>
        <pc:sldMkLst>
          <pc:docMk/>
          <pc:sldMk cId="2422728137" sldId="447"/>
        </pc:sldMkLst>
        <pc:spChg chg="add mod">
          <ac:chgData name="Leonie Smith" userId="fed1330f33f5650e" providerId="LiveId" clId="{20A90EBD-10A6-4D60-84F7-2A4B5BD7F6B8}" dt="2022-06-10T08:12:15.920" v="68" actId="20577"/>
          <ac:spMkLst>
            <pc:docMk/>
            <pc:sldMk cId="2422728137" sldId="447"/>
            <ac:spMk id="5" creationId="{85241EA8-57EC-239F-759C-CAE6CD439F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18 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82063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4</a:t>
            </a:fld>
            <a:endParaRPr lang="en-ZA"/>
          </a:p>
        </p:txBody>
      </p:sp>
    </p:spTree>
    <p:extLst>
      <p:ext uri="{BB962C8B-B14F-4D97-AF65-F5344CB8AC3E}">
        <p14:creationId xmlns:p14="http://schemas.microsoft.com/office/powerpoint/2010/main" val="1329650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2024/07/11</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2024/07/11</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18-7</a:t>
            </a:r>
          </a:p>
        </p:txBody>
      </p:sp>
      <p:pic>
        <p:nvPicPr>
          <p:cNvPr id="8" name="Audio 7">
            <a:hlinkClick r:id="" action="ppaction://media"/>
            <a:extLst>
              <a:ext uri="{FF2B5EF4-FFF2-40B4-BE49-F238E27FC236}">
                <a16:creationId xmlns:a16="http://schemas.microsoft.com/office/drawing/2014/main" id="{CC6F1340-6F5B-8E4E-B735-2B5744D17F8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71E63DA9-CC0C-F1BC-4973-7F8E4D0FF05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59"/>
    </mc:Choice>
    <mc:Fallback xmlns="">
      <p:transition spd="slow" advTm="3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1BF7322-2658-45BE-BF5A-7CEBB5EBF783}"/>
              </a:ext>
            </a:extLst>
          </p:cNvPr>
          <p:cNvPicPr>
            <a:picLocks noChangeAspect="1"/>
          </p:cNvPicPr>
          <p:nvPr/>
        </p:nvPicPr>
        <p:blipFill>
          <a:blip r:embed="rId2"/>
          <a:stretch>
            <a:fillRect/>
          </a:stretch>
        </p:blipFill>
        <p:spPr>
          <a:xfrm>
            <a:off x="0" y="0"/>
            <a:ext cx="13716000" cy="6858000"/>
          </a:xfrm>
          <a:prstGeom prst="rect">
            <a:avLst/>
          </a:prstGeom>
        </p:spPr>
      </p:pic>
      <p:sp>
        <p:nvSpPr>
          <p:cNvPr id="5" name="TextBox 4">
            <a:extLst>
              <a:ext uri="{FF2B5EF4-FFF2-40B4-BE49-F238E27FC236}">
                <a16:creationId xmlns:a16="http://schemas.microsoft.com/office/drawing/2014/main" id="{75D053A2-0A99-EAF9-845A-138020F2D6C1}"/>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200" dirty="0">
                <a:solidFill>
                  <a:srgbClr val="121212"/>
                </a:solidFill>
                <a:latin typeface="ArialMT"/>
              </a:rPr>
              <a:t>4Then Saul said to his armor-bearer, “Draw your sword and run it through me, or these uncircumcised men will come and run me through and torture me!”</a:t>
            </a:r>
          </a:p>
          <a:p>
            <a:r>
              <a:rPr lang="en-US" sz="3200" dirty="0">
                <a:solidFill>
                  <a:srgbClr val="121212"/>
                </a:solidFill>
                <a:latin typeface="ArialMT"/>
              </a:rPr>
              <a:t>But his armor-bearer was terrified and refused to do it. So Saul took his own sword and fell on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4སོ་ལོས་རང་གི་གོ་མཚོན་འཁུར་མཁན་ལ། ཁྱོད་ཀྱིས་རལ་གྲི་ཕྱུང་སྟེ་ངའི་ལུས་རྟོལ་ཞིག དེ་ལྟར་མ་བྱས་ཚེ་མཚན་སྐྱི་མ་བཅད་པ་དེ་དག་འོངས་ནས་ང་ལ་རལ་གྲིས་བཙུགས་ཏེ་སྨད་པར་བྱའོ་ཞེས་སྨྲས་ཀྱང་། གོ་མཚོན་འཁུར་མཁན་དེ་ཤིན་ཏུ་འཇིགས་ནས་དེ་ལྟར་མ་བྱས་པས། སོ་ལོས་རལ་གྲི་བླངས་ནས་དེའི་ཁར་ལྕེབས་སོ། །</a:t>
            </a:r>
            <a:endParaRPr lang="en-ZA" dirty="0"/>
          </a:p>
        </p:txBody>
      </p:sp>
      <p:pic>
        <p:nvPicPr>
          <p:cNvPr id="11" name="Audio 10">
            <a:hlinkClick r:id="" action="ppaction://media"/>
            <a:extLst>
              <a:ext uri="{FF2B5EF4-FFF2-40B4-BE49-F238E27FC236}">
                <a16:creationId xmlns:a16="http://schemas.microsoft.com/office/drawing/2014/main" id="{6BA1E5A8-B19E-F415-B2D8-FC43128020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22611"/>
    </mc:Choice>
    <mc:Fallback xmlns="">
      <p:transition spd="slow" advTm="22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CDCCABD-26AB-4F1F-B102-32891575E55C}"/>
              </a:ext>
            </a:extLst>
          </p:cNvPr>
          <p:cNvPicPr>
            <a:picLocks noChangeAspect="1"/>
          </p:cNvPicPr>
          <p:nvPr/>
        </p:nvPicPr>
        <p:blipFill>
          <a:blip r:embed="rId2"/>
          <a:stretch>
            <a:fillRect/>
          </a:stretch>
        </p:blipFill>
        <p:spPr>
          <a:xfrm>
            <a:off x="0" y="1"/>
            <a:ext cx="13716000" cy="6858000"/>
          </a:xfrm>
          <a:prstGeom prst="rect">
            <a:avLst/>
          </a:prstGeom>
        </p:spPr>
      </p:pic>
      <p:sp>
        <p:nvSpPr>
          <p:cNvPr id="5" name="TextBox 4">
            <a:extLst>
              <a:ext uri="{FF2B5EF4-FFF2-40B4-BE49-F238E27FC236}">
                <a16:creationId xmlns:a16="http://schemas.microsoft.com/office/drawing/2014/main" id="{76B6E0BE-4D31-449E-1871-DA366DED62D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6So Saul, his three sons, his armor-bearer, and all his men died together that same day.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6དེ་ལྟར་སོ་ལོ་དང་ཁོང་གི་སྲས་གསུམ་པོ་དང་། གོ་མཚོན་འཁུར་མཁན་དང་སོ་ལོའི་དམག་མི་ཐམས་ཅད་ཉིན་མོ་དེ་རང་ལ་ལྷན་ཅིག་ཏུ་འདས།</a:t>
            </a:r>
            <a:endParaRPr lang="en-ZA" dirty="0"/>
          </a:p>
        </p:txBody>
      </p:sp>
      <p:pic>
        <p:nvPicPr>
          <p:cNvPr id="5" name="Audio 4">
            <a:hlinkClick r:id="" action="ppaction://media"/>
            <a:extLst>
              <a:ext uri="{FF2B5EF4-FFF2-40B4-BE49-F238E27FC236}">
                <a16:creationId xmlns:a16="http://schemas.microsoft.com/office/drawing/2014/main" id="{86C77B16-345A-F494-493F-245A75B2AB4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10072"/>
    </mc:Choice>
    <mc:Fallback xmlns="">
      <p:transition spd="slow" advTm="10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DEFB530-114A-4972-B7F3-068819502254}"/>
              </a:ext>
            </a:extLst>
          </p:cNvPr>
          <p:cNvPicPr>
            <a:picLocks noChangeAspect="1"/>
          </p:cNvPicPr>
          <p:nvPr/>
        </p:nvPicPr>
        <p:blipFill>
          <a:blip r:embed="rId2"/>
          <a:stretch>
            <a:fillRect/>
          </a:stretch>
        </p:blipFill>
        <p:spPr>
          <a:xfrm>
            <a:off x="-671384" y="0"/>
            <a:ext cx="12863384" cy="6858000"/>
          </a:xfrm>
          <a:prstGeom prst="rect">
            <a:avLst/>
          </a:prstGeom>
        </p:spPr>
      </p:pic>
      <p:sp>
        <p:nvSpPr>
          <p:cNvPr id="5" name="TextBox 4">
            <a:extLst>
              <a:ext uri="{FF2B5EF4-FFF2-40B4-BE49-F238E27FC236}">
                <a16:creationId xmlns:a16="http://schemas.microsoft.com/office/drawing/2014/main" id="{F5F86AE4-05CD-C728-3259-E6A31D5B235D}"/>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ZA" sz="4000" dirty="0"/>
              <a:t>At this time David was in </a:t>
            </a:r>
            <a:r>
              <a:rPr lang="en-ZA" sz="4000" dirty="0" err="1"/>
              <a:t>Ziklag</a:t>
            </a:r>
            <a:r>
              <a:rPr lang="en-ZA" sz="4000" dirty="0"/>
              <a:t>.</a:t>
            </a:r>
          </a:p>
          <a:p>
            <a:r>
              <a:rPr lang="en-US" sz="4000" b="0" i="0" dirty="0">
                <a:solidFill>
                  <a:srgbClr val="121212"/>
                </a:solidFill>
                <a:effectLst/>
                <a:latin typeface="ArialMT"/>
              </a:rPr>
              <a:t>2 Sam 1: 2On the third day a man with torn clothes and dust on his head arrived from Saul’s camp. When he came to David, he fell to the ground to pay him homage.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སཱ་མུ་ཨེལ་གཉིས་པ།</a:t>
            </a:r>
            <a:r>
              <a:rPr lang="en-IN" sz="6000">
                <a:solidFill>
                  <a:srgbClr val="121212"/>
                </a:solidFill>
                <a:latin typeface="ArialMT"/>
              </a:rPr>
              <a:t> </a:t>
            </a:r>
            <a:r>
              <a:rPr lang="bo-CN" sz="6000">
                <a:solidFill>
                  <a:srgbClr val="121212"/>
                </a:solidFill>
                <a:latin typeface="ArialMT"/>
              </a:rPr>
              <a:t>2ལྟོས་</a:t>
            </a:r>
            <a:r>
              <a:rPr lang="bo-CN" sz="6000" dirty="0">
                <a:solidFill>
                  <a:srgbClr val="121212"/>
                </a:solidFill>
                <a:latin typeface="ArialMT"/>
              </a:rPr>
              <a:t>དང་། ཉིན་གསུམ་པར། གྱོན་གོས་གཤགས་ཤིང་མགོ་ལ་ས་རྡུལ་གྱིས་གཡོགས་པའི་མི་ཞིག་སོ་ལོའི་དམག་སྒར་ནས་ལོག་འོངས་པ་དང་། དཱ་བིད་ཀྱི་མདུན་དུ་སླེབས་ཏེ་ལུས་སར་བཏུད་ནས་ཕྱག་བཙལ་ཏོ། །</a:t>
            </a:r>
            <a:endParaRPr lang="en-ZA" dirty="0"/>
          </a:p>
        </p:txBody>
      </p:sp>
      <p:pic>
        <p:nvPicPr>
          <p:cNvPr id="7" name="Audio 6">
            <a:hlinkClick r:id="" action="ppaction://media"/>
            <a:extLst>
              <a:ext uri="{FF2B5EF4-FFF2-40B4-BE49-F238E27FC236}">
                <a16:creationId xmlns:a16="http://schemas.microsoft.com/office/drawing/2014/main" id="{8E97D726-6E26-19E7-0B0F-6C62D8B690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5104"/>
    </mc:Choice>
    <mc:Fallback xmlns="">
      <p:transition spd="slow" advTm="15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7CD95BF-BB07-4C02-A31C-0AD9669D81B3}"/>
              </a:ext>
            </a:extLst>
          </p:cNvPr>
          <p:cNvPicPr>
            <a:picLocks noChangeAspect="1"/>
          </p:cNvPicPr>
          <p:nvPr/>
        </p:nvPicPr>
        <p:blipFill>
          <a:blip r:embed="rId2"/>
          <a:stretch>
            <a:fillRect/>
          </a:stretch>
        </p:blipFill>
        <p:spPr>
          <a:xfrm>
            <a:off x="0" y="-125506"/>
            <a:ext cx="14274714" cy="6983506"/>
          </a:xfrm>
          <a:prstGeom prst="rect">
            <a:avLst/>
          </a:prstGeom>
        </p:spPr>
      </p:pic>
      <p:sp>
        <p:nvSpPr>
          <p:cNvPr id="5" name="TextBox 4">
            <a:extLst>
              <a:ext uri="{FF2B5EF4-FFF2-40B4-BE49-F238E27FC236}">
                <a16:creationId xmlns:a16="http://schemas.microsoft.com/office/drawing/2014/main" id="{A623742B-1208-0671-CBA3-5F59689478B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 གཉིས་པ །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3“Where have you come from?” David asked.</a:t>
            </a:r>
          </a:p>
          <a:p>
            <a:r>
              <a:rPr lang="en-US" sz="4400" dirty="0">
                <a:solidFill>
                  <a:srgbClr val="121212"/>
                </a:solidFill>
                <a:latin typeface="ArialMT"/>
              </a:rPr>
              <a:t>“I have escaped from the Israelite camp,” he replied.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3དཱ་བིད་ཀྱིས་དེ་ལ་ཁྱོད་གང་ནས་འོངས་པ་ཡིན་ཞེས་དྲིས་པར། མི་དེས་ཡེས་ར་ཨེལ་གྱི་དམག་སྒར་ནས་བྲོས་འོངས་པ་ཡིན་ཞེས་ཞུས་སོ། །</a:t>
            </a:r>
            <a:endParaRPr lang="en-ZA" dirty="0"/>
          </a:p>
        </p:txBody>
      </p:sp>
      <p:pic>
        <p:nvPicPr>
          <p:cNvPr id="7" name="Audio 6">
            <a:hlinkClick r:id="" action="ppaction://media"/>
            <a:extLst>
              <a:ext uri="{FF2B5EF4-FFF2-40B4-BE49-F238E27FC236}">
                <a16:creationId xmlns:a16="http://schemas.microsoft.com/office/drawing/2014/main" id="{3DA932F5-5891-8033-8E3E-BD231D08B79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1547"/>
    </mc:Choice>
    <mc:Fallback xmlns="">
      <p:transition spd="slow" advTm="11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AE66BC5-7923-472B-9F70-2F620D7618E5}"/>
              </a:ext>
            </a:extLst>
          </p:cNvPr>
          <p:cNvPicPr>
            <a:picLocks noChangeAspect="1"/>
          </p:cNvPicPr>
          <p:nvPr/>
        </p:nvPicPr>
        <p:blipFill>
          <a:blip r:embed="rId2"/>
          <a:stretch>
            <a:fillRect/>
          </a:stretch>
        </p:blipFill>
        <p:spPr>
          <a:xfrm>
            <a:off x="0" y="-814832"/>
            <a:ext cx="12192000" cy="7672832"/>
          </a:xfrm>
          <a:prstGeom prst="rect">
            <a:avLst/>
          </a:prstGeom>
        </p:spPr>
      </p:pic>
      <p:sp>
        <p:nvSpPr>
          <p:cNvPr id="5" name="TextBox 4">
            <a:extLst>
              <a:ext uri="{FF2B5EF4-FFF2-40B4-BE49-F238E27FC236}">
                <a16:creationId xmlns:a16="http://schemas.microsoft.com/office/drawing/2014/main" id="{E56A9EF1-1102-325D-923D-10CA3EAE39F8}"/>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 གཉིས་པ །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4“What was the outcome?” David asked. “Please tell me.”</a:t>
            </a:r>
          </a:p>
          <a:p>
            <a:r>
              <a:rPr lang="en-US" sz="4400" dirty="0">
                <a:solidFill>
                  <a:srgbClr val="121212"/>
                </a:solidFill>
                <a:latin typeface="ArialMT"/>
              </a:rPr>
              <a:t>“The troops fled from the battle,” he replied. “Many of them fell and died. And Saul and his son Jonathan are also dead.”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4ཡང་དཱ་བིད་ཀྱིས་དེ་རུ་ཅི་ཞིག་བྱུང་བ་ང་ལ་ཤོད་ཅིག་ཅེས་སྨྲས་པར་མི་དེས། མི་རྣམས་གཡུལ་ས་ནས་བྲོས་ཤིང་དེ་དག་གི་ཁྲོད་ནས་མི་མང་པོ་སར་འགྱེལ་ནས་ཤི་བར་མ་ཟད། སོ་ལོ་དང་དེའི་སྲས་ཡོ་ནཱ་ཐན་གཉིས་ཀྱང་གྲོངས་སོ་ཞེས་ཞུས་པ་ལ།</a:t>
            </a:r>
            <a:endParaRPr lang="en-ZA" dirty="0"/>
          </a:p>
        </p:txBody>
      </p:sp>
      <p:pic>
        <p:nvPicPr>
          <p:cNvPr id="5" name="Audio 4">
            <a:hlinkClick r:id="" action="ppaction://media"/>
            <a:extLst>
              <a:ext uri="{FF2B5EF4-FFF2-40B4-BE49-F238E27FC236}">
                <a16:creationId xmlns:a16="http://schemas.microsoft.com/office/drawing/2014/main" id="{9E56DC14-118C-D24A-A52B-BF5EF723B0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7015"/>
    </mc:Choice>
    <mc:Fallback xmlns="">
      <p:transition spd="slow" advTm="17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008E07E-5EAD-4FD1-8DBF-17847447FFA3}"/>
              </a:ext>
            </a:extLst>
          </p:cNvPr>
          <p:cNvPicPr>
            <a:picLocks noChangeAspect="1"/>
          </p:cNvPicPr>
          <p:nvPr/>
        </p:nvPicPr>
        <p:blipFill>
          <a:blip r:embed="rId2"/>
          <a:stretch>
            <a:fillRect/>
          </a:stretch>
        </p:blipFill>
        <p:spPr>
          <a:xfrm>
            <a:off x="0" y="-764620"/>
            <a:ext cx="12192000" cy="7622620"/>
          </a:xfrm>
          <a:prstGeom prst="rect">
            <a:avLst/>
          </a:prstGeom>
        </p:spPr>
      </p:pic>
      <p:sp>
        <p:nvSpPr>
          <p:cNvPr id="5" name="TextBox 4">
            <a:extLst>
              <a:ext uri="{FF2B5EF4-FFF2-40B4-BE49-F238E27FC236}">
                <a16:creationId xmlns:a16="http://schemas.microsoft.com/office/drawing/2014/main" id="{18667314-26A2-AF99-ED97-3F9CF5CC48C1}"/>
              </a:ext>
            </a:extLst>
          </p:cNvPr>
          <p:cNvSpPr txBox="1"/>
          <p:nvPr/>
        </p:nvSpPr>
        <p:spPr>
          <a:xfrm>
            <a:off x="7815532" y="0"/>
            <a:ext cx="4376467" cy="6858000"/>
          </a:xfrm>
          <a:prstGeom prst="rect">
            <a:avLst/>
          </a:prstGeom>
          <a:noFill/>
        </p:spPr>
        <p:txBody>
          <a:bodyPr wrap="square" rtlCol="0">
            <a:noAutofit/>
          </a:bodyPr>
          <a:lstStyle/>
          <a:p>
            <a:pPr algn="ctr"/>
            <a:r>
              <a:rPr lang="bo-CN" sz="7000" b="1" i="0" cap="all" dirty="0">
                <a:solidFill>
                  <a:schemeClr val="bg1"/>
                </a:solidFill>
                <a:effectLst/>
                <a:latin typeface="ArialMT"/>
              </a:rPr>
              <a:t>ཤ་མུ་ཨེལ་དང་པོ། 31</a:t>
            </a:r>
          </a:p>
          <a:p>
            <a:pPr algn="ctr"/>
            <a:r>
              <a:rPr lang="bo-CN" sz="7000" b="1" cap="all" dirty="0">
                <a:solidFill>
                  <a:schemeClr val="bg1"/>
                </a:solidFill>
                <a:latin typeface="ArialMT"/>
              </a:rPr>
              <a:t>ཤ་མུ་ཨེལ་གཉིས་པ། 1</a:t>
            </a:r>
          </a:p>
          <a:p>
            <a:r>
              <a:rPr lang="bo-CN" sz="8000" b="1" dirty="0">
                <a:solidFill>
                  <a:schemeClr val="bg1"/>
                </a:solidFill>
                <a:latin typeface="ArialMT"/>
              </a:rPr>
              <a:t>དཱ་བིད་ཀྱིས་ས་ཨུལ་</a:t>
            </a:r>
            <a:r>
              <a:rPr lang="en-IN" sz="8000" b="1" dirty="0">
                <a:solidFill>
                  <a:schemeClr val="bg1"/>
                </a:solidFill>
                <a:latin typeface="ArialMT"/>
              </a:rPr>
              <a:t>    </a:t>
            </a:r>
            <a:r>
              <a:rPr lang="bo-CN" sz="8000" b="1" dirty="0">
                <a:solidFill>
                  <a:schemeClr val="bg1"/>
                </a:solidFill>
                <a:latin typeface="ArialMT"/>
              </a:rPr>
              <a:t>གྲོངས་པའི་སྐོར་ཐོས་པ།</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C3849EE-BD0B-40A9-BA7C-2F19B289E40E}"/>
              </a:ext>
            </a:extLst>
          </p:cNvPr>
          <p:cNvPicPr>
            <a:picLocks noChangeAspect="1"/>
          </p:cNvPicPr>
          <p:nvPr/>
        </p:nvPicPr>
        <p:blipFill>
          <a:blip r:embed="rId2"/>
          <a:stretch>
            <a:fillRect/>
          </a:stretch>
        </p:blipFill>
        <p:spPr>
          <a:xfrm>
            <a:off x="0" y="-237975"/>
            <a:ext cx="12192000" cy="7095975"/>
          </a:xfrm>
          <a:prstGeom prst="rect">
            <a:avLst/>
          </a:prstGeom>
        </p:spPr>
      </p:pic>
      <p:sp>
        <p:nvSpPr>
          <p:cNvPr id="5" name="TextBox 4">
            <a:extLst>
              <a:ext uri="{FF2B5EF4-FFF2-40B4-BE49-F238E27FC236}">
                <a16:creationId xmlns:a16="http://schemas.microsoft.com/office/drawing/2014/main" id="{B231F555-1ACF-591C-35B6-A83EB91B1455}"/>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 གཉིས་པ །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11Then David took hold of his own clothes and tore them, and all the men who were with him did the same.</a:t>
            </a:r>
            <a:endParaRPr lang="en-ZA" sz="2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11དེ་ནས་དཱ་བིད་ཀྱིས་རང་གི་གོས་བླངས་ནས་གཤགས་ཤིང་ཁོ་དང་ལྷན་དུ་ཡོད་པའི་མི་རྣམས་ཀྱིས་ཀྱང་དེ་བཞིན་བྱས་ཏེ།</a:t>
            </a:r>
            <a:endParaRPr lang="en-ZA" dirty="0"/>
          </a:p>
        </p:txBody>
      </p:sp>
      <p:pic>
        <p:nvPicPr>
          <p:cNvPr id="7" name="Audio 6">
            <a:hlinkClick r:id="" action="ppaction://media"/>
            <a:extLst>
              <a:ext uri="{FF2B5EF4-FFF2-40B4-BE49-F238E27FC236}">
                <a16:creationId xmlns:a16="http://schemas.microsoft.com/office/drawing/2014/main" id="{8BC9869A-985A-5280-DE3F-9B762C1289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7385"/>
    </mc:Choice>
    <mc:Fallback xmlns="">
      <p:transition spd="slow" advTm="7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3BFB32-FA9F-42E5-8E57-65A7856692A5}"/>
              </a:ext>
            </a:extLst>
          </p:cNvPr>
          <p:cNvPicPr>
            <a:picLocks noChangeAspect="1"/>
          </p:cNvPicPr>
          <p:nvPr/>
        </p:nvPicPr>
        <p:blipFill>
          <a:blip r:embed="rId2"/>
          <a:stretch>
            <a:fillRect/>
          </a:stretch>
        </p:blipFill>
        <p:spPr>
          <a:xfrm>
            <a:off x="-1" y="-391465"/>
            <a:ext cx="13606273" cy="7249465"/>
          </a:xfrm>
          <a:prstGeom prst="rect">
            <a:avLst/>
          </a:prstGeom>
        </p:spPr>
      </p:pic>
      <p:sp>
        <p:nvSpPr>
          <p:cNvPr id="5" name="TextBox 4">
            <a:extLst>
              <a:ext uri="{FF2B5EF4-FFF2-40B4-BE49-F238E27FC236}">
                <a16:creationId xmlns:a16="http://schemas.microsoft.com/office/drawing/2014/main" id="{7C61085B-23E2-7AFF-5118-8C1AFE23C05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 གཉིས་པ །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12They mourned and wept and fasted until evening for Saul and his son Jonathan, and for the people of the Lord and the house of Israel, because they had fallen by the sword.</a:t>
            </a:r>
            <a:endParaRPr lang="en-ZA" sz="4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12སོ་ལོ་དང་དེའི་སྲས་ཡོ་ནཱ་ཐན། དཀོན་མཆོག་ཡ་ཝཱེའི་འབངས་མི། ཡེས་ར་ཨེལ་གྱི་ཁྱིམ་རྒྱུད་རྣམས་རལ་གྲིའི་ཁ་ནས་གྲོངས་པས། དཱ་བིད་འཁོར་དང་བཅས་པ་སེམས་སྡུག་ནས་ངུས་ཤིང་དགོང་མོའི་བར་དུ་སྨྱུང་གནས་བསྲུངས་སོ། །</a:t>
            </a:r>
            <a:endParaRPr lang="en-ZA" dirty="0"/>
          </a:p>
        </p:txBody>
      </p:sp>
      <p:pic>
        <p:nvPicPr>
          <p:cNvPr id="15" name="Audio 14">
            <a:hlinkClick r:id="" action="ppaction://media"/>
            <a:extLst>
              <a:ext uri="{FF2B5EF4-FFF2-40B4-BE49-F238E27FC236}">
                <a16:creationId xmlns:a16="http://schemas.microsoft.com/office/drawing/2014/main" id="{72B95FB6-EC29-6D20-1FF3-443F9CA6FD5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5339"/>
    </mc:Choice>
    <mc:Fallback xmlns="">
      <p:transition spd="slow" advTm="15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D1685D8-87A3-443A-87C2-E07EEE3DCEB1}"/>
              </a:ext>
            </a:extLst>
          </p:cNvPr>
          <p:cNvPicPr>
            <a:picLocks noChangeAspect="1"/>
          </p:cNvPicPr>
          <p:nvPr/>
        </p:nvPicPr>
        <p:blipFill>
          <a:blip r:embed="rId2"/>
          <a:stretch>
            <a:fillRect/>
          </a:stretch>
        </p:blipFill>
        <p:spPr>
          <a:xfrm>
            <a:off x="-475489" y="0"/>
            <a:ext cx="13783901" cy="6858000"/>
          </a:xfrm>
          <a:prstGeom prst="rect">
            <a:avLst/>
          </a:prstGeom>
        </p:spPr>
      </p:pic>
      <p:sp>
        <p:nvSpPr>
          <p:cNvPr id="5" name="TextBox 4">
            <a:extLst>
              <a:ext uri="{FF2B5EF4-FFF2-40B4-BE49-F238E27FC236}">
                <a16:creationId xmlns:a16="http://schemas.microsoft.com/office/drawing/2014/main" id="{85241EA8-57EC-239F-759C-CAE6CD439F0E}"/>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 གཉིས་པ །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5400" b="0" i="0" u="none" strike="noStrike" baseline="0" dirty="0">
                <a:latin typeface="TimesNewRomanPSMT"/>
              </a:rPr>
              <a:t>7. David morns for Saul and Jonathan – 1 Sam 31, 2 Sam 1 (Center)</a:t>
            </a:r>
            <a:endParaRPr lang="en-IN"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ཤ་མུ་ཨེལ་དང་པོ། 31</a:t>
            </a:r>
          </a:p>
          <a:p>
            <a:pPr algn="ctr"/>
            <a:r>
              <a:rPr lang="bo-CN" sz="8000" b="1" cap="all" dirty="0">
                <a:solidFill>
                  <a:srgbClr val="121212"/>
                </a:solidFill>
                <a:latin typeface="ArialMT"/>
              </a:rPr>
              <a:t>ཤ་མུ་ཨེལ་གཉིས་པ། 1</a:t>
            </a:r>
          </a:p>
          <a:p>
            <a:r>
              <a:rPr lang="bo-CN" sz="8000" b="1" dirty="0">
                <a:solidFill>
                  <a:srgbClr val="121212"/>
                </a:solidFill>
                <a:latin typeface="ArialMT"/>
              </a:rPr>
              <a:t>དཱ་བིད་ཀྱིས་ས་ཨུལ་གྲོངས་པའི་སྐོར་ཐོས་པ།</a:t>
            </a:r>
          </a:p>
          <a:p>
            <a:endParaRPr lang="en-ZA" dirty="0"/>
          </a:p>
        </p:txBody>
      </p:sp>
      <p:pic>
        <p:nvPicPr>
          <p:cNvPr id="7" name="Audio 6">
            <a:hlinkClick r:id="" action="ppaction://media"/>
            <a:extLst>
              <a:ext uri="{FF2B5EF4-FFF2-40B4-BE49-F238E27FC236}">
                <a16:creationId xmlns:a16="http://schemas.microsoft.com/office/drawing/2014/main" id="{9B0800A0-C2AC-9772-8533-010446A498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3748"/>
    </mc:Choice>
    <mc:Fallback xmlns="">
      <p:transition spd="slow" advTm="3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085237F-9D1F-4566-ACB5-E3943BF4FE1F}"/>
              </a:ext>
            </a:extLst>
          </p:cNvPr>
          <p:cNvPicPr>
            <a:picLocks noChangeAspect="1"/>
          </p:cNvPicPr>
          <p:nvPr/>
        </p:nvPicPr>
        <p:blipFill>
          <a:blip r:embed="rId3"/>
          <a:stretch>
            <a:fillRect/>
          </a:stretch>
        </p:blipFill>
        <p:spPr>
          <a:xfrm>
            <a:off x="0" y="-764620"/>
            <a:ext cx="12192000" cy="7622620"/>
          </a:xfrm>
          <a:prstGeom prst="rect">
            <a:avLst/>
          </a:prstGeom>
        </p:spPr>
      </p:pic>
      <p:sp>
        <p:nvSpPr>
          <p:cNvPr id="7" name="TextBox 6">
            <a:extLst>
              <a:ext uri="{FF2B5EF4-FFF2-40B4-BE49-F238E27FC236}">
                <a16:creationId xmlns:a16="http://schemas.microsoft.com/office/drawing/2014/main" id="{A945D6AD-B591-9EA1-B229-D2DBE65D0F75}"/>
              </a:ext>
            </a:extLst>
          </p:cNvPr>
          <p:cNvSpPr txBox="1"/>
          <p:nvPr/>
        </p:nvSpPr>
        <p:spPr>
          <a:xfrm>
            <a:off x="7815532" y="0"/>
            <a:ext cx="4376467" cy="6858000"/>
          </a:xfrm>
          <a:prstGeom prst="rect">
            <a:avLst/>
          </a:prstGeom>
          <a:noFill/>
        </p:spPr>
        <p:txBody>
          <a:bodyPr wrap="square" rtlCol="0">
            <a:noAutofit/>
          </a:bodyPr>
          <a:lstStyle/>
          <a:p>
            <a:pPr algn="ctr"/>
            <a:r>
              <a:rPr lang="bo-CN" sz="7000" b="1" i="0" cap="all" dirty="0">
                <a:solidFill>
                  <a:schemeClr val="bg1"/>
                </a:solidFill>
                <a:effectLst/>
                <a:latin typeface="ArialMT"/>
              </a:rPr>
              <a:t>ཤ་མུ་ཨེལ་དང་པོ། 31</a:t>
            </a:r>
          </a:p>
          <a:p>
            <a:pPr algn="ctr"/>
            <a:r>
              <a:rPr lang="bo-CN" sz="7000" b="1" cap="all" dirty="0">
                <a:solidFill>
                  <a:schemeClr val="bg1"/>
                </a:solidFill>
                <a:latin typeface="ArialMT"/>
              </a:rPr>
              <a:t>ཤ་མུ་ཨེལ་གཉིས་པ། 1</a:t>
            </a:r>
          </a:p>
          <a:p>
            <a:r>
              <a:rPr lang="bo-CN" sz="8000" b="1" dirty="0">
                <a:solidFill>
                  <a:schemeClr val="bg1"/>
                </a:solidFill>
                <a:latin typeface="ArialMT"/>
              </a:rPr>
              <a:t>དཱ་བིད་ཀྱིས་ས་ཨུལ་</a:t>
            </a:r>
            <a:r>
              <a:rPr lang="en-IN" sz="8000" b="1" dirty="0">
                <a:solidFill>
                  <a:schemeClr val="bg1"/>
                </a:solidFill>
                <a:latin typeface="ArialMT"/>
              </a:rPr>
              <a:t>    </a:t>
            </a:r>
            <a:r>
              <a:rPr lang="bo-CN" sz="8000" b="1" dirty="0">
                <a:solidFill>
                  <a:schemeClr val="bg1"/>
                </a:solidFill>
                <a:latin typeface="ArialMT"/>
              </a:rPr>
              <a:t>གྲོངས་པའི་སྐོར་ཐོས་པ།</a:t>
            </a:r>
          </a:p>
          <a:p>
            <a:endParaRPr lang="en-ZA" dirty="0"/>
          </a:p>
        </p:txBody>
      </p:sp>
      <p:sp>
        <p:nvSpPr>
          <p:cNvPr id="2" name="TextBox 2">
            <a:extLst>
              <a:ext uri="{FF2B5EF4-FFF2-40B4-BE49-F238E27FC236}">
                <a16:creationId xmlns:a16="http://schemas.microsoft.com/office/drawing/2014/main" id="{407F020A-E80F-F4EE-F9A7-BFE7DE93B17A}"/>
              </a:ext>
            </a:extLst>
          </p:cNvPr>
          <p:cNvSpPr txBox="1"/>
          <p:nvPr/>
        </p:nvSpPr>
        <p:spPr>
          <a:xfrm>
            <a:off x="580697" y="6233339"/>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1Now the Philistines fought against Israel, and the men of Israel fled before them, and many fell slain on Mount Gilboa.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1དེ་ནས་ཕེ་ལེ་ཤེད་པ་རྣམས་ཀྱིས་ཡེས་ར་ཨེལ་ལ་དམག་དྲངས་ནས། ཡེས་ར་ཨེལ་པ་རྣམས་ཕེ་ལེ་ཤེད་པའི་མདུན་ནས་བྲོས་ཏེ། མི་མང་པོ་གིལ་བོ་ཨ་རི་བོར་བསད་ནས་ས་རུ་འགྱེལ་བ་རེད།</a:t>
            </a:r>
            <a:endParaRPr lang="en-ZA" dirty="0"/>
          </a:p>
        </p:txBody>
      </p:sp>
      <p:pic>
        <p:nvPicPr>
          <p:cNvPr id="15" name="Audio 14">
            <a:hlinkClick r:id="" action="ppaction://media"/>
            <a:extLst>
              <a:ext uri="{FF2B5EF4-FFF2-40B4-BE49-F238E27FC236}">
                <a16:creationId xmlns:a16="http://schemas.microsoft.com/office/drawing/2014/main" id="{7514C2D9-F439-066A-885C-1A0B04CEB7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4980"/>
    </mc:Choice>
    <mc:Fallback xmlns="">
      <p:transition spd="slow" advTm="14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594E6A5-7FEA-4F60-8D7E-C5331588F43E}"/>
              </a:ext>
            </a:extLst>
          </p:cNvPr>
          <p:cNvPicPr>
            <a:picLocks noChangeAspect="1"/>
          </p:cNvPicPr>
          <p:nvPr/>
        </p:nvPicPr>
        <p:blipFill>
          <a:blip r:embed="rId2"/>
          <a:stretch>
            <a:fillRect/>
          </a:stretch>
        </p:blipFill>
        <p:spPr>
          <a:xfrm>
            <a:off x="-1" y="-968188"/>
            <a:ext cx="14742995" cy="7826188"/>
          </a:xfrm>
          <a:prstGeom prst="rect">
            <a:avLst/>
          </a:prstGeom>
        </p:spPr>
      </p:pic>
      <p:sp>
        <p:nvSpPr>
          <p:cNvPr id="5" name="TextBox 4">
            <a:extLst>
              <a:ext uri="{FF2B5EF4-FFF2-40B4-BE49-F238E27FC236}">
                <a16:creationId xmlns:a16="http://schemas.microsoft.com/office/drawing/2014/main" id="{2CC2619D-C63B-60B6-B765-52686C01FA30}"/>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2The Philistines followed hard after Saul and his sons, and they killed Saul’s sons Jonathan, </a:t>
            </a:r>
            <a:r>
              <a:rPr lang="en-US" sz="5400" dirty="0" err="1">
                <a:solidFill>
                  <a:srgbClr val="121212"/>
                </a:solidFill>
                <a:latin typeface="ArialMT"/>
              </a:rPr>
              <a:t>Abinadab</a:t>
            </a:r>
            <a:r>
              <a:rPr lang="en-US" sz="5400" dirty="0">
                <a:solidFill>
                  <a:srgbClr val="121212"/>
                </a:solidFill>
                <a:latin typeface="ArialMT"/>
              </a:rPr>
              <a:t>, and </a:t>
            </a:r>
            <a:r>
              <a:rPr lang="en-US" sz="5400" dirty="0" err="1">
                <a:solidFill>
                  <a:srgbClr val="121212"/>
                </a:solidFill>
                <a:latin typeface="ArialMT"/>
              </a:rPr>
              <a:t>Malchishua</a:t>
            </a:r>
            <a:r>
              <a:rPr lang="en-US" sz="5400" dirty="0">
                <a:solidFill>
                  <a:srgbClr val="121212"/>
                </a:solidFill>
                <a:latin typeface="ArialMT"/>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2དེ་ནས་ཕེ་ལེ་ཤེད་པ་རྣམས་ཀྱིས་སོ་ལོ་དང་དེའི་སྲས་རྣམས་ཀྱི་རྗེས་དེད་ཅིང་། སོ་ལོའི་སྲས་ཡོ་ནཱ་ཐན་དང་ཨ་བི་ནཱ་དབ། མལ་ཀི་ཤུ་ཨ་བཅས་བསད་པ་རེད།</a:t>
            </a:r>
            <a:endParaRPr lang="en-ZA" dirty="0"/>
          </a:p>
        </p:txBody>
      </p:sp>
      <p:pic>
        <p:nvPicPr>
          <p:cNvPr id="13" name="Audio 12">
            <a:hlinkClick r:id="" action="ppaction://media"/>
            <a:extLst>
              <a:ext uri="{FF2B5EF4-FFF2-40B4-BE49-F238E27FC236}">
                <a16:creationId xmlns:a16="http://schemas.microsoft.com/office/drawing/2014/main" id="{CDF861E2-9930-9754-C656-B31378D831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10362"/>
    </mc:Choice>
    <mc:Fallback xmlns="">
      <p:transition spd="slow" advTm="1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F5F2B42-2F92-4F1A-AD57-527C20B208F7}"/>
              </a:ext>
            </a:extLst>
          </p:cNvPr>
          <p:cNvPicPr>
            <a:picLocks noChangeAspect="1"/>
          </p:cNvPicPr>
          <p:nvPr/>
        </p:nvPicPr>
        <p:blipFill>
          <a:blip r:embed="rId2"/>
          <a:stretch>
            <a:fillRect/>
          </a:stretch>
        </p:blipFill>
        <p:spPr>
          <a:xfrm>
            <a:off x="0" y="-69049"/>
            <a:ext cx="12711953" cy="6927050"/>
          </a:xfrm>
          <a:prstGeom prst="rect">
            <a:avLst/>
          </a:prstGeom>
        </p:spPr>
      </p:pic>
      <p:sp>
        <p:nvSpPr>
          <p:cNvPr id="5" name="TextBox 4">
            <a:extLst>
              <a:ext uri="{FF2B5EF4-FFF2-40B4-BE49-F238E27FC236}">
                <a16:creationId xmlns:a16="http://schemas.microsoft.com/office/drawing/2014/main" id="{C0550838-1886-B0FA-4AF4-EAAF2CE9CEB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3When the battle intensified against Saul, the archers overtook him and wounded him critically.</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3ཡང་སོ་ལོ་ལ་རྒོལ་བའི་འཐབ་མོ་ཤིན་ཏུ་དྲགས་ཤིང་། མདའ་པ་རྣམས་ཀྱིས་ཁོང་ལ་རྒོལ་ནས་ཤིན་ཏུ་རྨས་པ་དང་།</a:t>
            </a:r>
            <a:endParaRPr lang="en-ZA" dirty="0"/>
          </a:p>
        </p:txBody>
      </p:sp>
      <p:pic>
        <p:nvPicPr>
          <p:cNvPr id="7" name="Audio 6">
            <a:hlinkClick r:id="" action="ppaction://media"/>
            <a:extLst>
              <a:ext uri="{FF2B5EF4-FFF2-40B4-BE49-F238E27FC236}">
                <a16:creationId xmlns:a16="http://schemas.microsoft.com/office/drawing/2014/main" id="{A1C838DC-1ACF-9E9A-75FD-5BA8C470642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7567"/>
    </mc:Choice>
    <mc:Fallback xmlns="">
      <p:transition spd="slow" advTm="7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1219</Words>
  <Application>Microsoft Office PowerPoint</Application>
  <PresentationFormat>Widescreen</PresentationFormat>
  <Paragraphs>66</Paragraphs>
  <Slides>24</Slides>
  <Notes>2</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18-7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2024-07-11T10:16:52Z</dcterms:modified>
</cp:coreProperties>
</file>