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45" r:id="rId17"/>
    <p:sldId id="444" r:id="rId18"/>
    <p:sldId id="439" r:id="rId19"/>
    <p:sldId id="440" r:id="rId20"/>
    <p:sldId id="441" r:id="rId21"/>
    <p:sldId id="442" r:id="rId22"/>
    <p:sldId id="44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52772-4D58-4136-BB7D-6CA2807310AD}" v="1" dt="2024-07-11T10:08:54.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62" autoAdjust="0"/>
    <p:restoredTop sz="93191" autoAdjust="0"/>
  </p:normalViewPr>
  <p:slideViewPr>
    <p:cSldViewPr snapToGrid="0">
      <p:cViewPr varScale="1">
        <p:scale>
          <a:sx n="107" d="100"/>
          <a:sy n="107" d="100"/>
        </p:scale>
        <p:origin x="162"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B852772-4D58-4136-BB7D-6CA2807310AD}"/>
    <pc:docChg chg="undo custSel modSld">
      <pc:chgData name="Alfred Smith" userId="3c60a3631c0db8ad" providerId="LiveId" clId="{4B852772-4D58-4136-BB7D-6CA2807310AD}" dt="2024-07-11T10:20:47.419" v="40"/>
      <pc:docMkLst>
        <pc:docMk/>
      </pc:docMkLst>
      <pc:sldChg chg="modSp mod">
        <pc:chgData name="Alfred Smith" userId="3c60a3631c0db8ad" providerId="LiveId" clId="{4B852772-4D58-4136-BB7D-6CA2807310AD}" dt="2024-07-11T10:07:14.691" v="10" actId="12"/>
        <pc:sldMkLst>
          <pc:docMk/>
          <pc:sldMk cId="2869461528" sldId="308"/>
        </pc:sldMkLst>
        <pc:spChg chg="mod">
          <ac:chgData name="Alfred Smith" userId="3c60a3631c0db8ad" providerId="LiveId" clId="{4B852772-4D58-4136-BB7D-6CA2807310AD}" dt="2024-07-11T10:07:14.691" v="10" actId="12"/>
          <ac:spMkLst>
            <pc:docMk/>
            <pc:sldMk cId="2869461528" sldId="308"/>
            <ac:spMk id="3" creationId="{77C8C5EB-7063-4EFF-9206-9F831A363AF1}"/>
          </ac:spMkLst>
        </pc:spChg>
      </pc:sldChg>
      <pc:sldChg chg="addSp modSp">
        <pc:chgData name="Alfred Smith" userId="3c60a3631c0db8ad" providerId="LiveId" clId="{4B852772-4D58-4136-BB7D-6CA2807310AD}" dt="2024-07-11T10:08:54.974" v="11"/>
        <pc:sldMkLst>
          <pc:docMk/>
          <pc:sldMk cId="1727650077" sldId="427"/>
        </pc:sldMkLst>
        <pc:spChg chg="add mod">
          <ac:chgData name="Alfred Smith" userId="3c60a3631c0db8ad" providerId="LiveId" clId="{4B852772-4D58-4136-BB7D-6CA2807310AD}" dt="2024-07-11T10:08:54.974" v="11"/>
          <ac:spMkLst>
            <pc:docMk/>
            <pc:sldMk cId="1727650077" sldId="427"/>
            <ac:spMk id="2" creationId="{CD373807-CDE4-C22D-C5EA-464007259D2A}"/>
          </ac:spMkLst>
        </pc:spChg>
      </pc:sldChg>
      <pc:sldChg chg="modSp mod">
        <pc:chgData name="Alfred Smith" userId="3c60a3631c0db8ad" providerId="LiveId" clId="{4B852772-4D58-4136-BB7D-6CA2807310AD}" dt="2024-07-11T10:17:27.404" v="25" actId="404"/>
        <pc:sldMkLst>
          <pc:docMk/>
          <pc:sldMk cId="2174129452" sldId="428"/>
        </pc:sldMkLst>
        <pc:spChg chg="mod">
          <ac:chgData name="Alfred Smith" userId="3c60a3631c0db8ad" providerId="LiveId" clId="{4B852772-4D58-4136-BB7D-6CA2807310AD}" dt="2024-07-11T10:10:30.646" v="13" actId="404"/>
          <ac:spMkLst>
            <pc:docMk/>
            <pc:sldMk cId="2174129452" sldId="428"/>
            <ac:spMk id="4" creationId="{9A13E2D8-2F59-44C1-B1D2-79C300C26DD4}"/>
          </ac:spMkLst>
        </pc:spChg>
        <pc:spChg chg="mod">
          <ac:chgData name="Alfred Smith" userId="3c60a3631c0db8ad" providerId="LiveId" clId="{4B852772-4D58-4136-BB7D-6CA2807310AD}" dt="2024-07-11T10:17:27.404" v="25" actId="404"/>
          <ac:spMkLst>
            <pc:docMk/>
            <pc:sldMk cId="2174129452" sldId="428"/>
            <ac:spMk id="6" creationId="{416C064E-628E-47C0-A712-DB178FE9901E}"/>
          </ac:spMkLst>
        </pc:spChg>
      </pc:sldChg>
      <pc:sldChg chg="modSp mod">
        <pc:chgData name="Alfred Smith" userId="3c60a3631c0db8ad" providerId="LiveId" clId="{4B852772-4D58-4136-BB7D-6CA2807310AD}" dt="2024-07-11T10:18:33.541" v="28"/>
        <pc:sldMkLst>
          <pc:docMk/>
          <pc:sldMk cId="942615762" sldId="430"/>
        </pc:sldMkLst>
        <pc:spChg chg="mod">
          <ac:chgData name="Alfred Smith" userId="3c60a3631c0db8ad" providerId="LiveId" clId="{4B852772-4D58-4136-BB7D-6CA2807310AD}" dt="2024-07-11T10:11:05.762" v="14"/>
          <ac:spMkLst>
            <pc:docMk/>
            <pc:sldMk cId="942615762" sldId="430"/>
            <ac:spMk id="4" creationId="{9A13E2D8-2F59-44C1-B1D2-79C300C26DD4}"/>
          </ac:spMkLst>
        </pc:spChg>
        <pc:spChg chg="mod">
          <ac:chgData name="Alfred Smith" userId="3c60a3631c0db8ad" providerId="LiveId" clId="{4B852772-4D58-4136-BB7D-6CA2807310AD}" dt="2024-07-11T10:18:33.541" v="28"/>
          <ac:spMkLst>
            <pc:docMk/>
            <pc:sldMk cId="942615762" sldId="430"/>
            <ac:spMk id="6" creationId="{416C064E-628E-47C0-A712-DB178FE9901E}"/>
          </ac:spMkLst>
        </pc:spChg>
      </pc:sldChg>
      <pc:sldChg chg="modSp mod">
        <pc:chgData name="Alfred Smith" userId="3c60a3631c0db8ad" providerId="LiveId" clId="{4B852772-4D58-4136-BB7D-6CA2807310AD}" dt="2024-07-11T10:19:03.488" v="31"/>
        <pc:sldMkLst>
          <pc:docMk/>
          <pc:sldMk cId="1886351016" sldId="432"/>
        </pc:sldMkLst>
        <pc:spChg chg="mod">
          <ac:chgData name="Alfred Smith" userId="3c60a3631c0db8ad" providerId="LiveId" clId="{4B852772-4D58-4136-BB7D-6CA2807310AD}" dt="2024-07-11T10:18:52.342" v="30" actId="20577"/>
          <ac:spMkLst>
            <pc:docMk/>
            <pc:sldMk cId="1886351016" sldId="432"/>
            <ac:spMk id="4" creationId="{9A13E2D8-2F59-44C1-B1D2-79C300C26DD4}"/>
          </ac:spMkLst>
        </pc:spChg>
        <pc:spChg chg="mod">
          <ac:chgData name="Alfred Smith" userId="3c60a3631c0db8ad" providerId="LiveId" clId="{4B852772-4D58-4136-BB7D-6CA2807310AD}" dt="2024-07-11T10:19:03.488" v="31"/>
          <ac:spMkLst>
            <pc:docMk/>
            <pc:sldMk cId="1886351016" sldId="432"/>
            <ac:spMk id="6" creationId="{416C064E-628E-47C0-A712-DB178FE9901E}"/>
          </ac:spMkLst>
        </pc:spChg>
      </pc:sldChg>
      <pc:sldChg chg="modSp mod">
        <pc:chgData name="Alfred Smith" userId="3c60a3631c0db8ad" providerId="LiveId" clId="{4B852772-4D58-4136-BB7D-6CA2807310AD}" dt="2024-07-11T10:19:39.986" v="35" actId="404"/>
        <pc:sldMkLst>
          <pc:docMk/>
          <pc:sldMk cId="3195935868" sldId="436"/>
        </pc:sldMkLst>
        <pc:spChg chg="mod">
          <ac:chgData name="Alfred Smith" userId="3c60a3631c0db8ad" providerId="LiveId" clId="{4B852772-4D58-4136-BB7D-6CA2807310AD}" dt="2024-07-11T10:19:17.182" v="33" actId="20577"/>
          <ac:spMkLst>
            <pc:docMk/>
            <pc:sldMk cId="3195935868" sldId="436"/>
            <ac:spMk id="4" creationId="{9A13E2D8-2F59-44C1-B1D2-79C300C26DD4}"/>
          </ac:spMkLst>
        </pc:spChg>
        <pc:spChg chg="mod">
          <ac:chgData name="Alfred Smith" userId="3c60a3631c0db8ad" providerId="LiveId" clId="{4B852772-4D58-4136-BB7D-6CA2807310AD}" dt="2024-07-11T10:19:39.986" v="35" actId="404"/>
          <ac:spMkLst>
            <pc:docMk/>
            <pc:sldMk cId="3195935868" sldId="436"/>
            <ac:spMk id="6" creationId="{416C064E-628E-47C0-A712-DB178FE9901E}"/>
          </ac:spMkLst>
        </pc:spChg>
      </pc:sldChg>
      <pc:sldChg chg="modSp mod">
        <pc:chgData name="Alfred Smith" userId="3c60a3631c0db8ad" providerId="LiveId" clId="{4B852772-4D58-4136-BB7D-6CA2807310AD}" dt="2024-07-11T10:20:19.439" v="37" actId="21"/>
        <pc:sldMkLst>
          <pc:docMk/>
          <pc:sldMk cId="3261377596" sldId="438"/>
        </pc:sldMkLst>
        <pc:spChg chg="mod">
          <ac:chgData name="Alfred Smith" userId="3c60a3631c0db8ad" providerId="LiveId" clId="{4B852772-4D58-4136-BB7D-6CA2807310AD}" dt="2024-07-11T10:12:36.195" v="20" actId="5793"/>
          <ac:spMkLst>
            <pc:docMk/>
            <pc:sldMk cId="3261377596" sldId="438"/>
            <ac:spMk id="4" creationId="{9A13E2D8-2F59-44C1-B1D2-79C300C26DD4}"/>
          </ac:spMkLst>
        </pc:spChg>
        <pc:spChg chg="mod">
          <ac:chgData name="Alfred Smith" userId="3c60a3631c0db8ad" providerId="LiveId" clId="{4B852772-4D58-4136-BB7D-6CA2807310AD}" dt="2024-07-11T10:20:19.439" v="37" actId="21"/>
          <ac:spMkLst>
            <pc:docMk/>
            <pc:sldMk cId="3261377596" sldId="438"/>
            <ac:spMk id="6" creationId="{416C064E-628E-47C0-A712-DB178FE9901E}"/>
          </ac:spMkLst>
        </pc:spChg>
      </pc:sldChg>
      <pc:sldChg chg="modSp mod">
        <pc:chgData name="Alfred Smith" userId="3c60a3631c0db8ad" providerId="LiveId" clId="{4B852772-4D58-4136-BB7D-6CA2807310AD}" dt="2024-07-11T10:20:38.471" v="39"/>
        <pc:sldMkLst>
          <pc:docMk/>
          <pc:sldMk cId="923867738" sldId="440"/>
        </pc:sldMkLst>
        <pc:spChg chg="mod">
          <ac:chgData name="Alfred Smith" userId="3c60a3631c0db8ad" providerId="LiveId" clId="{4B852772-4D58-4136-BB7D-6CA2807310AD}" dt="2024-07-11T10:13:03.427" v="22"/>
          <ac:spMkLst>
            <pc:docMk/>
            <pc:sldMk cId="923867738" sldId="440"/>
            <ac:spMk id="4" creationId="{9A13E2D8-2F59-44C1-B1D2-79C300C26DD4}"/>
          </ac:spMkLst>
        </pc:spChg>
        <pc:spChg chg="mod">
          <ac:chgData name="Alfred Smith" userId="3c60a3631c0db8ad" providerId="LiveId" clId="{4B852772-4D58-4136-BB7D-6CA2807310AD}" dt="2024-07-11T10:20:38.471" v="39"/>
          <ac:spMkLst>
            <pc:docMk/>
            <pc:sldMk cId="923867738" sldId="440"/>
            <ac:spMk id="6" creationId="{416C064E-628E-47C0-A712-DB178FE9901E}"/>
          </ac:spMkLst>
        </pc:spChg>
      </pc:sldChg>
      <pc:sldChg chg="modSp mod">
        <pc:chgData name="Alfred Smith" userId="3c60a3631c0db8ad" providerId="LiveId" clId="{4B852772-4D58-4136-BB7D-6CA2807310AD}" dt="2024-07-11T10:20:47.419" v="40"/>
        <pc:sldMkLst>
          <pc:docMk/>
          <pc:sldMk cId="2180228365" sldId="442"/>
        </pc:sldMkLst>
        <pc:spChg chg="mod">
          <ac:chgData name="Alfred Smith" userId="3c60a3631c0db8ad" providerId="LiveId" clId="{4B852772-4D58-4136-BB7D-6CA2807310AD}" dt="2024-07-11T10:13:14.809" v="23"/>
          <ac:spMkLst>
            <pc:docMk/>
            <pc:sldMk cId="2180228365" sldId="442"/>
            <ac:spMk id="4" creationId="{9A13E2D8-2F59-44C1-B1D2-79C300C26DD4}"/>
          </ac:spMkLst>
        </pc:spChg>
        <pc:spChg chg="mod">
          <ac:chgData name="Alfred Smith" userId="3c60a3631c0db8ad" providerId="LiveId" clId="{4B852772-4D58-4136-BB7D-6CA2807310AD}" dt="2024-07-11T10:20:47.419" v="40"/>
          <ac:spMkLst>
            <pc:docMk/>
            <pc:sldMk cId="2180228365" sldId="442"/>
            <ac:spMk id="6" creationId="{416C064E-628E-47C0-A712-DB178FE9901E}"/>
          </ac:spMkLst>
        </pc:spChg>
      </pc:sldChg>
      <pc:sldChg chg="modSp mod">
        <pc:chgData name="Alfred Smith" userId="3c60a3631c0db8ad" providerId="LiveId" clId="{4B852772-4D58-4136-BB7D-6CA2807310AD}" dt="2024-07-11T10:20:24.192" v="38"/>
        <pc:sldMkLst>
          <pc:docMk/>
          <pc:sldMk cId="1475294396" sldId="444"/>
        </pc:sldMkLst>
        <pc:spChg chg="mod">
          <ac:chgData name="Alfred Smith" userId="3c60a3631c0db8ad" providerId="LiveId" clId="{4B852772-4D58-4136-BB7D-6CA2807310AD}" dt="2024-07-11T10:12:51.147" v="21"/>
          <ac:spMkLst>
            <pc:docMk/>
            <pc:sldMk cId="1475294396" sldId="444"/>
            <ac:spMk id="4" creationId="{9A13E2D8-2F59-44C1-B1D2-79C300C26DD4}"/>
          </ac:spMkLst>
        </pc:spChg>
        <pc:spChg chg="mod">
          <ac:chgData name="Alfred Smith" userId="3c60a3631c0db8ad" providerId="LiveId" clId="{4B852772-4D58-4136-BB7D-6CA2807310AD}" dt="2024-07-11T10:20:24.192" v="38"/>
          <ac:spMkLst>
            <pc:docMk/>
            <pc:sldMk cId="1475294396" sldId="444"/>
            <ac:spMk id="6" creationId="{416C064E-628E-47C0-A712-DB178FE9901E}"/>
          </ac:spMkLst>
        </pc:spChg>
      </pc:sldChg>
    </pc:docChg>
  </pc:docChgLst>
  <pc:docChgLst>
    <pc:chgData name="Leonie Smith" userId="fed1330f33f5650e" providerId="LiveId" clId="{5BD471E8-3D06-4756-986E-124539BADF40}"/>
    <pc:docChg chg="undo custSel modSld">
      <pc:chgData name="Leonie Smith" userId="fed1330f33f5650e" providerId="LiveId" clId="{5BD471E8-3D06-4756-986E-124539BADF40}" dt="2022-06-13T04:44:56.130" v="37" actId="20577"/>
      <pc:docMkLst>
        <pc:docMk/>
      </pc:docMkLst>
      <pc:sldChg chg="addSp modSp mod">
        <pc:chgData name="Leonie Smith" userId="fed1330f33f5650e" providerId="LiveId" clId="{5BD471E8-3D06-4756-986E-124539BADF40}" dt="2022-06-13T04:37:27.399" v="4" actId="1076"/>
        <pc:sldMkLst>
          <pc:docMk/>
          <pc:sldMk cId="1237137471" sldId="310"/>
        </pc:sldMkLst>
        <pc:spChg chg="add mod">
          <ac:chgData name="Leonie Smith" userId="fed1330f33f5650e" providerId="LiveId" clId="{5BD471E8-3D06-4756-986E-124539BADF40}" dt="2022-06-13T04:37:27.399" v="4" actId="1076"/>
          <ac:spMkLst>
            <pc:docMk/>
            <pc:sldMk cId="1237137471" sldId="310"/>
            <ac:spMk id="5" creationId="{B9237F0B-B9C4-85C0-A82F-833EE581E5DB}"/>
          </ac:spMkLst>
        </pc:spChg>
      </pc:sldChg>
      <pc:sldChg chg="addSp modSp">
        <pc:chgData name="Leonie Smith" userId="fed1330f33f5650e" providerId="LiveId" clId="{5BD471E8-3D06-4756-986E-124539BADF40}" dt="2022-06-13T04:37:44.146" v="5"/>
        <pc:sldMkLst>
          <pc:docMk/>
          <pc:sldMk cId="1727650077" sldId="427"/>
        </pc:sldMkLst>
        <pc:spChg chg="add mod">
          <ac:chgData name="Leonie Smith" userId="fed1330f33f5650e" providerId="LiveId" clId="{5BD471E8-3D06-4756-986E-124539BADF40}" dt="2022-06-13T04:37:44.146" v="5"/>
          <ac:spMkLst>
            <pc:docMk/>
            <pc:sldMk cId="1727650077" sldId="427"/>
            <ac:spMk id="7" creationId="{C1E195A3-C649-7010-D39D-AB6587BBE97D}"/>
          </ac:spMkLst>
        </pc:spChg>
      </pc:sldChg>
      <pc:sldChg chg="addSp modSp mod">
        <pc:chgData name="Leonie Smith" userId="fed1330f33f5650e" providerId="LiveId" clId="{5BD471E8-3D06-4756-986E-124539BADF40}" dt="2022-06-13T04:43:33.540" v="24" actId="20577"/>
        <pc:sldMkLst>
          <pc:docMk/>
          <pc:sldMk cId="703207630" sldId="429"/>
        </pc:sldMkLst>
        <pc:spChg chg="add mod">
          <ac:chgData name="Leonie Smith" userId="fed1330f33f5650e" providerId="LiveId" clId="{5BD471E8-3D06-4756-986E-124539BADF40}" dt="2022-06-13T04:43:33.540" v="24" actId="20577"/>
          <ac:spMkLst>
            <pc:docMk/>
            <pc:sldMk cId="703207630" sldId="429"/>
            <ac:spMk id="5" creationId="{B3EBD434-D944-E369-399E-AA749D9BA1C4}"/>
          </ac:spMkLst>
        </pc:spChg>
      </pc:sldChg>
      <pc:sldChg chg="addSp modSp mod">
        <pc:chgData name="Leonie Smith" userId="fed1330f33f5650e" providerId="LiveId" clId="{5BD471E8-3D06-4756-986E-124539BADF40}" dt="2022-06-13T04:43:43.931" v="27" actId="20577"/>
        <pc:sldMkLst>
          <pc:docMk/>
          <pc:sldMk cId="579800659" sldId="431"/>
        </pc:sldMkLst>
        <pc:spChg chg="add mod">
          <ac:chgData name="Leonie Smith" userId="fed1330f33f5650e" providerId="LiveId" clId="{5BD471E8-3D06-4756-986E-124539BADF40}" dt="2022-06-13T04:43:43.931" v="27" actId="20577"/>
          <ac:spMkLst>
            <pc:docMk/>
            <pc:sldMk cId="579800659" sldId="431"/>
            <ac:spMk id="5" creationId="{251C4437-5F2F-D588-EEF7-DB26975D36F4}"/>
          </ac:spMkLst>
        </pc:spChg>
      </pc:sldChg>
      <pc:sldChg chg="addSp modSp mod">
        <pc:chgData name="Leonie Smith" userId="fed1330f33f5650e" providerId="LiveId" clId="{5BD471E8-3D06-4756-986E-124539BADF40}" dt="2022-06-13T04:43:52.250" v="28" actId="20577"/>
        <pc:sldMkLst>
          <pc:docMk/>
          <pc:sldMk cId="484949745" sldId="433"/>
        </pc:sldMkLst>
        <pc:spChg chg="add mod">
          <ac:chgData name="Leonie Smith" userId="fed1330f33f5650e" providerId="LiveId" clId="{5BD471E8-3D06-4756-986E-124539BADF40}" dt="2022-06-13T04:43:52.250" v="28" actId="20577"/>
          <ac:spMkLst>
            <pc:docMk/>
            <pc:sldMk cId="484949745" sldId="433"/>
            <ac:spMk id="5" creationId="{92594234-9523-49F1-926D-52F84E37BBF0}"/>
          </ac:spMkLst>
        </pc:spChg>
      </pc:sldChg>
      <pc:sldChg chg="addSp modSp mod">
        <pc:chgData name="Leonie Smith" userId="fed1330f33f5650e" providerId="LiveId" clId="{5BD471E8-3D06-4756-986E-124539BADF40}" dt="2022-06-13T04:44:05.542" v="29" actId="20577"/>
        <pc:sldMkLst>
          <pc:docMk/>
          <pc:sldMk cId="630368776" sldId="437"/>
        </pc:sldMkLst>
        <pc:spChg chg="add mod">
          <ac:chgData name="Leonie Smith" userId="fed1330f33f5650e" providerId="LiveId" clId="{5BD471E8-3D06-4756-986E-124539BADF40}" dt="2022-06-13T04:44:05.542" v="29" actId="20577"/>
          <ac:spMkLst>
            <pc:docMk/>
            <pc:sldMk cId="630368776" sldId="437"/>
            <ac:spMk id="5" creationId="{4883AA26-1CF3-E6BC-16A8-F76DB0923B0E}"/>
          </ac:spMkLst>
        </pc:spChg>
      </pc:sldChg>
      <pc:sldChg chg="addSp modSp mod">
        <pc:chgData name="Leonie Smith" userId="fed1330f33f5650e" providerId="LiveId" clId="{5BD471E8-3D06-4756-986E-124539BADF40}" dt="2022-06-13T04:44:40.774" v="34" actId="20577"/>
        <pc:sldMkLst>
          <pc:docMk/>
          <pc:sldMk cId="3759221820" sldId="439"/>
        </pc:sldMkLst>
        <pc:spChg chg="add mod">
          <ac:chgData name="Leonie Smith" userId="fed1330f33f5650e" providerId="LiveId" clId="{5BD471E8-3D06-4756-986E-124539BADF40}" dt="2022-06-13T04:44:40.774" v="34" actId="20577"/>
          <ac:spMkLst>
            <pc:docMk/>
            <pc:sldMk cId="3759221820" sldId="439"/>
            <ac:spMk id="5" creationId="{DCC02594-9672-70CA-2781-C151C8C8C2BE}"/>
          </ac:spMkLst>
        </pc:spChg>
      </pc:sldChg>
      <pc:sldChg chg="addSp modSp mod">
        <pc:chgData name="Leonie Smith" userId="fed1330f33f5650e" providerId="LiveId" clId="{5BD471E8-3D06-4756-986E-124539BADF40}" dt="2022-06-13T04:44:48.509" v="36" actId="20577"/>
        <pc:sldMkLst>
          <pc:docMk/>
          <pc:sldMk cId="3676245138" sldId="441"/>
        </pc:sldMkLst>
        <pc:spChg chg="add mod">
          <ac:chgData name="Leonie Smith" userId="fed1330f33f5650e" providerId="LiveId" clId="{5BD471E8-3D06-4756-986E-124539BADF40}" dt="2022-06-13T04:44:48.509" v="36" actId="20577"/>
          <ac:spMkLst>
            <pc:docMk/>
            <pc:sldMk cId="3676245138" sldId="441"/>
            <ac:spMk id="5" creationId="{0B2FCC0C-6E9A-92E6-0E8D-908277DFDD06}"/>
          </ac:spMkLst>
        </pc:spChg>
      </pc:sldChg>
      <pc:sldChg chg="addSp modSp mod">
        <pc:chgData name="Leonie Smith" userId="fed1330f33f5650e" providerId="LiveId" clId="{5BD471E8-3D06-4756-986E-124539BADF40}" dt="2022-06-13T04:44:56.130" v="37" actId="20577"/>
        <pc:sldMkLst>
          <pc:docMk/>
          <pc:sldMk cId="3095902142" sldId="443"/>
        </pc:sldMkLst>
        <pc:spChg chg="add mod">
          <ac:chgData name="Leonie Smith" userId="fed1330f33f5650e" providerId="LiveId" clId="{5BD471E8-3D06-4756-986E-124539BADF40}" dt="2022-06-13T04:44:56.130" v="37" actId="20577"/>
          <ac:spMkLst>
            <pc:docMk/>
            <pc:sldMk cId="3095902142" sldId="443"/>
            <ac:spMk id="5" creationId="{A77A0B12-D2EA-FA1B-CDF5-E0870A3A9980}"/>
          </ac:spMkLst>
        </pc:spChg>
      </pc:sldChg>
      <pc:sldChg chg="addSp modSp mod">
        <pc:chgData name="Leonie Smith" userId="fed1330f33f5650e" providerId="LiveId" clId="{5BD471E8-3D06-4756-986E-124539BADF40}" dt="2022-06-13T04:44:12.542" v="30" actId="20577"/>
        <pc:sldMkLst>
          <pc:docMk/>
          <pc:sldMk cId="1410605308" sldId="445"/>
        </pc:sldMkLst>
        <pc:spChg chg="add mod">
          <ac:chgData name="Leonie Smith" userId="fed1330f33f5650e" providerId="LiveId" clId="{5BD471E8-3D06-4756-986E-124539BADF40}" dt="2022-06-13T04:44:12.542" v="30" actId="20577"/>
          <ac:spMkLst>
            <pc:docMk/>
            <pc:sldMk cId="1410605308" sldId="445"/>
            <ac:spMk id="5" creationId="{D6AFF059-155B-010E-E350-E3BA158282DA}"/>
          </ac:spMkLst>
        </pc:spChg>
      </pc:sldChg>
    </pc:docChg>
  </pc:docChgLst>
  <pc:docChgLst>
    <pc:chgData name="Leonie Smith" userId="fed1330f33f5650e" providerId="LiveId" clId="{41A7C6AD-D09A-412F-BC9E-191D6D4EADB4}"/>
    <pc:docChg chg="custSel modSld">
      <pc:chgData name="Leonie Smith" userId="fed1330f33f5650e" providerId="LiveId" clId="{41A7C6AD-D09A-412F-BC9E-191D6D4EADB4}" dt="2022-05-13T07:13:58.601" v="96" actId="5793"/>
      <pc:docMkLst>
        <pc:docMk/>
      </pc:docMkLst>
      <pc:sldChg chg="addSp delSp modSp modTransition modAnim modNotesTx">
        <pc:chgData name="Leonie Smith" userId="fed1330f33f5650e" providerId="LiveId" clId="{41A7C6AD-D09A-412F-BC9E-191D6D4EADB4}" dt="2022-05-13T07:13:58.601" v="96" actId="5793"/>
        <pc:sldMkLst>
          <pc:docMk/>
          <pc:sldMk cId="2869461528" sldId="308"/>
        </pc:sldMkLst>
        <pc:picChg chg="add del mod">
          <ac:chgData name="Leonie Smith" userId="fed1330f33f5650e" providerId="LiveId" clId="{41A7C6AD-D09A-412F-BC9E-191D6D4EADB4}" dt="2022-05-11T05:37:12.953" v="1"/>
          <ac:picMkLst>
            <pc:docMk/>
            <pc:sldMk cId="2869461528" sldId="308"/>
            <ac:picMk id="4" creationId="{75254F75-FBB3-C736-B476-CF9FA930C1BD}"/>
          </ac:picMkLst>
        </pc:picChg>
        <pc:picChg chg="add mod">
          <ac:chgData name="Leonie Smith" userId="fed1330f33f5650e" providerId="LiveId" clId="{41A7C6AD-D09A-412F-BC9E-191D6D4EADB4}" dt="2022-05-11T05:37:19.289" v="2"/>
          <ac:picMkLst>
            <pc:docMk/>
            <pc:sldMk cId="2869461528" sldId="308"/>
            <ac:picMk id="5" creationId="{4E929045-9238-45D4-96DF-B5728D6EAA9E}"/>
          </ac:picMkLst>
        </pc:picChg>
      </pc:sldChg>
      <pc:sldChg chg="addSp delSp modSp modTransition modAnim">
        <pc:chgData name="Leonie Smith" userId="fed1330f33f5650e" providerId="LiveId" clId="{41A7C6AD-D09A-412F-BC9E-191D6D4EADB4}" dt="2022-05-11T05:39:56.282" v="9"/>
        <pc:sldMkLst>
          <pc:docMk/>
          <pc:sldMk cId="1003827451" sldId="426"/>
        </pc:sldMkLst>
        <pc:picChg chg="add del mod">
          <ac:chgData name="Leonie Smith" userId="fed1330f33f5650e" providerId="LiveId" clId="{41A7C6AD-D09A-412F-BC9E-191D6D4EADB4}" dt="2022-05-11T05:37:59.110" v="4"/>
          <ac:picMkLst>
            <pc:docMk/>
            <pc:sldMk cId="1003827451" sldId="426"/>
            <ac:picMk id="2" creationId="{DFDB5896-6B03-5C18-0F2A-056E7585FFA4}"/>
          </ac:picMkLst>
        </pc:picChg>
        <pc:picChg chg="add del mod">
          <ac:chgData name="Leonie Smith" userId="fed1330f33f5650e" providerId="LiveId" clId="{41A7C6AD-D09A-412F-BC9E-191D6D4EADB4}" dt="2022-05-11T05:38:08.717" v="6"/>
          <ac:picMkLst>
            <pc:docMk/>
            <pc:sldMk cId="1003827451" sldId="426"/>
            <ac:picMk id="3" creationId="{41B4A962-C5C1-4CB4-A003-1B231203199E}"/>
          </ac:picMkLst>
        </pc:picChg>
        <pc:picChg chg="add del mod">
          <ac:chgData name="Leonie Smith" userId="fed1330f33f5650e" providerId="LiveId" clId="{41A7C6AD-D09A-412F-BC9E-191D6D4EADB4}" dt="2022-05-11T05:39:44.205" v="8"/>
          <ac:picMkLst>
            <pc:docMk/>
            <pc:sldMk cId="1003827451" sldId="426"/>
            <ac:picMk id="5" creationId="{9C0BFA00-772E-C36E-F653-5C7712E477EF}"/>
          </ac:picMkLst>
        </pc:picChg>
        <pc:picChg chg="add mod">
          <ac:chgData name="Leonie Smith" userId="fed1330f33f5650e" providerId="LiveId" clId="{41A7C6AD-D09A-412F-BC9E-191D6D4EADB4}" dt="2022-05-11T05:39:56.282" v="9"/>
          <ac:picMkLst>
            <pc:docMk/>
            <pc:sldMk cId="1003827451" sldId="426"/>
            <ac:picMk id="7" creationId="{ECE6E459-0C76-2948-5075-3F20F6594EFC}"/>
          </ac:picMkLst>
        </pc:picChg>
      </pc:sldChg>
      <pc:sldChg chg="addSp delSp modSp modTransition modAnim">
        <pc:chgData name="Leonie Smith" userId="fed1330f33f5650e" providerId="LiveId" clId="{41A7C6AD-D09A-412F-BC9E-191D6D4EADB4}" dt="2022-05-11T05:43:10.728" v="14"/>
        <pc:sldMkLst>
          <pc:docMk/>
          <pc:sldMk cId="2174129452" sldId="428"/>
        </pc:sldMkLst>
        <pc:picChg chg="add del mod">
          <ac:chgData name="Leonie Smith" userId="fed1330f33f5650e" providerId="LiveId" clId="{41A7C6AD-D09A-412F-BC9E-191D6D4EADB4}" dt="2022-05-11T05:42:18.826" v="11"/>
          <ac:picMkLst>
            <pc:docMk/>
            <pc:sldMk cId="2174129452" sldId="428"/>
            <ac:picMk id="2" creationId="{430EE1B2-7F03-2319-1D8D-0816A5B38BF3}"/>
          </ac:picMkLst>
        </pc:picChg>
        <pc:picChg chg="add del mod">
          <ac:chgData name="Leonie Smith" userId="fed1330f33f5650e" providerId="LiveId" clId="{41A7C6AD-D09A-412F-BC9E-191D6D4EADB4}" dt="2022-05-11T05:42:54.641" v="13"/>
          <ac:picMkLst>
            <pc:docMk/>
            <pc:sldMk cId="2174129452" sldId="428"/>
            <ac:picMk id="3" creationId="{9B6230FA-7314-493D-CD8E-5F302F737103}"/>
          </ac:picMkLst>
        </pc:picChg>
        <pc:picChg chg="add mod">
          <ac:chgData name="Leonie Smith" userId="fed1330f33f5650e" providerId="LiveId" clId="{41A7C6AD-D09A-412F-BC9E-191D6D4EADB4}" dt="2022-05-11T05:43:10.728" v="14"/>
          <ac:picMkLst>
            <pc:docMk/>
            <pc:sldMk cId="2174129452" sldId="428"/>
            <ac:picMk id="5" creationId="{45B5DEFB-E59F-02D5-5478-899AF4878EC2}"/>
          </ac:picMkLst>
        </pc:picChg>
      </pc:sldChg>
      <pc:sldChg chg="addSp delSp modSp modTransition modAnim">
        <pc:chgData name="Leonie Smith" userId="fed1330f33f5650e" providerId="LiveId" clId="{41A7C6AD-D09A-412F-BC9E-191D6D4EADB4}" dt="2022-05-11T05:47:43.931" v="31"/>
        <pc:sldMkLst>
          <pc:docMk/>
          <pc:sldMk cId="942615762" sldId="430"/>
        </pc:sldMkLst>
        <pc:picChg chg="add del mod">
          <ac:chgData name="Leonie Smith" userId="fed1330f33f5650e" providerId="LiveId" clId="{41A7C6AD-D09A-412F-BC9E-191D6D4EADB4}" dt="2022-05-11T05:44:46.351" v="16"/>
          <ac:picMkLst>
            <pc:docMk/>
            <pc:sldMk cId="942615762" sldId="430"/>
            <ac:picMk id="2" creationId="{1777FC3E-9B3F-842B-BE1D-C99A1994FC34}"/>
          </ac:picMkLst>
        </pc:picChg>
        <pc:picChg chg="add del mod">
          <ac:chgData name="Leonie Smith" userId="fed1330f33f5650e" providerId="LiveId" clId="{41A7C6AD-D09A-412F-BC9E-191D6D4EADB4}" dt="2022-05-11T05:45:15.562" v="18"/>
          <ac:picMkLst>
            <pc:docMk/>
            <pc:sldMk cId="942615762" sldId="430"/>
            <ac:picMk id="3" creationId="{DC933BD1-22D2-0F82-CDC9-7C149CB652C7}"/>
          </ac:picMkLst>
        </pc:picChg>
        <pc:picChg chg="add del mod">
          <ac:chgData name="Leonie Smith" userId="fed1330f33f5650e" providerId="LiveId" clId="{41A7C6AD-D09A-412F-BC9E-191D6D4EADB4}" dt="2022-05-11T05:45:30.325" v="20"/>
          <ac:picMkLst>
            <pc:docMk/>
            <pc:sldMk cId="942615762" sldId="430"/>
            <ac:picMk id="5" creationId="{6D9511C8-0F7E-74EF-8380-26FA6C294989}"/>
          </ac:picMkLst>
        </pc:picChg>
        <pc:picChg chg="add del mod">
          <ac:chgData name="Leonie Smith" userId="fed1330f33f5650e" providerId="LiveId" clId="{41A7C6AD-D09A-412F-BC9E-191D6D4EADB4}" dt="2022-05-11T05:46:00.062" v="22"/>
          <ac:picMkLst>
            <pc:docMk/>
            <pc:sldMk cId="942615762" sldId="430"/>
            <ac:picMk id="7" creationId="{A847A396-C985-7A82-5F81-14A1523D3C32}"/>
          </ac:picMkLst>
        </pc:picChg>
        <pc:picChg chg="add del mod">
          <ac:chgData name="Leonie Smith" userId="fed1330f33f5650e" providerId="LiveId" clId="{41A7C6AD-D09A-412F-BC9E-191D6D4EADB4}" dt="2022-05-11T05:46:44.633" v="24"/>
          <ac:picMkLst>
            <pc:docMk/>
            <pc:sldMk cId="942615762" sldId="430"/>
            <ac:picMk id="8" creationId="{412D4AA8-FF3E-C969-A432-8CBFC5210102}"/>
          </ac:picMkLst>
        </pc:picChg>
        <pc:picChg chg="add del mod">
          <ac:chgData name="Leonie Smith" userId="fed1330f33f5650e" providerId="LiveId" clId="{41A7C6AD-D09A-412F-BC9E-191D6D4EADB4}" dt="2022-05-11T05:47:03.292" v="26"/>
          <ac:picMkLst>
            <pc:docMk/>
            <pc:sldMk cId="942615762" sldId="430"/>
            <ac:picMk id="9" creationId="{CB108AC8-888F-09B8-D3EC-7DC9FB83A973}"/>
          </ac:picMkLst>
        </pc:picChg>
        <pc:picChg chg="add del mod">
          <ac:chgData name="Leonie Smith" userId="fed1330f33f5650e" providerId="LiveId" clId="{41A7C6AD-D09A-412F-BC9E-191D6D4EADB4}" dt="2022-05-11T05:47:20.089" v="28"/>
          <ac:picMkLst>
            <pc:docMk/>
            <pc:sldMk cId="942615762" sldId="430"/>
            <ac:picMk id="10" creationId="{DB8A2D14-AFA5-63F8-FD09-8C4E3E17216C}"/>
          </ac:picMkLst>
        </pc:picChg>
        <pc:picChg chg="add del mod">
          <ac:chgData name="Leonie Smith" userId="fed1330f33f5650e" providerId="LiveId" clId="{41A7C6AD-D09A-412F-BC9E-191D6D4EADB4}" dt="2022-05-11T05:47:30.931" v="30"/>
          <ac:picMkLst>
            <pc:docMk/>
            <pc:sldMk cId="942615762" sldId="430"/>
            <ac:picMk id="11" creationId="{BF057D02-D65D-BFFB-1EE7-0EB1AD28585E}"/>
          </ac:picMkLst>
        </pc:picChg>
        <pc:picChg chg="add mod">
          <ac:chgData name="Leonie Smith" userId="fed1330f33f5650e" providerId="LiveId" clId="{41A7C6AD-D09A-412F-BC9E-191D6D4EADB4}" dt="2022-05-11T05:47:43.931" v="31"/>
          <ac:picMkLst>
            <pc:docMk/>
            <pc:sldMk cId="942615762" sldId="430"/>
            <ac:picMk id="12" creationId="{A7073237-6DC0-800B-FE15-326100785D73}"/>
          </ac:picMkLst>
        </pc:picChg>
      </pc:sldChg>
      <pc:sldChg chg="addSp delSp modSp modTransition modAnim">
        <pc:chgData name="Leonie Smith" userId="fed1330f33f5650e" providerId="LiveId" clId="{41A7C6AD-D09A-412F-BC9E-191D6D4EADB4}" dt="2022-05-13T07:11:41.039" v="92"/>
        <pc:sldMkLst>
          <pc:docMk/>
          <pc:sldMk cId="1886351016" sldId="432"/>
        </pc:sldMkLst>
        <pc:picChg chg="add del mod">
          <ac:chgData name="Leonie Smith" userId="fed1330f33f5650e" providerId="LiveId" clId="{41A7C6AD-D09A-412F-BC9E-191D6D4EADB4}" dt="2022-05-13T07:10:02.091" v="83"/>
          <ac:picMkLst>
            <pc:docMk/>
            <pc:sldMk cId="1886351016" sldId="432"/>
            <ac:picMk id="2" creationId="{6DF2C373-9F4F-A2C0-E6C9-E65C94FA644C}"/>
          </ac:picMkLst>
        </pc:picChg>
        <pc:picChg chg="add del mod">
          <ac:chgData name="Leonie Smith" userId="fed1330f33f5650e" providerId="LiveId" clId="{41A7C6AD-D09A-412F-BC9E-191D6D4EADB4}" dt="2022-05-11T05:49:50.982" v="33"/>
          <ac:picMkLst>
            <pc:docMk/>
            <pc:sldMk cId="1886351016" sldId="432"/>
            <ac:picMk id="2" creationId="{926C9885-E9A3-68B4-37DA-4901D70CE820}"/>
          </ac:picMkLst>
        </pc:picChg>
        <pc:picChg chg="add del mod">
          <ac:chgData name="Leonie Smith" userId="fed1330f33f5650e" providerId="LiveId" clId="{41A7C6AD-D09A-412F-BC9E-191D6D4EADB4}" dt="2022-05-13T07:10:15.110" v="85"/>
          <ac:picMkLst>
            <pc:docMk/>
            <pc:sldMk cId="1886351016" sldId="432"/>
            <ac:picMk id="3" creationId="{5F0D9649-FBE8-3569-36D3-C7418E09C842}"/>
          </ac:picMkLst>
        </pc:picChg>
        <pc:picChg chg="add del mod">
          <ac:chgData name="Leonie Smith" userId="fed1330f33f5650e" providerId="LiveId" clId="{41A7C6AD-D09A-412F-BC9E-191D6D4EADB4}" dt="2022-05-11T05:50:02.530" v="35"/>
          <ac:picMkLst>
            <pc:docMk/>
            <pc:sldMk cId="1886351016" sldId="432"/>
            <ac:picMk id="3" creationId="{8499C041-8549-A425-0958-0C57224F4676}"/>
          </ac:picMkLst>
        </pc:picChg>
        <pc:picChg chg="add del mod">
          <ac:chgData name="Leonie Smith" userId="fed1330f33f5650e" providerId="LiveId" clId="{41A7C6AD-D09A-412F-BC9E-191D6D4EADB4}" dt="2022-05-13T07:09:47.816" v="81"/>
          <ac:picMkLst>
            <pc:docMk/>
            <pc:sldMk cId="1886351016" sldId="432"/>
            <ac:picMk id="5" creationId="{7C3E411F-07B2-AE51-ED43-CE22E1CF8595}"/>
          </ac:picMkLst>
        </pc:picChg>
        <pc:picChg chg="add del mod">
          <ac:chgData name="Leonie Smith" userId="fed1330f33f5650e" providerId="LiveId" clId="{41A7C6AD-D09A-412F-BC9E-191D6D4EADB4}" dt="2022-05-13T07:10:53.254" v="87"/>
          <ac:picMkLst>
            <pc:docMk/>
            <pc:sldMk cId="1886351016" sldId="432"/>
            <ac:picMk id="7" creationId="{3ACBC625-D79B-4545-0571-3E1DABFCFD80}"/>
          </ac:picMkLst>
        </pc:picChg>
        <pc:picChg chg="add del mod">
          <ac:chgData name="Leonie Smith" userId="fed1330f33f5650e" providerId="LiveId" clId="{41A7C6AD-D09A-412F-BC9E-191D6D4EADB4}" dt="2022-05-13T07:11:13.017" v="89"/>
          <ac:picMkLst>
            <pc:docMk/>
            <pc:sldMk cId="1886351016" sldId="432"/>
            <ac:picMk id="8" creationId="{410C2ABD-23FC-788B-8795-AF5B42E3B868}"/>
          </ac:picMkLst>
        </pc:picChg>
        <pc:picChg chg="add del mod">
          <ac:chgData name="Leonie Smith" userId="fed1330f33f5650e" providerId="LiveId" clId="{41A7C6AD-D09A-412F-BC9E-191D6D4EADB4}" dt="2022-05-13T07:11:24.940" v="91"/>
          <ac:picMkLst>
            <pc:docMk/>
            <pc:sldMk cId="1886351016" sldId="432"/>
            <ac:picMk id="9" creationId="{17521A8B-7090-3444-7870-ABE71C121725}"/>
          </ac:picMkLst>
        </pc:picChg>
        <pc:picChg chg="add mod">
          <ac:chgData name="Leonie Smith" userId="fed1330f33f5650e" providerId="LiveId" clId="{41A7C6AD-D09A-412F-BC9E-191D6D4EADB4}" dt="2022-05-13T07:11:41.039" v="92"/>
          <ac:picMkLst>
            <pc:docMk/>
            <pc:sldMk cId="1886351016" sldId="432"/>
            <ac:picMk id="10" creationId="{8F2E2E5E-40F9-F544-896E-B8137A143B78}"/>
          </ac:picMkLst>
        </pc:picChg>
      </pc:sldChg>
      <pc:sldChg chg="addSp delSp modSp modTransition modAnim">
        <pc:chgData name="Leonie Smith" userId="fed1330f33f5650e" providerId="LiveId" clId="{41A7C6AD-D09A-412F-BC9E-191D6D4EADB4}" dt="2022-05-11T05:53:03.957" v="41"/>
        <pc:sldMkLst>
          <pc:docMk/>
          <pc:sldMk cId="882125327" sldId="434"/>
        </pc:sldMkLst>
        <pc:picChg chg="add del mod">
          <ac:chgData name="Leonie Smith" userId="fed1330f33f5650e" providerId="LiveId" clId="{41A7C6AD-D09A-412F-BC9E-191D6D4EADB4}" dt="2022-05-11T05:52:28.245" v="38"/>
          <ac:picMkLst>
            <pc:docMk/>
            <pc:sldMk cId="882125327" sldId="434"/>
            <ac:picMk id="2" creationId="{21FC0586-8E29-B349-5C7A-EE7CCE89511A}"/>
          </ac:picMkLst>
        </pc:picChg>
        <pc:picChg chg="add del mod">
          <ac:chgData name="Leonie Smith" userId="fed1330f33f5650e" providerId="LiveId" clId="{41A7C6AD-D09A-412F-BC9E-191D6D4EADB4}" dt="2022-05-11T05:52:54.085" v="40"/>
          <ac:picMkLst>
            <pc:docMk/>
            <pc:sldMk cId="882125327" sldId="434"/>
            <ac:picMk id="3" creationId="{8154FBB3-F032-7D48-E6C2-144B4579A712}"/>
          </ac:picMkLst>
        </pc:picChg>
        <pc:picChg chg="add mod">
          <ac:chgData name="Leonie Smith" userId="fed1330f33f5650e" providerId="LiveId" clId="{41A7C6AD-D09A-412F-BC9E-191D6D4EADB4}" dt="2022-05-11T05:53:03.957" v="41"/>
          <ac:picMkLst>
            <pc:docMk/>
            <pc:sldMk cId="882125327" sldId="434"/>
            <ac:picMk id="5" creationId="{88F6F39E-CC03-DE26-C19D-F4ED3A938625}"/>
          </ac:picMkLst>
        </pc:picChg>
      </pc:sldChg>
      <pc:sldChg chg="addSp delSp modSp modTransition modAnim">
        <pc:chgData name="Leonie Smith" userId="fed1330f33f5650e" providerId="LiveId" clId="{41A7C6AD-D09A-412F-BC9E-191D6D4EADB4}" dt="2022-05-11T06:10:25.832" v="76"/>
        <pc:sldMkLst>
          <pc:docMk/>
          <pc:sldMk cId="3195935868" sldId="436"/>
        </pc:sldMkLst>
        <pc:picChg chg="add del mod">
          <ac:chgData name="Leonie Smith" userId="fed1330f33f5650e" providerId="LiveId" clId="{41A7C6AD-D09A-412F-BC9E-191D6D4EADB4}" dt="2022-05-11T05:54:27.959" v="43"/>
          <ac:picMkLst>
            <pc:docMk/>
            <pc:sldMk cId="3195935868" sldId="436"/>
            <ac:picMk id="2" creationId="{CE47E947-CC4E-5B64-1489-C61AEF170C37}"/>
          </ac:picMkLst>
        </pc:picChg>
        <pc:picChg chg="add del mod">
          <ac:chgData name="Leonie Smith" userId="fed1330f33f5650e" providerId="LiveId" clId="{41A7C6AD-D09A-412F-BC9E-191D6D4EADB4}" dt="2022-05-11T05:54:56.343" v="45"/>
          <ac:picMkLst>
            <pc:docMk/>
            <pc:sldMk cId="3195935868" sldId="436"/>
            <ac:picMk id="3" creationId="{04EF78CE-F4F8-469C-BE17-E11D7BC3B324}"/>
          </ac:picMkLst>
        </pc:picChg>
        <pc:picChg chg="add del mod">
          <ac:chgData name="Leonie Smith" userId="fed1330f33f5650e" providerId="LiveId" clId="{41A7C6AD-D09A-412F-BC9E-191D6D4EADB4}" dt="2022-05-11T05:55:06.739" v="47"/>
          <ac:picMkLst>
            <pc:docMk/>
            <pc:sldMk cId="3195935868" sldId="436"/>
            <ac:picMk id="5" creationId="{188933BC-C9B5-95C2-0478-77303C55DDCE}"/>
          </ac:picMkLst>
        </pc:picChg>
        <pc:picChg chg="add del mod">
          <ac:chgData name="Leonie Smith" userId="fed1330f33f5650e" providerId="LiveId" clId="{41A7C6AD-D09A-412F-BC9E-191D6D4EADB4}" dt="2022-05-11T06:10:05.203" v="73"/>
          <ac:picMkLst>
            <pc:docMk/>
            <pc:sldMk cId="3195935868" sldId="436"/>
            <ac:picMk id="7" creationId="{1AB5FDE5-E80C-C867-83FE-555D746ABBFA}"/>
          </ac:picMkLst>
        </pc:picChg>
        <pc:picChg chg="add del mod">
          <ac:chgData name="Leonie Smith" userId="fed1330f33f5650e" providerId="LiveId" clId="{41A7C6AD-D09A-412F-BC9E-191D6D4EADB4}" dt="2022-05-11T06:10:15.968" v="75"/>
          <ac:picMkLst>
            <pc:docMk/>
            <pc:sldMk cId="3195935868" sldId="436"/>
            <ac:picMk id="8" creationId="{D32A07DE-7A6F-5ACB-2695-3BE274C7D4FC}"/>
          </ac:picMkLst>
        </pc:picChg>
        <pc:picChg chg="add mod">
          <ac:chgData name="Leonie Smith" userId="fed1330f33f5650e" providerId="LiveId" clId="{41A7C6AD-D09A-412F-BC9E-191D6D4EADB4}" dt="2022-05-11T06:10:25.832" v="76"/>
          <ac:picMkLst>
            <pc:docMk/>
            <pc:sldMk cId="3195935868" sldId="436"/>
            <ac:picMk id="9" creationId="{F39CF827-ACF1-60FB-F42A-D1721CEA3891}"/>
          </ac:picMkLst>
        </pc:picChg>
      </pc:sldChg>
      <pc:sldChg chg="addSp delSp modSp modTransition modAnim">
        <pc:chgData name="Leonie Smith" userId="fed1330f33f5650e" providerId="LiveId" clId="{41A7C6AD-D09A-412F-BC9E-191D6D4EADB4}" dt="2022-05-11T05:58:45.443" v="61"/>
        <pc:sldMkLst>
          <pc:docMk/>
          <pc:sldMk cId="3261377596" sldId="438"/>
        </pc:sldMkLst>
        <pc:picChg chg="add del mod">
          <ac:chgData name="Leonie Smith" userId="fed1330f33f5650e" providerId="LiveId" clId="{41A7C6AD-D09A-412F-BC9E-191D6D4EADB4}" dt="2022-05-11T05:56:11.934" v="50"/>
          <ac:picMkLst>
            <pc:docMk/>
            <pc:sldMk cId="3261377596" sldId="438"/>
            <ac:picMk id="2" creationId="{6158254B-18BD-A481-EB85-1FE61DEDA9C5}"/>
          </ac:picMkLst>
        </pc:picChg>
        <pc:picChg chg="add del mod">
          <ac:chgData name="Leonie Smith" userId="fed1330f33f5650e" providerId="LiveId" clId="{41A7C6AD-D09A-412F-BC9E-191D6D4EADB4}" dt="2022-05-11T05:56:30.786" v="52"/>
          <ac:picMkLst>
            <pc:docMk/>
            <pc:sldMk cId="3261377596" sldId="438"/>
            <ac:picMk id="3" creationId="{40701A8B-154C-8DF1-8F10-6FA5031421C6}"/>
          </ac:picMkLst>
        </pc:picChg>
        <pc:picChg chg="add del mod">
          <ac:chgData name="Leonie Smith" userId="fed1330f33f5650e" providerId="LiveId" clId="{41A7C6AD-D09A-412F-BC9E-191D6D4EADB4}" dt="2022-05-11T05:56:54.942" v="54"/>
          <ac:picMkLst>
            <pc:docMk/>
            <pc:sldMk cId="3261377596" sldId="438"/>
            <ac:picMk id="5" creationId="{95CF29F7-76E6-9736-6F74-DDE916334176}"/>
          </ac:picMkLst>
        </pc:picChg>
        <pc:picChg chg="add del mod">
          <ac:chgData name="Leonie Smith" userId="fed1330f33f5650e" providerId="LiveId" clId="{41A7C6AD-D09A-412F-BC9E-191D6D4EADB4}" dt="2022-05-11T05:58:17.744" v="56"/>
          <ac:picMkLst>
            <pc:docMk/>
            <pc:sldMk cId="3261377596" sldId="438"/>
            <ac:picMk id="7" creationId="{5916785B-4436-BDB0-6817-1FD31F750C87}"/>
          </ac:picMkLst>
        </pc:picChg>
        <pc:picChg chg="add del mod">
          <ac:chgData name="Leonie Smith" userId="fed1330f33f5650e" providerId="LiveId" clId="{41A7C6AD-D09A-412F-BC9E-191D6D4EADB4}" dt="2022-05-11T05:58:25.999" v="58"/>
          <ac:picMkLst>
            <pc:docMk/>
            <pc:sldMk cId="3261377596" sldId="438"/>
            <ac:picMk id="8" creationId="{35467E5B-96D8-A179-042C-AD26903CFA8E}"/>
          </ac:picMkLst>
        </pc:picChg>
        <pc:picChg chg="add del mod">
          <ac:chgData name="Leonie Smith" userId="fed1330f33f5650e" providerId="LiveId" clId="{41A7C6AD-D09A-412F-BC9E-191D6D4EADB4}" dt="2022-05-11T05:58:36.430" v="60"/>
          <ac:picMkLst>
            <pc:docMk/>
            <pc:sldMk cId="3261377596" sldId="438"/>
            <ac:picMk id="9" creationId="{744FD5A9-7EC1-474D-D9DF-557420962E56}"/>
          </ac:picMkLst>
        </pc:picChg>
        <pc:picChg chg="add mod">
          <ac:chgData name="Leonie Smith" userId="fed1330f33f5650e" providerId="LiveId" clId="{41A7C6AD-D09A-412F-BC9E-191D6D4EADB4}" dt="2022-05-11T05:58:45.443" v="61"/>
          <ac:picMkLst>
            <pc:docMk/>
            <pc:sldMk cId="3261377596" sldId="438"/>
            <ac:picMk id="10" creationId="{9BABD070-3D1D-323B-8B62-DDC6E0F1AE56}"/>
          </ac:picMkLst>
        </pc:picChg>
      </pc:sldChg>
      <pc:sldChg chg="addSp delSp modSp modTransition modAnim">
        <pc:chgData name="Leonie Smith" userId="fed1330f33f5650e" providerId="LiveId" clId="{41A7C6AD-D09A-412F-BC9E-191D6D4EADB4}" dt="2022-05-11T06:06:21.006" v="71"/>
        <pc:sldMkLst>
          <pc:docMk/>
          <pc:sldMk cId="923867738" sldId="440"/>
        </pc:sldMkLst>
        <pc:picChg chg="add del mod">
          <ac:chgData name="Leonie Smith" userId="fed1330f33f5650e" providerId="LiveId" clId="{41A7C6AD-D09A-412F-BC9E-191D6D4EADB4}" dt="2022-05-11T06:05:13.524" v="64"/>
          <ac:picMkLst>
            <pc:docMk/>
            <pc:sldMk cId="923867738" sldId="440"/>
            <ac:picMk id="2" creationId="{1DAF20C0-48ED-01A6-4CD1-6B0CF9550544}"/>
          </ac:picMkLst>
        </pc:picChg>
        <pc:picChg chg="add del mod">
          <ac:chgData name="Leonie Smith" userId="fed1330f33f5650e" providerId="LiveId" clId="{41A7C6AD-D09A-412F-BC9E-191D6D4EADB4}" dt="2022-05-11T06:05:26.322" v="66"/>
          <ac:picMkLst>
            <pc:docMk/>
            <pc:sldMk cId="923867738" sldId="440"/>
            <ac:picMk id="3" creationId="{8E2581F0-C753-1BCB-9472-84FD46D75C9E}"/>
          </ac:picMkLst>
        </pc:picChg>
        <pc:picChg chg="add del mod">
          <ac:chgData name="Leonie Smith" userId="fed1330f33f5650e" providerId="LiveId" clId="{41A7C6AD-D09A-412F-BC9E-191D6D4EADB4}" dt="2022-05-11T06:05:53.060" v="68"/>
          <ac:picMkLst>
            <pc:docMk/>
            <pc:sldMk cId="923867738" sldId="440"/>
            <ac:picMk id="5" creationId="{6DCCEF98-D39D-5EE3-E285-A9FB4056BE9C}"/>
          </ac:picMkLst>
        </pc:picChg>
        <pc:picChg chg="add del mod">
          <ac:chgData name="Leonie Smith" userId="fed1330f33f5650e" providerId="LiveId" clId="{41A7C6AD-D09A-412F-BC9E-191D6D4EADB4}" dt="2022-05-11T06:06:06.575" v="70"/>
          <ac:picMkLst>
            <pc:docMk/>
            <pc:sldMk cId="923867738" sldId="440"/>
            <ac:picMk id="7" creationId="{932F18AE-834A-7D9B-78D6-1C2AA35642E6}"/>
          </ac:picMkLst>
        </pc:picChg>
        <pc:picChg chg="add mod">
          <ac:chgData name="Leonie Smith" userId="fed1330f33f5650e" providerId="LiveId" clId="{41A7C6AD-D09A-412F-BC9E-191D6D4EADB4}" dt="2022-05-11T06:06:21.006" v="71"/>
          <ac:picMkLst>
            <pc:docMk/>
            <pc:sldMk cId="923867738" sldId="440"/>
            <ac:picMk id="8" creationId="{F158EC21-67E4-9DEC-E311-E638828D219B}"/>
          </ac:picMkLst>
        </pc:picChg>
      </pc:sldChg>
      <pc:sldChg chg="addSp delSp modSp modTransition modAnim">
        <pc:chgData name="Leonie Smith" userId="fed1330f33f5650e" providerId="LiveId" clId="{41A7C6AD-D09A-412F-BC9E-191D6D4EADB4}" dt="2022-05-11T06:12:22.958" v="80"/>
        <pc:sldMkLst>
          <pc:docMk/>
          <pc:sldMk cId="2180228365" sldId="442"/>
        </pc:sldMkLst>
        <pc:picChg chg="add del mod">
          <ac:chgData name="Leonie Smith" userId="fed1330f33f5650e" providerId="LiveId" clId="{41A7C6AD-D09A-412F-BC9E-191D6D4EADB4}" dt="2022-05-11T06:11:42.685" v="77"/>
          <ac:picMkLst>
            <pc:docMk/>
            <pc:sldMk cId="2180228365" sldId="442"/>
            <ac:picMk id="2" creationId="{5AD06071-E839-7231-3753-D56573A238DB}"/>
          </ac:picMkLst>
        </pc:picChg>
        <pc:picChg chg="add del mod">
          <ac:chgData name="Leonie Smith" userId="fed1330f33f5650e" providerId="LiveId" clId="{41A7C6AD-D09A-412F-BC9E-191D6D4EADB4}" dt="2022-05-11T06:12:12.512" v="79"/>
          <ac:picMkLst>
            <pc:docMk/>
            <pc:sldMk cId="2180228365" sldId="442"/>
            <ac:picMk id="3" creationId="{CA0D93E3-9634-09C1-4A97-2252D3301120}"/>
          </ac:picMkLst>
        </pc:picChg>
        <pc:picChg chg="add mod">
          <ac:chgData name="Leonie Smith" userId="fed1330f33f5650e" providerId="LiveId" clId="{41A7C6AD-D09A-412F-BC9E-191D6D4EADB4}" dt="2022-05-11T06:12:22.958" v="80"/>
          <ac:picMkLst>
            <pc:docMk/>
            <pc:sldMk cId="2180228365" sldId="442"/>
            <ac:picMk id="5" creationId="{3D023323-B99F-CC46-B630-493432BFDA87}"/>
          </ac:picMkLst>
        </pc:picChg>
      </pc:sldChg>
      <pc:sldChg chg="addSp modSp">
        <pc:chgData name="Leonie Smith" userId="fed1330f33f5650e" providerId="LiveId" clId="{41A7C6AD-D09A-412F-BC9E-191D6D4EADB4}" dt="2022-05-11T06:01:14.399" v="62"/>
        <pc:sldMkLst>
          <pc:docMk/>
          <pc:sldMk cId="1475294396" sldId="444"/>
        </pc:sldMkLst>
        <pc:picChg chg="add mod">
          <ac:chgData name="Leonie Smith" userId="fed1330f33f5650e" providerId="LiveId" clId="{41A7C6AD-D09A-412F-BC9E-191D6D4EADB4}" dt="2022-05-11T06:01:14.399" v="62"/>
          <ac:picMkLst>
            <pc:docMk/>
            <pc:sldMk cId="1475294396" sldId="444"/>
            <ac:picMk id="2" creationId="{6F3FDF38-5580-914C-91FC-7A32FE365C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19 David</a:t>
            </a:r>
          </a:p>
          <a:p>
            <a:pPr algn="l"/>
            <a:r>
              <a:rPr lang="en-US" sz="1800" b="0" i="0" u="none" strike="noStrike" baseline="0" dirty="0">
                <a:latin typeface="TimesNewRomanPSMT"/>
              </a:rPr>
              <a:t>1. Two Kings - 2 Samuel 2:4; 2:8-9; 3:1; 4:5 - 5:4 (Top)</a:t>
            </a:r>
          </a:p>
          <a:p>
            <a:pPr algn="l"/>
            <a:r>
              <a:rPr lang="en-US" sz="1800" b="0" i="0" u="none" strike="noStrike" baseline="0" dirty="0">
                <a:latin typeface="TimesNewRomanPSMT"/>
              </a:rPr>
              <a:t>2. Return of the ark to the city of David - 2 Sam 6:1-23 (Right Center)</a:t>
            </a:r>
          </a:p>
          <a:p>
            <a:pPr algn="l"/>
            <a:r>
              <a:rPr lang="en-US" sz="1800" b="0" i="0" u="none" strike="noStrike" baseline="0" dirty="0">
                <a:latin typeface="TimesNewRomanPSMT"/>
              </a:rPr>
              <a:t>3. David's reception of Mephibosheth - 2 Sam 9 (Right Bottom)</a:t>
            </a:r>
          </a:p>
          <a:p>
            <a:pPr algn="l"/>
            <a:r>
              <a:rPr lang="en-US" sz="1800" b="0" i="0" u="none" strike="noStrike" baseline="0" dirty="0">
                <a:latin typeface="TimesNewRomanPSMT"/>
              </a:rPr>
              <a:t>4. David, Bath-</a:t>
            </a:r>
            <a:r>
              <a:rPr lang="en-US" sz="1800" b="0" i="0" u="none" strike="noStrike" baseline="0" dirty="0" err="1">
                <a:latin typeface="TimesNewRomanPSMT"/>
              </a:rPr>
              <a:t>sheba</a:t>
            </a:r>
            <a:r>
              <a:rPr lang="en-US" sz="1800" b="0" i="0" u="none" strike="noStrike" baseline="0" dirty="0">
                <a:latin typeface="TimesNewRomanPSMT"/>
              </a:rPr>
              <a:t> and Uriah - 2 Sam 11 (Center Bottom)</a:t>
            </a:r>
          </a:p>
          <a:p>
            <a:pPr algn="l"/>
            <a:r>
              <a:rPr lang="en-US" sz="1800" b="0" i="0" u="none" strike="noStrike" baseline="0" dirty="0">
                <a:latin typeface="TimesNewRomanPSMT"/>
              </a:rPr>
              <a:t>5. Nathan confronts David - 2 Sam 12:1-14 (Left Bottom)</a:t>
            </a:r>
          </a:p>
          <a:p>
            <a:pPr algn="l"/>
            <a:r>
              <a:rPr lang="en-US" sz="1800" b="0" i="0" u="none" strike="noStrike" baseline="0" dirty="0">
                <a:latin typeface="TimesNewRomanPSMT"/>
              </a:rPr>
              <a:t>6. Solomon is born - 2 Sam 12:15-25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98804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19-1</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pic>
        <p:nvPicPr>
          <p:cNvPr id="8" name="Audio 7">
            <a:hlinkClick r:id="" action="ppaction://media"/>
            <a:extLst>
              <a:ext uri="{FF2B5EF4-FFF2-40B4-BE49-F238E27FC236}">
                <a16:creationId xmlns:a16="http://schemas.microsoft.com/office/drawing/2014/main" id="{A12AAA92-2ED2-8442-6E33-8A8658D7F0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67"/>
    </mc:Choice>
    <mc:Fallback xmlns="">
      <p:transition spd="slow" advTm="2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A4D4E90-479F-4122-8349-4C6809F4A0A0}"/>
              </a:ext>
            </a:extLst>
          </p:cNvPr>
          <p:cNvPicPr>
            <a:picLocks noChangeAspect="1"/>
          </p:cNvPicPr>
          <p:nvPr/>
        </p:nvPicPr>
        <p:blipFill>
          <a:blip r:embed="rId2"/>
          <a:stretch>
            <a:fillRect/>
          </a:stretch>
        </p:blipFill>
        <p:spPr>
          <a:xfrm>
            <a:off x="0" y="-1"/>
            <a:ext cx="12474878" cy="7027333"/>
          </a:xfrm>
          <a:prstGeom prst="rect">
            <a:avLst/>
          </a:prstGeom>
        </p:spPr>
      </p:pic>
      <p:sp>
        <p:nvSpPr>
          <p:cNvPr id="5" name="TextBox 4">
            <a:extLst>
              <a:ext uri="{FF2B5EF4-FFF2-40B4-BE49-F238E27FC236}">
                <a16:creationId xmlns:a16="http://schemas.microsoft.com/office/drawing/2014/main" id="{92594234-9523-49F1-926D-52F84E37BBF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t>One day two men from </a:t>
            </a:r>
            <a:r>
              <a:rPr lang="en-ZA" sz="4800" dirty="0" err="1"/>
              <a:t>Ish-Bosheth’s</a:t>
            </a:r>
            <a:r>
              <a:rPr lang="en-ZA" sz="4800" dirty="0"/>
              <a:t> army found him sleeping. They killed him.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Audio 8">
            <a:hlinkClick r:id="" action="ppaction://media"/>
            <a:extLst>
              <a:ext uri="{FF2B5EF4-FFF2-40B4-BE49-F238E27FC236}">
                <a16:creationId xmlns:a16="http://schemas.microsoft.com/office/drawing/2014/main" id="{0544EA08-504D-EDFB-476F-DF3BA2BBE9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7714"/>
    </mc:Choice>
    <mc:Fallback xmlns="">
      <p:transition spd="slow" advTm="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4E200A-8629-456F-A700-1717C4F2232A}"/>
              </a:ext>
            </a:extLst>
          </p:cNvPr>
          <p:cNvPicPr>
            <a:picLocks noChangeAspect="1"/>
          </p:cNvPicPr>
          <p:nvPr/>
        </p:nvPicPr>
        <p:blipFill>
          <a:blip r:embed="rId2"/>
          <a:stretch>
            <a:fillRect/>
          </a:stretch>
        </p:blipFill>
        <p:spPr>
          <a:xfrm>
            <a:off x="0" y="-186531"/>
            <a:ext cx="12700000" cy="7044531"/>
          </a:xfrm>
          <a:prstGeom prst="rect">
            <a:avLst/>
          </a:prstGeom>
        </p:spPr>
      </p:pic>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5:1Then all the tribes of Israel came to David at Hebron and said, “Here we are, your own flesh and blood.</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1ཡང་དེ་ནས་ཡེས་ར་ཨེལ་པའི་ཚོ་ཁག་ཐམས་ཅད་ཧེབ་རོན་དུ་དཱ་བིད་ཀྱི་དྲུང་དུ་འོངས་ནས་ཁོང་ལ། གཟིགས་དང་བདག་ཅག་ནི་ཁྱེད་ཀྱི་ཤ་དང་རུས་པའི་གཉེན་ཉེ་ཡིན་ནོ། ། </a:t>
            </a:r>
            <a:endParaRPr lang="en-ZA" sz="1600" dirty="0"/>
          </a:p>
        </p:txBody>
      </p:sp>
      <p:pic>
        <p:nvPicPr>
          <p:cNvPr id="5" name="Audio 4">
            <a:hlinkClick r:id="" action="ppaction://media"/>
            <a:extLst>
              <a:ext uri="{FF2B5EF4-FFF2-40B4-BE49-F238E27FC236}">
                <a16:creationId xmlns:a16="http://schemas.microsoft.com/office/drawing/2014/main" id="{A82E45EE-7E17-3E25-FAF9-8AEB8A7CE0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9132"/>
    </mc:Choice>
    <mc:Fallback xmlns="">
      <p:transition spd="slow" advTm="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13C7F2-9225-42E7-9DFD-8223AD8F785F}"/>
              </a:ext>
            </a:extLst>
          </p:cNvPr>
          <p:cNvPicPr>
            <a:picLocks noChangeAspect="1"/>
          </p:cNvPicPr>
          <p:nvPr/>
        </p:nvPicPr>
        <p:blipFill>
          <a:blip r:embed="rId2"/>
          <a:stretch>
            <a:fillRect/>
          </a:stretch>
        </p:blipFill>
        <p:spPr>
          <a:xfrm>
            <a:off x="0" y="-145915"/>
            <a:ext cx="12192000" cy="7003915"/>
          </a:xfrm>
          <a:prstGeom prst="rect">
            <a:avLst/>
          </a:prstGeom>
        </p:spPr>
      </p:pic>
      <p:sp>
        <p:nvSpPr>
          <p:cNvPr id="5" name="TextBox 4">
            <a:extLst>
              <a:ext uri="{FF2B5EF4-FFF2-40B4-BE49-F238E27FC236}">
                <a16:creationId xmlns:a16="http://schemas.microsoft.com/office/drawing/2014/main" id="{4883AA26-1CF3-E6BC-16A8-F76DB0923B0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2Even in times past, while Saul was king over us, you were the one who led Israel out and brought them back…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2སྔར་སོ་ལོ་བདག་ཅག་གི་རྒྱལ་པོར་བཞུགས་པའི་ཚེ། ཁྱེད་ནི་ཡེས་ར་ཨེལ་པའི་དམག་དཔུང་གི་འགྲོ་འོང་ལ་སྣེ་ཁྲིད་བྱེད་མཁན་ཡིན།</a:t>
            </a:r>
            <a:endParaRPr lang="en-ZA" dirty="0"/>
          </a:p>
        </p:txBody>
      </p:sp>
      <p:pic>
        <p:nvPicPr>
          <p:cNvPr id="5" name="Audio 4">
            <a:hlinkClick r:id="" action="ppaction://media"/>
            <a:extLst>
              <a:ext uri="{FF2B5EF4-FFF2-40B4-BE49-F238E27FC236}">
                <a16:creationId xmlns:a16="http://schemas.microsoft.com/office/drawing/2014/main" id="{A5B85876-D5F8-A5FA-14CE-409544089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7310"/>
    </mc:Choice>
    <mc:Fallback xmlns="">
      <p:transition spd="slow" advTm="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5A9B-97BB-466A-A1BE-8CD34C206C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19E8FF8-EFA8-4428-8C4E-CBB981BD7A25}"/>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40C3FE02-7B93-4553-ABA2-B8F460C23275}"/>
              </a:ext>
            </a:extLst>
          </p:cNvPr>
          <p:cNvPicPr>
            <a:picLocks noChangeAspect="1"/>
          </p:cNvPicPr>
          <p:nvPr/>
        </p:nvPicPr>
        <p:blipFill>
          <a:blip r:embed="rId2"/>
          <a:stretch>
            <a:fillRect/>
          </a:stretch>
        </p:blipFill>
        <p:spPr>
          <a:xfrm>
            <a:off x="-4507017" y="-18886"/>
            <a:ext cx="22656461" cy="12391697"/>
          </a:xfrm>
          <a:prstGeom prst="rect">
            <a:avLst/>
          </a:prstGeom>
        </p:spPr>
      </p:pic>
      <p:sp>
        <p:nvSpPr>
          <p:cNvPr id="5" name="TextBox 4">
            <a:extLst>
              <a:ext uri="{FF2B5EF4-FFF2-40B4-BE49-F238E27FC236}">
                <a16:creationId xmlns:a16="http://schemas.microsoft.com/office/drawing/2014/main" id="{D6AFF059-155B-010E-E350-E3BA158282D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060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…And to you the Lord said, ‘You will shepherd My people Israel, and you will be ruler over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དཀོན་མཆོག་ཡ་ཝཱེས་ཀྱང་ཁྱེད་ལ། ཁྱོད་ཀྱིས་བདག་གི་འབངས་མི་ཡེས་ར་ཨེལ་ལ་བདག་སྐྱོང་བྱས་ནས་དེའི་འགོ་དཔོན་དུ་གྱུར་ཅིག་ཅེས་གསུངས་མྱོང་ངོ་ཞེས་ཞུས།</a:t>
            </a:r>
            <a:endParaRPr lang="en-ZA" dirty="0"/>
          </a:p>
        </p:txBody>
      </p:sp>
      <p:pic>
        <p:nvPicPr>
          <p:cNvPr id="7" name="Audio 6">
            <a:hlinkClick r:id="" action="ppaction://media"/>
            <a:extLst>
              <a:ext uri="{FF2B5EF4-FFF2-40B4-BE49-F238E27FC236}">
                <a16:creationId xmlns:a16="http://schemas.microsoft.com/office/drawing/2014/main" id="{3A8F6239-F882-3268-2379-C763F433B5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75294396"/>
      </p:ext>
    </p:extLst>
  </p:cSld>
  <p:clrMapOvr>
    <a:masterClrMapping/>
  </p:clrMapOvr>
  <mc:AlternateContent xmlns:mc="http://schemas.openxmlformats.org/markup-compatibility/2006" xmlns:p14="http://schemas.microsoft.com/office/powerpoint/2010/main">
    <mc:Choice Requires="p14">
      <p:transition spd="slow" p14:dur="2000" advTm="9098"/>
    </mc:Choice>
    <mc:Fallback xmlns="">
      <p:transition spd="slow" advTm="9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0B3D25-CFF9-41CB-A8E8-E791900AF6D2}"/>
              </a:ext>
            </a:extLst>
          </p:cNvPr>
          <p:cNvPicPr>
            <a:picLocks noChangeAspect="1"/>
          </p:cNvPicPr>
          <p:nvPr/>
        </p:nvPicPr>
        <p:blipFill>
          <a:blip r:embed="rId2"/>
          <a:stretch>
            <a:fillRect/>
          </a:stretch>
        </p:blipFill>
        <p:spPr>
          <a:xfrm>
            <a:off x="0" y="-741123"/>
            <a:ext cx="12192000" cy="7599123"/>
          </a:xfrm>
          <a:prstGeom prst="rect">
            <a:avLst/>
          </a:prstGeom>
        </p:spPr>
      </p:pic>
      <p:sp>
        <p:nvSpPr>
          <p:cNvPr id="5" name="TextBox 4">
            <a:extLst>
              <a:ext uri="{FF2B5EF4-FFF2-40B4-BE49-F238E27FC236}">
                <a16:creationId xmlns:a16="http://schemas.microsoft.com/office/drawing/2014/main" id="{DCC02594-9672-70CA-2781-C151C8C8C2B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3So all the elders of Israel came to the king at Hebron, where King David made with them a covenant before the Lord. And they anointed him king over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3ཡེས་ར་ཨེལ་གྱི་རྒན་པོ་རྣམས་ཧེབ་རོན་དུ་རྒྱལ་པོའི་དྲུང་དུ་འོངས་པ་དང་། རྒྱལ་པོ་དཱ་བིད་ཀྱིས་ཧེབ་རོན་དུ་དཀོན་མཆོག་ཡ་ཝཱེའི་སྤྱན་སྔར་དེ་དག་དང་ཆད་དོན་མཛད་ཅིང་། དེ་དག་གིས་དཱ་བིད་ཡེས་ར་ཨེལ་གྱི་རྒྱལ་པོར་བསྐོ་ཆེད་སྣུམ་གྱིས་བྱུགས།</a:t>
            </a:r>
            <a:endParaRPr lang="en-ZA" dirty="0"/>
          </a:p>
        </p:txBody>
      </p:sp>
      <p:pic>
        <p:nvPicPr>
          <p:cNvPr id="5" name="Audio 4">
            <a:hlinkClick r:id="" action="ppaction://media"/>
            <a:extLst>
              <a:ext uri="{FF2B5EF4-FFF2-40B4-BE49-F238E27FC236}">
                <a16:creationId xmlns:a16="http://schemas.microsoft.com/office/drawing/2014/main" id="{524376A5-8CC2-4EBE-C83C-AEC9B80BF8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5549"/>
    </mc:Choice>
    <mc:Fallback xmlns="">
      <p:transition spd="slow" advTm="1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17D7AE-02C3-4E1E-AC83-64311C83A1E4}"/>
              </a:ext>
            </a:extLst>
          </p:cNvPr>
          <p:cNvPicPr>
            <a:picLocks noChangeAspect="1"/>
          </p:cNvPicPr>
          <p:nvPr/>
        </p:nvPicPr>
        <p:blipFill>
          <a:blip r:embed="rId2"/>
          <a:stretch>
            <a:fillRect/>
          </a:stretch>
        </p:blipFill>
        <p:spPr>
          <a:xfrm>
            <a:off x="0" y="0"/>
            <a:ext cx="12191999" cy="7326647"/>
          </a:xfrm>
          <a:prstGeom prst="rect">
            <a:avLst/>
          </a:prstGeom>
        </p:spPr>
      </p:pic>
      <p:sp>
        <p:nvSpPr>
          <p:cNvPr id="5" name="TextBox 4">
            <a:extLst>
              <a:ext uri="{FF2B5EF4-FFF2-40B4-BE49-F238E27FC236}">
                <a16:creationId xmlns:a16="http://schemas.microsoft.com/office/drawing/2014/main" id="{B9237F0B-B9C4-85C0-A82F-833EE581E5DB}"/>
              </a:ext>
            </a:extLst>
          </p:cNvPr>
          <p:cNvSpPr txBox="1"/>
          <p:nvPr/>
        </p:nvSpPr>
        <p:spPr>
          <a:xfrm>
            <a:off x="3790961" y="137410"/>
            <a:ext cx="5975129" cy="3670092"/>
          </a:xfrm>
          <a:prstGeom prst="rect">
            <a:avLst/>
          </a:prstGeom>
          <a:noFill/>
        </p:spPr>
        <p:txBody>
          <a:bodyPr wrap="square" rtlCol="0">
            <a:noAutofit/>
          </a:bodyPr>
          <a:lstStyle/>
          <a:p>
            <a:pPr algn="ctr"/>
            <a:r>
              <a:rPr lang="bo-CN" sz="8000" b="1" cap="all" dirty="0">
                <a:solidFill>
                  <a:schemeClr val="bg1"/>
                </a:solidFill>
                <a:latin typeface="ArialMT"/>
              </a:rPr>
              <a:t>ཤ་མུ་ཨེལ་གཉིས་པ།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bo-CN" sz="8000" b="1" cap="all" dirty="0">
                <a:solidFill>
                  <a:schemeClr val="bg1"/>
                </a:solidFill>
                <a:latin typeface="ArialMT"/>
              </a:rPr>
              <a:t>5</a:t>
            </a:r>
          </a:p>
          <a:p>
            <a:r>
              <a:rPr lang="bo-CN" sz="8000" b="1" dirty="0">
                <a:solidFill>
                  <a:schemeClr val="bg1"/>
                </a:solidFill>
                <a:latin typeface="ArialMT"/>
              </a:rPr>
              <a:t>རྒྱལ་པོ་</a:t>
            </a:r>
            <a:r>
              <a:rPr lang="bo-CN" sz="8000" b="1" i="0" dirty="0">
                <a:solidFill>
                  <a:schemeClr val="bg1"/>
                </a:solidFill>
                <a:effectLst/>
                <a:latin typeface="ArialMT"/>
              </a:rPr>
              <a:t>གཉིས</a:t>
            </a:r>
            <a:r>
              <a:rPr lang="bo-CN" sz="8000" b="1" dirty="0">
                <a:solidFill>
                  <a:schemeClr val="bg1"/>
                </a:solidFill>
                <a:latin typeface="ArialMT"/>
              </a:rPr>
              <a:t>།</a:t>
            </a:r>
            <a:endParaRPr lang="en-ZA"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40B4E7-2F53-4E39-AAFF-530EA2D3673A}"/>
              </a:ext>
            </a:extLst>
          </p:cNvPr>
          <p:cNvPicPr>
            <a:picLocks noChangeAspect="1"/>
          </p:cNvPicPr>
          <p:nvPr/>
        </p:nvPicPr>
        <p:blipFill>
          <a:blip r:embed="rId2"/>
          <a:stretch>
            <a:fillRect/>
          </a:stretch>
        </p:blipFill>
        <p:spPr>
          <a:xfrm>
            <a:off x="0" y="-901119"/>
            <a:ext cx="20314239" cy="9572154"/>
          </a:xfrm>
          <a:prstGeom prst="rect">
            <a:avLst/>
          </a:prstGeom>
        </p:spPr>
      </p:pic>
      <p:sp>
        <p:nvSpPr>
          <p:cNvPr id="5" name="TextBox 4">
            <a:extLst>
              <a:ext uri="{FF2B5EF4-FFF2-40B4-BE49-F238E27FC236}">
                <a16:creationId xmlns:a16="http://schemas.microsoft.com/office/drawing/2014/main" id="{0B2FCC0C-6E9A-92E6-0E8D-908277DFDD0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4David was thirty years old when he became king, and he reigned forty years.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a:solidFill>
                  <a:srgbClr val="121212"/>
                </a:solidFill>
                <a:latin typeface="ArialMT"/>
              </a:rPr>
              <a:t>4དཱ་བིད་ཀྱིས་རྒྱལ་སྲིད་འཛིན་པའི་ཚེ་ལོ་སུམ་ཅུ་ལོན་ཞིང་ཁོང་གིས་ལོ་བཞི་བཅུའི་རིང་དུ་རྒྱལ་སྲིད་བསྐྱངས།</a:t>
            </a:r>
            <a:endParaRPr lang="en-ZA" dirty="0"/>
          </a:p>
        </p:txBody>
      </p:sp>
      <p:pic>
        <p:nvPicPr>
          <p:cNvPr id="7" name="Audio 6">
            <a:hlinkClick r:id="" action="ppaction://media"/>
            <a:extLst>
              <a:ext uri="{FF2B5EF4-FFF2-40B4-BE49-F238E27FC236}">
                <a16:creationId xmlns:a16="http://schemas.microsoft.com/office/drawing/2014/main" id="{9B9C4F44-54EC-FEF7-8A26-73CC79047B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493"/>
    </mc:Choice>
    <mc:Fallback xmlns="">
      <p:transition spd="slow" advTm="7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DB7F16-D1CA-488B-94CE-88766D9A5E75}"/>
              </a:ext>
            </a:extLst>
          </p:cNvPr>
          <p:cNvPicPr>
            <a:picLocks noChangeAspect="1"/>
          </p:cNvPicPr>
          <p:nvPr/>
        </p:nvPicPr>
        <p:blipFill>
          <a:blip r:embed="rId2"/>
          <a:stretch>
            <a:fillRect/>
          </a:stretch>
        </p:blipFill>
        <p:spPr>
          <a:xfrm>
            <a:off x="-1" y="0"/>
            <a:ext cx="12311063" cy="7162800"/>
          </a:xfrm>
          <a:prstGeom prst="rect">
            <a:avLst/>
          </a:prstGeom>
        </p:spPr>
      </p:pic>
      <p:sp>
        <p:nvSpPr>
          <p:cNvPr id="5" name="TextBox 4">
            <a:extLst>
              <a:ext uri="{FF2B5EF4-FFF2-40B4-BE49-F238E27FC236}">
                <a16:creationId xmlns:a16="http://schemas.microsoft.com/office/drawing/2014/main" id="{A77A0B12-D2EA-FA1B-CDF5-E0870A3A998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Two Kings - 2 Samuel 2:4; 2:8-9; 3:1; 4:5 - 5:4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bo-CN" sz="8000" b="1" cap="all" dirty="0">
                <a:solidFill>
                  <a:srgbClr val="121212"/>
                </a:solidFill>
                <a:latin typeface="ArialMT"/>
              </a:rPr>
              <a:t>5</a:t>
            </a:r>
          </a:p>
          <a:p>
            <a:r>
              <a:rPr lang="bo-CN" sz="8000" b="1" dirty="0">
                <a:solidFill>
                  <a:srgbClr val="121212"/>
                </a:solidFill>
                <a:latin typeface="ArialMT"/>
              </a:rPr>
              <a:t>རྒྱལ་པོ་</a:t>
            </a:r>
            <a:r>
              <a:rPr lang="bo-CN" sz="8000" b="1" i="0" dirty="0">
                <a:solidFill>
                  <a:srgbClr val="121212"/>
                </a:solidFill>
                <a:effectLst/>
                <a:latin typeface="ArialMT"/>
              </a:rPr>
              <a:t>གཉིས</a:t>
            </a:r>
            <a:r>
              <a:rPr lang="bo-CN" sz="8000" b="1" dirty="0">
                <a:solidFill>
                  <a:srgbClr val="121212"/>
                </a:solidFill>
                <a:latin typeface="ArialMT"/>
              </a:rPr>
              <a:t>།</a:t>
            </a:r>
            <a:endParaRPr lang="en-ZA" dirty="0"/>
          </a:p>
        </p:txBody>
      </p:sp>
      <p:pic>
        <p:nvPicPr>
          <p:cNvPr id="9" name="Audio 8">
            <a:hlinkClick r:id="" action="ppaction://media"/>
            <a:extLst>
              <a:ext uri="{FF2B5EF4-FFF2-40B4-BE49-F238E27FC236}">
                <a16:creationId xmlns:a16="http://schemas.microsoft.com/office/drawing/2014/main" id="{77A05259-A672-549A-CAC1-4E286042F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328"/>
    </mc:Choice>
    <mc:Fallback xmlns="">
      <p:transition spd="slow" advTm="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F55EC48-0E89-4B7E-BA60-85632A3F34D5}"/>
              </a:ext>
            </a:extLst>
          </p:cNvPr>
          <p:cNvPicPr>
            <a:picLocks noChangeAspect="1"/>
          </p:cNvPicPr>
          <p:nvPr/>
        </p:nvPicPr>
        <p:blipFill>
          <a:blip r:embed="rId2"/>
          <a:stretch>
            <a:fillRect/>
          </a:stretch>
        </p:blipFill>
        <p:spPr>
          <a:xfrm>
            <a:off x="0" y="0"/>
            <a:ext cx="12191999" cy="7326647"/>
          </a:xfrm>
          <a:prstGeom prst="rect">
            <a:avLst/>
          </a:prstGeom>
        </p:spPr>
      </p:pic>
      <p:sp>
        <p:nvSpPr>
          <p:cNvPr id="7" name="TextBox 6">
            <a:extLst>
              <a:ext uri="{FF2B5EF4-FFF2-40B4-BE49-F238E27FC236}">
                <a16:creationId xmlns:a16="http://schemas.microsoft.com/office/drawing/2014/main" id="{C1E195A3-C649-7010-D39D-AB6587BBE97D}"/>
              </a:ext>
            </a:extLst>
          </p:cNvPr>
          <p:cNvSpPr txBox="1"/>
          <p:nvPr/>
        </p:nvSpPr>
        <p:spPr>
          <a:xfrm>
            <a:off x="3790961" y="137410"/>
            <a:ext cx="5975129" cy="3670092"/>
          </a:xfrm>
          <a:prstGeom prst="rect">
            <a:avLst/>
          </a:prstGeom>
          <a:noFill/>
        </p:spPr>
        <p:txBody>
          <a:bodyPr wrap="square" rtlCol="0">
            <a:noAutofit/>
          </a:bodyPr>
          <a:lstStyle/>
          <a:p>
            <a:pPr algn="ctr"/>
            <a:r>
              <a:rPr lang="bo-CN" sz="8000" b="1" cap="all" dirty="0">
                <a:solidFill>
                  <a:schemeClr val="bg1"/>
                </a:solidFill>
                <a:latin typeface="ArialMT"/>
              </a:rPr>
              <a:t>ཤ་མུ་ཨེལ་གཉིས་པ།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bo-CN" sz="8000" b="1" cap="all" dirty="0">
                <a:solidFill>
                  <a:schemeClr val="bg1"/>
                </a:solidFill>
                <a:latin typeface="ArialMT"/>
              </a:rPr>
              <a:t>5</a:t>
            </a:r>
          </a:p>
          <a:p>
            <a:r>
              <a:rPr lang="bo-CN" sz="8000" b="1" dirty="0">
                <a:solidFill>
                  <a:schemeClr val="bg1"/>
                </a:solidFill>
                <a:latin typeface="ArialMT"/>
              </a:rPr>
              <a:t>རྒྱལ་པོ་</a:t>
            </a:r>
            <a:r>
              <a:rPr lang="bo-CN" sz="8000" b="1" i="0" dirty="0">
                <a:solidFill>
                  <a:schemeClr val="bg1"/>
                </a:solidFill>
                <a:effectLst/>
                <a:latin typeface="ArialMT"/>
              </a:rPr>
              <a:t>གཉིས</a:t>
            </a:r>
            <a:r>
              <a:rPr lang="bo-CN" sz="8000" b="1" dirty="0">
                <a:solidFill>
                  <a:schemeClr val="bg1"/>
                </a:solidFill>
                <a:latin typeface="ArialMT"/>
              </a:rPr>
              <a:t>།</a:t>
            </a:r>
            <a:endParaRPr lang="en-ZA" dirty="0">
              <a:solidFill>
                <a:schemeClr val="bg1"/>
              </a:solidFill>
            </a:endParaRPr>
          </a:p>
        </p:txBody>
      </p:sp>
      <p:sp>
        <p:nvSpPr>
          <p:cNvPr id="2" name="TextBox 2">
            <a:extLst>
              <a:ext uri="{FF2B5EF4-FFF2-40B4-BE49-F238E27FC236}">
                <a16:creationId xmlns:a16="http://schemas.microsoft.com/office/drawing/2014/main" id="{CD373807-CDE4-C22D-C5EA-464007259D2A}"/>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72190" y="0"/>
            <a:ext cx="5975131" cy="6858000"/>
          </a:xfrm>
          <a:prstGeom prst="rect">
            <a:avLst/>
          </a:prstGeom>
          <a:noFill/>
        </p:spPr>
        <p:txBody>
          <a:bodyPr wrap="square" rtlCol="0">
            <a:noAutofit/>
          </a:bodyPr>
          <a:lstStyle/>
          <a:p>
            <a:r>
              <a:rPr lang="en-ZA" sz="3600" dirty="0"/>
              <a:t>The Lord spoke to David and told him to take his family to the town of Hebron to live with his family.</a:t>
            </a:r>
          </a:p>
          <a:p>
            <a:r>
              <a:rPr lang="en-US" sz="3600" b="0" i="0" dirty="0">
                <a:solidFill>
                  <a:srgbClr val="121212"/>
                </a:solidFill>
                <a:effectLst/>
                <a:latin typeface="ArialMT"/>
              </a:rPr>
              <a:t>4Then the men of Judah came to Hebron, and there they anointed David king over the house of Judah. And they told David, “It was the men of </a:t>
            </a:r>
            <a:r>
              <a:rPr lang="en-US" sz="3600" b="0" i="0" dirty="0" err="1">
                <a:solidFill>
                  <a:srgbClr val="121212"/>
                </a:solidFill>
                <a:effectLst/>
                <a:latin typeface="ArialMT"/>
              </a:rPr>
              <a:t>Jabesh-gilead</a:t>
            </a:r>
            <a:r>
              <a:rPr lang="en-US" sz="3600" b="0" i="0" dirty="0">
                <a:solidFill>
                  <a:srgbClr val="121212"/>
                </a:solidFill>
                <a:effectLst/>
                <a:latin typeface="ArialMT"/>
              </a:rPr>
              <a:t> who buried Saul.”</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4ཡང་དཱ་བིད་ཀྱིས་དེ་རུ་ཅི་ཞིག་བྱུང་བ་ང་ལ་ཤོད་ཅིག་ཅེས་སྨྲས་པར་མི་དེས། མི་རྣམས་གཡུལ་ས་ནས་བྲོས་ཤིང་དེ་དག་གི་ཁྲོད་ནས་མི་མང་པོ་སར་འགྱེལ་ནས་ཤི་བར་མ་ཟད། སོ་ལོ་དང་དེའི་སྲས་ཡོ་ནཱ་ཐན་གཉིས་ཀྱང་གྲོངས་སོ་ཞེས་ཞུས་པ་ལ། </a:t>
            </a:r>
            <a:endParaRPr lang="en-ZA" sz="1600" dirty="0"/>
          </a:p>
        </p:txBody>
      </p:sp>
      <p:pic>
        <p:nvPicPr>
          <p:cNvPr id="7" name="Audio 6">
            <a:hlinkClick r:id="" action="ppaction://media"/>
            <a:extLst>
              <a:ext uri="{FF2B5EF4-FFF2-40B4-BE49-F238E27FC236}">
                <a16:creationId xmlns:a16="http://schemas.microsoft.com/office/drawing/2014/main" id="{CB7541A2-40AD-B874-1C3F-A7EACFFF8C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4523"/>
    </mc:Choice>
    <mc:Fallback xmlns="">
      <p:transition spd="slow" advTm="1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AAD366A-CFDC-4BBE-9047-231E29CBC9A3}"/>
              </a:ext>
            </a:extLst>
          </p:cNvPr>
          <p:cNvPicPr>
            <a:picLocks noChangeAspect="1"/>
          </p:cNvPicPr>
          <p:nvPr/>
        </p:nvPicPr>
        <p:blipFill>
          <a:blip r:embed="rId2"/>
          <a:stretch>
            <a:fillRect/>
          </a:stretch>
        </p:blipFill>
        <p:spPr>
          <a:xfrm>
            <a:off x="0" y="0"/>
            <a:ext cx="13048644" cy="7416800"/>
          </a:xfrm>
          <a:prstGeom prst="rect">
            <a:avLst/>
          </a:prstGeom>
        </p:spPr>
      </p:pic>
      <p:sp>
        <p:nvSpPr>
          <p:cNvPr id="5" name="TextBox 4">
            <a:extLst>
              <a:ext uri="{FF2B5EF4-FFF2-40B4-BE49-F238E27FC236}">
                <a16:creationId xmlns:a16="http://schemas.microsoft.com/office/drawing/2014/main" id="{B3EBD434-D944-E369-399E-AA749D9BA1C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8Meanwhile, Abner son of Ner, the commander of Saul’s army, took Saul’s son Ish-</a:t>
            </a:r>
            <a:r>
              <a:rPr lang="en-US" sz="3600" dirty="0" err="1">
                <a:solidFill>
                  <a:srgbClr val="121212"/>
                </a:solidFill>
                <a:latin typeface="ArialMT"/>
              </a:rPr>
              <a:t>bosheth</a:t>
            </a:r>
            <a:r>
              <a:rPr lang="en-US" sz="3600" dirty="0">
                <a:solidFill>
                  <a:srgbClr val="121212"/>
                </a:solidFill>
                <a:latin typeface="ArialMT"/>
              </a:rPr>
              <a:t>, moved him to </a:t>
            </a:r>
            <a:r>
              <a:rPr lang="en-US" sz="3600" dirty="0" err="1">
                <a:solidFill>
                  <a:srgbClr val="121212"/>
                </a:solidFill>
                <a:latin typeface="ArialMT"/>
              </a:rPr>
              <a:t>Mahanaim</a:t>
            </a:r>
            <a:r>
              <a:rPr lang="en-US" sz="3600" dirty="0">
                <a:solidFill>
                  <a:srgbClr val="121212"/>
                </a:solidFill>
                <a:latin typeface="ArialMT"/>
              </a:rPr>
              <a:t>, 9and made him king over Gilead, Asher, Jezreel, Ephraim, and Benjamin—over all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8ཁོང་གིས་བདག་ལ་ཁྱོད་སུ་ཡིན་ཞེས་དྲིས་པས། ང་ཨ་མཱད་ལེག་པ་ཡིན་ཞེས་ཞུས། 9དེ་ནས་ཁོང་གིས་བདག་ལ་ངའི་རྩར་ཤོག་དང་། ང་རང་སོད་ཅིག རྒྱུ་མཚན་བདག་གི་སེམས་ཤིན་ཏུ་སྐྱོ་ནའང་འཆི་བའི་ཐབས་མ་བྱུང་ཞེས་སྨྲས་པའོ། ། </a:t>
            </a:r>
            <a:endParaRPr lang="en-ZA" dirty="0"/>
          </a:p>
        </p:txBody>
      </p:sp>
      <p:pic>
        <p:nvPicPr>
          <p:cNvPr id="10" name="Audio 9">
            <a:hlinkClick r:id="" action="ppaction://media"/>
            <a:extLst>
              <a:ext uri="{FF2B5EF4-FFF2-40B4-BE49-F238E27FC236}">
                <a16:creationId xmlns:a16="http://schemas.microsoft.com/office/drawing/2014/main" id="{6904EDE8-A737-1184-791E-9EF6723487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26305"/>
    </mc:Choice>
    <mc:Fallback xmlns="">
      <p:transition spd="slow" advTm="2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AD4CD4-7FB2-4BB2-9FEA-9840D5F1C5A7}"/>
              </a:ext>
            </a:extLst>
          </p:cNvPr>
          <p:cNvPicPr>
            <a:picLocks noChangeAspect="1"/>
          </p:cNvPicPr>
          <p:nvPr/>
        </p:nvPicPr>
        <p:blipFill>
          <a:blip r:embed="rId2"/>
          <a:stretch>
            <a:fillRect/>
          </a:stretch>
        </p:blipFill>
        <p:spPr>
          <a:xfrm>
            <a:off x="0" y="0"/>
            <a:ext cx="12383196" cy="7264400"/>
          </a:xfrm>
          <a:prstGeom prst="rect">
            <a:avLst/>
          </a:prstGeom>
        </p:spPr>
      </p:pic>
      <p:sp>
        <p:nvSpPr>
          <p:cNvPr id="5" name="TextBox 4">
            <a:extLst>
              <a:ext uri="{FF2B5EF4-FFF2-40B4-BE49-F238E27FC236}">
                <a16:creationId xmlns:a16="http://schemas.microsoft.com/office/drawing/2014/main" id="{251C4437-5F2F-D588-EEF7-DB26975D36F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3:1Now the war between the house of Saul and the house of David was protracted. And David grew stronger and stronger, while the house of Saul grew weaker and weaker.</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1དེའི་རྗེས་སུ་དཱ་བིད་ཀྱིས་དཀོན་མཆོག་ཡ་ཝཱེ་ལ་འདི་ལྟར། བདག་ནི་ཡ་ཧུ་དཱའི་གྲོང་ཁྱེར་དུ་འགྲོ་རུང་ངམ་ཞེས་ཞུས་པར། དཀོན་མཆོག་ཡ་ཝཱེས་དེ་ལ་ཁྱོད་སོང་ཞིག་ཅེས་གསུངས། ཡང་དཱ་བིད་ཀྱིས། བདག་གང་དུ་འགྲོའམ་ཞུས་པ་དང་ཁོང་གིས། ཧེབ་རོན་དུ་སོང་ཞིག་ཅེས་གསུངས་སོ། ། </a:t>
            </a:r>
            <a:endParaRPr lang="en-ZA" dirty="0"/>
          </a:p>
        </p:txBody>
      </p:sp>
      <p:pic>
        <p:nvPicPr>
          <p:cNvPr id="5" name="Audio 4">
            <a:hlinkClick r:id="" action="ppaction://media"/>
            <a:extLst>
              <a:ext uri="{FF2B5EF4-FFF2-40B4-BE49-F238E27FC236}">
                <a16:creationId xmlns:a16="http://schemas.microsoft.com/office/drawing/2014/main" id="{EC7318A5-2E68-4400-E56D-D7173079F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4136"/>
    </mc:Choice>
    <mc:Fallback xmlns="">
      <p:transition spd="slow" advTm="1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2985</TotalTime>
  <Words>1029</Words>
  <Application>Microsoft Office PowerPoint</Application>
  <PresentationFormat>Widescreen</PresentationFormat>
  <Paragraphs>53</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19-1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2024-07-11T10:20:47Z</dcterms:modified>
</cp:coreProperties>
</file>