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08" r:id="rId2"/>
    <p:sldId id="310" r:id="rId3"/>
    <p:sldId id="426" r:id="rId4"/>
    <p:sldId id="427" r:id="rId5"/>
    <p:sldId id="428" r:id="rId6"/>
    <p:sldId id="429" r:id="rId7"/>
    <p:sldId id="430" r:id="rId8"/>
    <p:sldId id="431" r:id="rId9"/>
    <p:sldId id="432" r:id="rId10"/>
    <p:sldId id="433" r:id="rId11"/>
    <p:sldId id="434" r:id="rId12"/>
    <p:sldId id="435" r:id="rId13"/>
    <p:sldId id="436" r:id="rId14"/>
    <p:sldId id="437" r:id="rId15"/>
    <p:sldId id="438" r:id="rId16"/>
    <p:sldId id="43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48A594-AE76-408D-96C3-307A0770CEEE}" v="2" dt="2024-07-11T10:08:43.7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63" autoAdjust="0"/>
    <p:restoredTop sz="79767" autoAdjust="0"/>
  </p:normalViewPr>
  <p:slideViewPr>
    <p:cSldViewPr snapToGrid="0">
      <p:cViewPr varScale="1">
        <p:scale>
          <a:sx n="93" d="100"/>
          <a:sy n="93" d="100"/>
        </p:scale>
        <p:origin x="97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ie Smith" userId="fed1330f33f5650e" providerId="LiveId" clId="{5A74444B-EEB4-4B24-B771-AFA856C6E08F}"/>
    <pc:docChg chg="undo custSel modSld">
      <pc:chgData name="Leonie Smith" userId="fed1330f33f5650e" providerId="LiveId" clId="{5A74444B-EEB4-4B24-B771-AFA856C6E08F}" dt="2022-06-13T05:32:17.943" v="26" actId="20577"/>
      <pc:docMkLst>
        <pc:docMk/>
      </pc:docMkLst>
      <pc:sldChg chg="addSp delSp modSp mod">
        <pc:chgData name="Leonie Smith" userId="fed1330f33f5650e" providerId="LiveId" clId="{5A74444B-EEB4-4B24-B771-AFA856C6E08F}" dt="2022-06-13T05:22:38.753" v="4" actId="1076"/>
        <pc:sldMkLst>
          <pc:docMk/>
          <pc:sldMk cId="1237137471" sldId="310"/>
        </pc:sldMkLst>
        <pc:spChg chg="add del">
          <ac:chgData name="Leonie Smith" userId="fed1330f33f5650e" providerId="LiveId" clId="{5A74444B-EEB4-4B24-B771-AFA856C6E08F}" dt="2022-06-13T05:22:02.915" v="1" actId="22"/>
          <ac:spMkLst>
            <pc:docMk/>
            <pc:sldMk cId="1237137471" sldId="310"/>
            <ac:spMk id="7" creationId="{D86E5427-6B3F-557E-E085-AF876279DD82}"/>
          </ac:spMkLst>
        </pc:spChg>
        <pc:spChg chg="add mod">
          <ac:chgData name="Leonie Smith" userId="fed1330f33f5650e" providerId="LiveId" clId="{5A74444B-EEB4-4B24-B771-AFA856C6E08F}" dt="2022-06-13T05:22:38.753" v="4" actId="1076"/>
          <ac:spMkLst>
            <pc:docMk/>
            <pc:sldMk cId="1237137471" sldId="310"/>
            <ac:spMk id="8" creationId="{BA24EC4C-1773-4A6B-6480-331D768C55AF}"/>
          </ac:spMkLst>
        </pc:spChg>
      </pc:sldChg>
      <pc:sldChg chg="addSp modSp">
        <pc:chgData name="Leonie Smith" userId="fed1330f33f5650e" providerId="LiveId" clId="{5A74444B-EEB4-4B24-B771-AFA856C6E08F}" dt="2022-06-13T05:22:46.909" v="5"/>
        <pc:sldMkLst>
          <pc:docMk/>
          <pc:sldMk cId="1727650077" sldId="427"/>
        </pc:sldMkLst>
        <pc:spChg chg="add mod">
          <ac:chgData name="Leonie Smith" userId="fed1330f33f5650e" providerId="LiveId" clId="{5A74444B-EEB4-4B24-B771-AFA856C6E08F}" dt="2022-06-13T05:22:46.909" v="5"/>
          <ac:spMkLst>
            <pc:docMk/>
            <pc:sldMk cId="1727650077" sldId="427"/>
            <ac:spMk id="7" creationId="{1F22C4E9-FDEA-EA2B-CC80-67D84B1D7D00}"/>
          </ac:spMkLst>
        </pc:spChg>
      </pc:sldChg>
      <pc:sldChg chg="addSp modSp mod">
        <pc:chgData name="Leonie Smith" userId="fed1330f33f5650e" providerId="LiveId" clId="{5A74444B-EEB4-4B24-B771-AFA856C6E08F}" dt="2022-06-13T05:31:34.504" v="19" actId="20577"/>
        <pc:sldMkLst>
          <pc:docMk/>
          <pc:sldMk cId="703207630" sldId="429"/>
        </pc:sldMkLst>
        <pc:spChg chg="add mod">
          <ac:chgData name="Leonie Smith" userId="fed1330f33f5650e" providerId="LiveId" clId="{5A74444B-EEB4-4B24-B771-AFA856C6E08F}" dt="2022-06-13T05:31:34.504" v="19" actId="20577"/>
          <ac:spMkLst>
            <pc:docMk/>
            <pc:sldMk cId="703207630" sldId="429"/>
            <ac:spMk id="5" creationId="{ADF2BB07-34CB-FECF-91F5-0BDB070FCB64}"/>
          </ac:spMkLst>
        </pc:spChg>
      </pc:sldChg>
      <pc:sldChg chg="addSp modSp mod">
        <pc:chgData name="Leonie Smith" userId="fed1330f33f5650e" providerId="LiveId" clId="{5A74444B-EEB4-4B24-B771-AFA856C6E08F}" dt="2022-06-13T05:31:45.336" v="20" actId="20577"/>
        <pc:sldMkLst>
          <pc:docMk/>
          <pc:sldMk cId="579800659" sldId="431"/>
        </pc:sldMkLst>
        <pc:spChg chg="add mod">
          <ac:chgData name="Leonie Smith" userId="fed1330f33f5650e" providerId="LiveId" clId="{5A74444B-EEB4-4B24-B771-AFA856C6E08F}" dt="2022-06-13T05:31:45.336" v="20" actId="20577"/>
          <ac:spMkLst>
            <pc:docMk/>
            <pc:sldMk cId="579800659" sldId="431"/>
            <ac:spMk id="5" creationId="{E7FA9390-46D7-557D-6045-D9E65D3201D5}"/>
          </ac:spMkLst>
        </pc:spChg>
      </pc:sldChg>
      <pc:sldChg chg="addSp modSp mod">
        <pc:chgData name="Leonie Smith" userId="fed1330f33f5650e" providerId="LiveId" clId="{5A74444B-EEB4-4B24-B771-AFA856C6E08F}" dt="2022-06-13T05:31:51.644" v="22" actId="20577"/>
        <pc:sldMkLst>
          <pc:docMk/>
          <pc:sldMk cId="484949745" sldId="433"/>
        </pc:sldMkLst>
        <pc:spChg chg="add mod">
          <ac:chgData name="Leonie Smith" userId="fed1330f33f5650e" providerId="LiveId" clId="{5A74444B-EEB4-4B24-B771-AFA856C6E08F}" dt="2022-06-13T05:31:51.644" v="22" actId="20577"/>
          <ac:spMkLst>
            <pc:docMk/>
            <pc:sldMk cId="484949745" sldId="433"/>
            <ac:spMk id="5" creationId="{60BDA170-7F9A-429E-BC2E-F4494AC37BAA}"/>
          </ac:spMkLst>
        </pc:spChg>
      </pc:sldChg>
      <pc:sldChg chg="addSp modSp mod">
        <pc:chgData name="Leonie Smith" userId="fed1330f33f5650e" providerId="LiveId" clId="{5A74444B-EEB4-4B24-B771-AFA856C6E08F}" dt="2022-06-13T05:31:58.743" v="23" actId="20577"/>
        <pc:sldMkLst>
          <pc:docMk/>
          <pc:sldMk cId="381388045" sldId="435"/>
        </pc:sldMkLst>
        <pc:spChg chg="add mod">
          <ac:chgData name="Leonie Smith" userId="fed1330f33f5650e" providerId="LiveId" clId="{5A74444B-EEB4-4B24-B771-AFA856C6E08F}" dt="2022-06-13T05:31:58.743" v="23" actId="20577"/>
          <ac:spMkLst>
            <pc:docMk/>
            <pc:sldMk cId="381388045" sldId="435"/>
            <ac:spMk id="5" creationId="{48CB141A-4EBA-153B-2D71-C7DAB0B61978}"/>
          </ac:spMkLst>
        </pc:spChg>
      </pc:sldChg>
      <pc:sldChg chg="addSp modSp mod">
        <pc:chgData name="Leonie Smith" userId="fed1330f33f5650e" providerId="LiveId" clId="{5A74444B-EEB4-4B24-B771-AFA856C6E08F}" dt="2022-06-13T05:32:04.577" v="24" actId="20577"/>
        <pc:sldMkLst>
          <pc:docMk/>
          <pc:sldMk cId="630368776" sldId="437"/>
        </pc:sldMkLst>
        <pc:spChg chg="add mod">
          <ac:chgData name="Leonie Smith" userId="fed1330f33f5650e" providerId="LiveId" clId="{5A74444B-EEB4-4B24-B771-AFA856C6E08F}" dt="2022-06-13T05:32:04.577" v="24" actId="20577"/>
          <ac:spMkLst>
            <pc:docMk/>
            <pc:sldMk cId="630368776" sldId="437"/>
            <ac:spMk id="5" creationId="{2AF5658E-316C-D45C-49D8-6CAECDB3F2A8}"/>
          </ac:spMkLst>
        </pc:spChg>
      </pc:sldChg>
      <pc:sldChg chg="addSp modSp mod">
        <pc:chgData name="Leonie Smith" userId="fed1330f33f5650e" providerId="LiveId" clId="{5A74444B-EEB4-4B24-B771-AFA856C6E08F}" dt="2022-06-13T05:32:17.943" v="26" actId="20577"/>
        <pc:sldMkLst>
          <pc:docMk/>
          <pc:sldMk cId="3759221820" sldId="439"/>
        </pc:sldMkLst>
        <pc:spChg chg="add mod">
          <ac:chgData name="Leonie Smith" userId="fed1330f33f5650e" providerId="LiveId" clId="{5A74444B-EEB4-4B24-B771-AFA856C6E08F}" dt="2022-06-13T05:32:17.943" v="26" actId="20577"/>
          <ac:spMkLst>
            <pc:docMk/>
            <pc:sldMk cId="3759221820" sldId="439"/>
            <ac:spMk id="7" creationId="{A7E963E1-DD7A-8E01-CFF3-3ADF5A3CDF70}"/>
          </ac:spMkLst>
        </pc:spChg>
      </pc:sldChg>
    </pc:docChg>
  </pc:docChgLst>
  <pc:docChgLst>
    <pc:chgData name="Leonie Smith" userId="fed1330f33f5650e" providerId="LiveId" clId="{624E6683-5EF8-4932-A1EF-6806B7ADB67C}"/>
    <pc:docChg chg="custSel modSld">
      <pc:chgData name="Leonie Smith" userId="fed1330f33f5650e" providerId="LiveId" clId="{624E6683-5EF8-4932-A1EF-6806B7ADB67C}" dt="2022-05-13T07:22:06.146" v="25" actId="5793"/>
      <pc:docMkLst>
        <pc:docMk/>
      </pc:docMkLst>
      <pc:sldChg chg="addSp modSp modNotesTx">
        <pc:chgData name="Leonie Smith" userId="fed1330f33f5650e" providerId="LiveId" clId="{624E6683-5EF8-4932-A1EF-6806B7ADB67C}" dt="2022-05-13T07:22:06.146" v="25" actId="5793"/>
        <pc:sldMkLst>
          <pc:docMk/>
          <pc:sldMk cId="2869461528" sldId="308"/>
        </pc:sldMkLst>
        <pc:picChg chg="add mod">
          <ac:chgData name="Leonie Smith" userId="fed1330f33f5650e" providerId="LiveId" clId="{624E6683-5EF8-4932-A1EF-6806B7ADB67C}" dt="2022-05-12T04:52:53.699" v="0"/>
          <ac:picMkLst>
            <pc:docMk/>
            <pc:sldMk cId="2869461528" sldId="308"/>
            <ac:picMk id="4" creationId="{D97608E6-D108-92FB-E5DA-9A84625B760C}"/>
          </ac:picMkLst>
        </pc:picChg>
      </pc:sldChg>
      <pc:sldChg chg="addSp delSp modSp modTransition modAnim">
        <pc:chgData name="Leonie Smith" userId="fed1330f33f5650e" providerId="LiveId" clId="{624E6683-5EF8-4932-A1EF-6806B7ADB67C}" dt="2022-05-12T04:54:26.088" v="5"/>
        <pc:sldMkLst>
          <pc:docMk/>
          <pc:sldMk cId="1003827451" sldId="426"/>
        </pc:sldMkLst>
        <pc:picChg chg="add del mod">
          <ac:chgData name="Leonie Smith" userId="fed1330f33f5650e" providerId="LiveId" clId="{624E6683-5EF8-4932-A1EF-6806B7ADB67C}" dt="2022-05-12T04:54:07.612" v="2"/>
          <ac:picMkLst>
            <pc:docMk/>
            <pc:sldMk cId="1003827451" sldId="426"/>
            <ac:picMk id="2" creationId="{2B19442F-D660-C08B-2973-D1BFCE54793B}"/>
          </ac:picMkLst>
        </pc:picChg>
        <pc:picChg chg="add del mod">
          <ac:chgData name="Leonie Smith" userId="fed1330f33f5650e" providerId="LiveId" clId="{624E6683-5EF8-4932-A1EF-6806B7ADB67C}" dt="2022-05-12T04:54:18.028" v="4"/>
          <ac:picMkLst>
            <pc:docMk/>
            <pc:sldMk cId="1003827451" sldId="426"/>
            <ac:picMk id="3" creationId="{0404C585-CD47-35C5-B43F-91D7F4957AFE}"/>
          </ac:picMkLst>
        </pc:picChg>
        <pc:picChg chg="add mod">
          <ac:chgData name="Leonie Smith" userId="fed1330f33f5650e" providerId="LiveId" clId="{624E6683-5EF8-4932-A1EF-6806B7ADB67C}" dt="2022-05-12T04:54:26.088" v="5"/>
          <ac:picMkLst>
            <pc:docMk/>
            <pc:sldMk cId="1003827451" sldId="426"/>
            <ac:picMk id="5" creationId="{13D65182-D683-23A8-4AEF-2A9961FA20B6}"/>
          </ac:picMkLst>
        </pc:picChg>
      </pc:sldChg>
      <pc:sldChg chg="addSp modSp">
        <pc:chgData name="Leonie Smith" userId="fed1330f33f5650e" providerId="LiveId" clId="{624E6683-5EF8-4932-A1EF-6806B7ADB67C}" dt="2022-05-12T04:56:50.692" v="6"/>
        <pc:sldMkLst>
          <pc:docMk/>
          <pc:sldMk cId="2174129452" sldId="428"/>
        </pc:sldMkLst>
        <pc:picChg chg="add mod">
          <ac:chgData name="Leonie Smith" userId="fed1330f33f5650e" providerId="LiveId" clId="{624E6683-5EF8-4932-A1EF-6806B7ADB67C}" dt="2022-05-12T04:56:50.692" v="6"/>
          <ac:picMkLst>
            <pc:docMk/>
            <pc:sldMk cId="2174129452" sldId="428"/>
            <ac:picMk id="2" creationId="{2C75813C-C0B1-EB08-2961-D5F1769D40CA}"/>
          </ac:picMkLst>
        </pc:picChg>
      </pc:sldChg>
      <pc:sldChg chg="addSp delSp modSp modTransition modAnim">
        <pc:chgData name="Leonie Smith" userId="fed1330f33f5650e" providerId="LiveId" clId="{624E6683-5EF8-4932-A1EF-6806B7ADB67C}" dt="2022-05-12T04:58:46.809" v="9"/>
        <pc:sldMkLst>
          <pc:docMk/>
          <pc:sldMk cId="942615762" sldId="430"/>
        </pc:sldMkLst>
        <pc:picChg chg="add del mod">
          <ac:chgData name="Leonie Smith" userId="fed1330f33f5650e" providerId="LiveId" clId="{624E6683-5EF8-4932-A1EF-6806B7ADB67C}" dt="2022-05-12T04:58:32.828" v="8"/>
          <ac:picMkLst>
            <pc:docMk/>
            <pc:sldMk cId="942615762" sldId="430"/>
            <ac:picMk id="2" creationId="{113DD329-CBAD-BA1A-74BA-36EF65D44595}"/>
          </ac:picMkLst>
        </pc:picChg>
        <pc:picChg chg="add mod">
          <ac:chgData name="Leonie Smith" userId="fed1330f33f5650e" providerId="LiveId" clId="{624E6683-5EF8-4932-A1EF-6806B7ADB67C}" dt="2022-05-12T04:58:46.809" v="9"/>
          <ac:picMkLst>
            <pc:docMk/>
            <pc:sldMk cId="942615762" sldId="430"/>
            <ac:picMk id="3" creationId="{623AD859-BF79-DA27-4E22-F598DBED995D}"/>
          </ac:picMkLst>
        </pc:picChg>
      </pc:sldChg>
      <pc:sldChg chg="addSp modSp">
        <pc:chgData name="Leonie Smith" userId="fed1330f33f5650e" providerId="LiveId" clId="{624E6683-5EF8-4932-A1EF-6806B7ADB67C}" dt="2022-05-12T05:00:12.186" v="10"/>
        <pc:sldMkLst>
          <pc:docMk/>
          <pc:sldMk cId="1886351016" sldId="432"/>
        </pc:sldMkLst>
        <pc:picChg chg="add mod">
          <ac:chgData name="Leonie Smith" userId="fed1330f33f5650e" providerId="LiveId" clId="{624E6683-5EF8-4932-A1EF-6806B7ADB67C}" dt="2022-05-12T05:00:12.186" v="10"/>
          <ac:picMkLst>
            <pc:docMk/>
            <pc:sldMk cId="1886351016" sldId="432"/>
            <ac:picMk id="2" creationId="{DB073B63-E193-2B03-FB32-5A6F4A8321B2}"/>
          </ac:picMkLst>
        </pc:picChg>
      </pc:sldChg>
      <pc:sldChg chg="addSp delSp modSp modTransition modAnim">
        <pc:chgData name="Leonie Smith" userId="fed1330f33f5650e" providerId="LiveId" clId="{624E6683-5EF8-4932-A1EF-6806B7ADB67C}" dt="2022-05-12T05:05:15.004" v="17"/>
        <pc:sldMkLst>
          <pc:docMk/>
          <pc:sldMk cId="882125327" sldId="434"/>
        </pc:sldMkLst>
        <pc:picChg chg="add del mod">
          <ac:chgData name="Leonie Smith" userId="fed1330f33f5650e" providerId="LiveId" clId="{624E6683-5EF8-4932-A1EF-6806B7ADB67C}" dt="2022-05-12T05:04:28.447" v="12"/>
          <ac:picMkLst>
            <pc:docMk/>
            <pc:sldMk cId="882125327" sldId="434"/>
            <ac:picMk id="2" creationId="{7784E91C-D240-CF24-FCB6-8D42ADEA767D}"/>
          </ac:picMkLst>
        </pc:picChg>
        <pc:picChg chg="add del mod">
          <ac:chgData name="Leonie Smith" userId="fed1330f33f5650e" providerId="LiveId" clId="{624E6683-5EF8-4932-A1EF-6806B7ADB67C}" dt="2022-05-12T05:04:45.042" v="14"/>
          <ac:picMkLst>
            <pc:docMk/>
            <pc:sldMk cId="882125327" sldId="434"/>
            <ac:picMk id="3" creationId="{7DF70CE8-3977-EB6E-A3AD-3D89E2CFB13D}"/>
          </ac:picMkLst>
        </pc:picChg>
        <pc:picChg chg="add del mod">
          <ac:chgData name="Leonie Smith" userId="fed1330f33f5650e" providerId="LiveId" clId="{624E6683-5EF8-4932-A1EF-6806B7ADB67C}" dt="2022-05-12T05:04:55.301" v="16"/>
          <ac:picMkLst>
            <pc:docMk/>
            <pc:sldMk cId="882125327" sldId="434"/>
            <ac:picMk id="5" creationId="{FFDB7B8E-1003-546C-F1ED-B28DF932B38E}"/>
          </ac:picMkLst>
        </pc:picChg>
        <pc:picChg chg="add mod">
          <ac:chgData name="Leonie Smith" userId="fed1330f33f5650e" providerId="LiveId" clId="{624E6683-5EF8-4932-A1EF-6806B7ADB67C}" dt="2022-05-12T05:05:15.004" v="17"/>
          <ac:picMkLst>
            <pc:docMk/>
            <pc:sldMk cId="882125327" sldId="434"/>
            <ac:picMk id="7" creationId="{D3C4F6B8-7338-2308-4032-D5C19C5A34C5}"/>
          </ac:picMkLst>
        </pc:picChg>
      </pc:sldChg>
      <pc:sldChg chg="addSp delSp modSp modTransition modAnim">
        <pc:chgData name="Leonie Smith" userId="fed1330f33f5650e" providerId="LiveId" clId="{624E6683-5EF8-4932-A1EF-6806B7ADB67C}" dt="2022-05-12T05:06:42.410" v="20"/>
        <pc:sldMkLst>
          <pc:docMk/>
          <pc:sldMk cId="3195935868" sldId="436"/>
        </pc:sldMkLst>
        <pc:picChg chg="add del mod">
          <ac:chgData name="Leonie Smith" userId="fed1330f33f5650e" providerId="LiveId" clId="{624E6683-5EF8-4932-A1EF-6806B7ADB67C}" dt="2022-05-12T05:06:22.581" v="19"/>
          <ac:picMkLst>
            <pc:docMk/>
            <pc:sldMk cId="3195935868" sldId="436"/>
            <ac:picMk id="2" creationId="{AAA1916A-A9D7-F7E9-2A42-175FEC4D57E2}"/>
          </ac:picMkLst>
        </pc:picChg>
        <pc:picChg chg="add mod">
          <ac:chgData name="Leonie Smith" userId="fed1330f33f5650e" providerId="LiveId" clId="{624E6683-5EF8-4932-A1EF-6806B7ADB67C}" dt="2022-05-12T05:06:42.410" v="20"/>
          <ac:picMkLst>
            <pc:docMk/>
            <pc:sldMk cId="3195935868" sldId="436"/>
            <ac:picMk id="3" creationId="{356F5850-59D6-6D64-EC03-1383DF92886C}"/>
          </ac:picMkLst>
        </pc:picChg>
      </pc:sldChg>
      <pc:sldChg chg="addSp modSp">
        <pc:chgData name="Leonie Smith" userId="fed1330f33f5650e" providerId="LiveId" clId="{624E6683-5EF8-4932-A1EF-6806B7ADB67C}" dt="2022-05-12T05:07:53.582" v="21"/>
        <pc:sldMkLst>
          <pc:docMk/>
          <pc:sldMk cId="3261377596" sldId="438"/>
        </pc:sldMkLst>
        <pc:picChg chg="add mod">
          <ac:chgData name="Leonie Smith" userId="fed1330f33f5650e" providerId="LiveId" clId="{624E6683-5EF8-4932-A1EF-6806B7ADB67C}" dt="2022-05-12T05:07:53.582" v="21"/>
          <ac:picMkLst>
            <pc:docMk/>
            <pc:sldMk cId="3261377596" sldId="438"/>
            <ac:picMk id="2" creationId="{787368C5-65E0-5033-861A-578E6ED20427}"/>
          </ac:picMkLst>
        </pc:picChg>
      </pc:sldChg>
    </pc:docChg>
  </pc:docChgLst>
  <pc:docChgLst>
    <pc:chgData name="Alfred Smith" userId="3c60a3631c0db8ad" providerId="LiveId" clId="{D948A594-AE76-408D-96C3-307A0770CEEE}"/>
    <pc:docChg chg="undo custSel modSld">
      <pc:chgData name="Alfred Smith" userId="3c60a3631c0db8ad" providerId="LiveId" clId="{D948A594-AE76-408D-96C3-307A0770CEEE}" dt="2024-07-11T10:38:25.126" v="22"/>
      <pc:docMkLst>
        <pc:docMk/>
      </pc:docMkLst>
      <pc:sldChg chg="addSp delSp modSp mod">
        <pc:chgData name="Alfred Smith" userId="3c60a3631c0db8ad" providerId="LiveId" clId="{D948A594-AE76-408D-96C3-307A0770CEEE}" dt="2024-07-11T10:07:40.153" v="1"/>
        <pc:sldMkLst>
          <pc:docMk/>
          <pc:sldMk cId="2869461528" sldId="308"/>
        </pc:sldMkLst>
        <pc:spChg chg="del">
          <ac:chgData name="Alfred Smith" userId="3c60a3631c0db8ad" providerId="LiveId" clId="{D948A594-AE76-408D-96C3-307A0770CEEE}" dt="2024-07-11T10:07:39.694" v="0" actId="478"/>
          <ac:spMkLst>
            <pc:docMk/>
            <pc:sldMk cId="2869461528" sldId="308"/>
            <ac:spMk id="3" creationId="{77C8C5EB-7063-4EFF-9206-9F831A363AF1}"/>
          </ac:spMkLst>
        </pc:spChg>
        <pc:spChg chg="add mod">
          <ac:chgData name="Alfred Smith" userId="3c60a3631c0db8ad" providerId="LiveId" clId="{D948A594-AE76-408D-96C3-307A0770CEEE}" dt="2024-07-11T10:07:40.153" v="1"/>
          <ac:spMkLst>
            <pc:docMk/>
            <pc:sldMk cId="2869461528" sldId="308"/>
            <ac:spMk id="4" creationId="{46C30AD3-C4A5-9F11-0F66-B98545660F0E}"/>
          </ac:spMkLst>
        </pc:spChg>
      </pc:sldChg>
      <pc:sldChg chg="addSp modSp">
        <pc:chgData name="Alfred Smith" userId="3c60a3631c0db8ad" providerId="LiveId" clId="{D948A594-AE76-408D-96C3-307A0770CEEE}" dt="2024-07-11T10:08:43.705" v="2"/>
        <pc:sldMkLst>
          <pc:docMk/>
          <pc:sldMk cId="1727650077" sldId="427"/>
        </pc:sldMkLst>
        <pc:spChg chg="add mod">
          <ac:chgData name="Alfred Smith" userId="3c60a3631c0db8ad" providerId="LiveId" clId="{D948A594-AE76-408D-96C3-307A0770CEEE}" dt="2024-07-11T10:08:43.705" v="2"/>
          <ac:spMkLst>
            <pc:docMk/>
            <pc:sldMk cId="1727650077" sldId="427"/>
            <ac:spMk id="2" creationId="{565777A3-2B64-1A80-B0EA-2B5F721DCC21}"/>
          </ac:spMkLst>
        </pc:spChg>
      </pc:sldChg>
      <pc:sldChg chg="modSp mod">
        <pc:chgData name="Alfred Smith" userId="3c60a3631c0db8ad" providerId="LiveId" clId="{D948A594-AE76-408D-96C3-307A0770CEEE}" dt="2024-07-11T10:37:20.499" v="17" actId="21"/>
        <pc:sldMkLst>
          <pc:docMk/>
          <pc:sldMk cId="2174129452" sldId="428"/>
        </pc:sldMkLst>
        <pc:spChg chg="mod">
          <ac:chgData name="Alfred Smith" userId="3c60a3631c0db8ad" providerId="LiveId" clId="{D948A594-AE76-408D-96C3-307A0770CEEE}" dt="2024-07-11T10:34:58.665" v="8" actId="5793"/>
          <ac:spMkLst>
            <pc:docMk/>
            <pc:sldMk cId="2174129452" sldId="428"/>
            <ac:spMk id="4" creationId="{9A13E2D8-2F59-44C1-B1D2-79C300C26DD4}"/>
          </ac:spMkLst>
        </pc:spChg>
        <pc:spChg chg="mod">
          <ac:chgData name="Alfred Smith" userId="3c60a3631c0db8ad" providerId="LiveId" clId="{D948A594-AE76-408D-96C3-307A0770CEEE}" dt="2024-07-11T10:37:20.499" v="17" actId="21"/>
          <ac:spMkLst>
            <pc:docMk/>
            <pc:sldMk cId="2174129452" sldId="428"/>
            <ac:spMk id="6" creationId="{416C064E-628E-47C0-A712-DB178FE9901E}"/>
          </ac:spMkLst>
        </pc:spChg>
      </pc:sldChg>
      <pc:sldChg chg="modSp mod">
        <pc:chgData name="Alfred Smith" userId="3c60a3631c0db8ad" providerId="LiveId" clId="{D948A594-AE76-408D-96C3-307A0770CEEE}" dt="2024-07-11T10:37:25.881" v="18"/>
        <pc:sldMkLst>
          <pc:docMk/>
          <pc:sldMk cId="942615762" sldId="430"/>
        </pc:sldMkLst>
        <pc:spChg chg="mod">
          <ac:chgData name="Alfred Smith" userId="3c60a3631c0db8ad" providerId="LiveId" clId="{D948A594-AE76-408D-96C3-307A0770CEEE}" dt="2024-07-11T10:34:53.950" v="4"/>
          <ac:spMkLst>
            <pc:docMk/>
            <pc:sldMk cId="942615762" sldId="430"/>
            <ac:spMk id="4" creationId="{9A13E2D8-2F59-44C1-B1D2-79C300C26DD4}"/>
          </ac:spMkLst>
        </pc:spChg>
        <pc:spChg chg="mod">
          <ac:chgData name="Alfred Smith" userId="3c60a3631c0db8ad" providerId="LiveId" clId="{D948A594-AE76-408D-96C3-307A0770CEEE}" dt="2024-07-11T10:37:25.881" v="18"/>
          <ac:spMkLst>
            <pc:docMk/>
            <pc:sldMk cId="942615762" sldId="430"/>
            <ac:spMk id="6" creationId="{416C064E-628E-47C0-A712-DB178FE9901E}"/>
          </ac:spMkLst>
        </pc:spChg>
      </pc:sldChg>
      <pc:sldChg chg="modSp mod">
        <pc:chgData name="Alfred Smith" userId="3c60a3631c0db8ad" providerId="LiveId" clId="{D948A594-AE76-408D-96C3-307A0770CEEE}" dt="2024-07-11T10:37:42.279" v="19"/>
        <pc:sldMkLst>
          <pc:docMk/>
          <pc:sldMk cId="1886351016" sldId="432"/>
        </pc:sldMkLst>
        <pc:spChg chg="mod">
          <ac:chgData name="Alfred Smith" userId="3c60a3631c0db8ad" providerId="LiveId" clId="{D948A594-AE76-408D-96C3-307A0770CEEE}" dt="2024-07-11T10:35:15.853" v="9"/>
          <ac:spMkLst>
            <pc:docMk/>
            <pc:sldMk cId="1886351016" sldId="432"/>
            <ac:spMk id="4" creationId="{9A13E2D8-2F59-44C1-B1D2-79C300C26DD4}"/>
          </ac:spMkLst>
        </pc:spChg>
        <pc:spChg chg="mod">
          <ac:chgData name="Alfred Smith" userId="3c60a3631c0db8ad" providerId="LiveId" clId="{D948A594-AE76-408D-96C3-307A0770CEEE}" dt="2024-07-11T10:37:42.279" v="19"/>
          <ac:spMkLst>
            <pc:docMk/>
            <pc:sldMk cId="1886351016" sldId="432"/>
            <ac:spMk id="6" creationId="{416C064E-628E-47C0-A712-DB178FE9901E}"/>
          </ac:spMkLst>
        </pc:spChg>
      </pc:sldChg>
      <pc:sldChg chg="modSp mod">
        <pc:chgData name="Alfred Smith" userId="3c60a3631c0db8ad" providerId="LiveId" clId="{D948A594-AE76-408D-96C3-307A0770CEEE}" dt="2024-07-11T10:37:54.957" v="20"/>
        <pc:sldMkLst>
          <pc:docMk/>
          <pc:sldMk cId="882125327" sldId="434"/>
        </pc:sldMkLst>
        <pc:spChg chg="mod">
          <ac:chgData name="Alfred Smith" userId="3c60a3631c0db8ad" providerId="LiveId" clId="{D948A594-AE76-408D-96C3-307A0770CEEE}" dt="2024-07-11T10:35:45.885" v="12"/>
          <ac:spMkLst>
            <pc:docMk/>
            <pc:sldMk cId="882125327" sldId="434"/>
            <ac:spMk id="4" creationId="{9A13E2D8-2F59-44C1-B1D2-79C300C26DD4}"/>
          </ac:spMkLst>
        </pc:spChg>
        <pc:spChg chg="mod">
          <ac:chgData name="Alfred Smith" userId="3c60a3631c0db8ad" providerId="LiveId" clId="{D948A594-AE76-408D-96C3-307A0770CEEE}" dt="2024-07-11T10:37:54.957" v="20"/>
          <ac:spMkLst>
            <pc:docMk/>
            <pc:sldMk cId="882125327" sldId="434"/>
            <ac:spMk id="6" creationId="{416C064E-628E-47C0-A712-DB178FE9901E}"/>
          </ac:spMkLst>
        </pc:spChg>
      </pc:sldChg>
      <pc:sldChg chg="modSp mod">
        <pc:chgData name="Alfred Smith" userId="3c60a3631c0db8ad" providerId="LiveId" clId="{D948A594-AE76-408D-96C3-307A0770CEEE}" dt="2024-07-11T10:38:10.773" v="21"/>
        <pc:sldMkLst>
          <pc:docMk/>
          <pc:sldMk cId="3195935868" sldId="436"/>
        </pc:sldMkLst>
        <pc:spChg chg="mod">
          <ac:chgData name="Alfred Smith" userId="3c60a3631c0db8ad" providerId="LiveId" clId="{D948A594-AE76-408D-96C3-307A0770CEEE}" dt="2024-07-11T10:38:10.773" v="21"/>
          <ac:spMkLst>
            <pc:docMk/>
            <pc:sldMk cId="3195935868" sldId="436"/>
            <ac:spMk id="6" creationId="{416C064E-628E-47C0-A712-DB178FE9901E}"/>
          </ac:spMkLst>
        </pc:spChg>
      </pc:sldChg>
      <pc:sldChg chg="modSp mod">
        <pc:chgData name="Alfred Smith" userId="3c60a3631c0db8ad" providerId="LiveId" clId="{D948A594-AE76-408D-96C3-307A0770CEEE}" dt="2024-07-11T10:38:25.126" v="22"/>
        <pc:sldMkLst>
          <pc:docMk/>
          <pc:sldMk cId="3261377596" sldId="438"/>
        </pc:sldMkLst>
        <pc:spChg chg="mod">
          <ac:chgData name="Alfred Smith" userId="3c60a3631c0db8ad" providerId="LiveId" clId="{D948A594-AE76-408D-96C3-307A0770CEEE}" dt="2024-07-11T10:36:06.311" v="13"/>
          <ac:spMkLst>
            <pc:docMk/>
            <pc:sldMk cId="3261377596" sldId="438"/>
            <ac:spMk id="4" creationId="{9A13E2D8-2F59-44C1-B1D2-79C300C26DD4}"/>
          </ac:spMkLst>
        </pc:spChg>
        <pc:spChg chg="mod">
          <ac:chgData name="Alfred Smith" userId="3c60a3631c0db8ad" providerId="LiveId" clId="{D948A594-AE76-408D-96C3-307A0770CEEE}" dt="2024-07-11T10:38:25.126" v="22"/>
          <ac:spMkLst>
            <pc:docMk/>
            <pc:sldMk cId="3261377596" sldId="438"/>
            <ac:spMk id="6" creationId="{416C064E-628E-47C0-A712-DB178FE9901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A3CB7-A8E8-4A19-9B3E-857F154853BB}" type="datetimeFigureOut">
              <a:rPr lang="en-ZA" smtClean="0"/>
              <a:t>2024/07/11</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9EA38-4D76-40A4-8BB2-065CF2B5E7C1}" type="slidenum">
              <a:rPr lang="en-ZA" smtClean="0"/>
              <a:t>‹#›</a:t>
            </a:fld>
            <a:endParaRPr lang="en-ZA"/>
          </a:p>
        </p:txBody>
      </p:sp>
    </p:spTree>
    <p:extLst>
      <p:ext uri="{BB962C8B-B14F-4D97-AF65-F5344CB8AC3E}">
        <p14:creationId xmlns:p14="http://schemas.microsoft.com/office/powerpoint/2010/main" val="1441248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200" b="1" i="0" u="none" strike="noStrike" baseline="0">
                <a:latin typeface="TimesNewRomanPS-BoldMT"/>
              </a:rPr>
              <a:t>Checked Kham</a:t>
            </a:r>
          </a:p>
          <a:p>
            <a:pPr algn="l"/>
            <a:r>
              <a:rPr lang="en-IN" sz="1200" b="1" i="0" u="none" strike="noStrike" baseline="0" dirty="0">
                <a:latin typeface="TimesNewRomanPS-BoldMT"/>
              </a:rPr>
              <a:t>19 David</a:t>
            </a:r>
          </a:p>
          <a:p>
            <a:pPr algn="l"/>
            <a:r>
              <a:rPr lang="en-US" sz="1200" b="0" i="0" u="none" strike="noStrike" baseline="0" dirty="0">
                <a:latin typeface="TimesNewRomanPSMT"/>
              </a:rPr>
              <a:t>1. Two Kings - 2 Samuel 2:4; 2:8-9; 3:1; 4:5 - 5:4 (Top)</a:t>
            </a:r>
          </a:p>
          <a:p>
            <a:pPr algn="l"/>
            <a:r>
              <a:rPr lang="en-US" sz="1200" b="0" i="0" u="none" strike="noStrike" baseline="0" dirty="0">
                <a:latin typeface="TimesNewRomanPSMT"/>
              </a:rPr>
              <a:t>2. Return of the ark to the city of David - 2 Sam 6:1-23 (Right Center)</a:t>
            </a:r>
          </a:p>
          <a:p>
            <a:pPr algn="l"/>
            <a:r>
              <a:rPr lang="en-US" sz="1200" b="0" i="0" u="none" strike="noStrike" baseline="0" dirty="0">
                <a:latin typeface="TimesNewRomanPSMT"/>
              </a:rPr>
              <a:t>3. David's reception of Mephibosheth - 2 Sam 9 (Right Bottom)</a:t>
            </a:r>
          </a:p>
          <a:p>
            <a:pPr algn="l"/>
            <a:r>
              <a:rPr lang="en-US" sz="1200" b="0" i="0" u="none" strike="noStrike" baseline="0" dirty="0">
                <a:latin typeface="TimesNewRomanPSMT"/>
              </a:rPr>
              <a:t>4. David, Bath-</a:t>
            </a:r>
            <a:r>
              <a:rPr lang="en-US" sz="1200" b="0" i="0" u="none" strike="noStrike" baseline="0" dirty="0" err="1">
                <a:latin typeface="TimesNewRomanPSMT"/>
              </a:rPr>
              <a:t>sheba</a:t>
            </a:r>
            <a:r>
              <a:rPr lang="en-US" sz="1200" b="0" i="0" u="none" strike="noStrike" baseline="0" dirty="0">
                <a:latin typeface="TimesNewRomanPSMT"/>
              </a:rPr>
              <a:t> and Uriah - 2 Sam 11 (Center Bottom)</a:t>
            </a:r>
          </a:p>
          <a:p>
            <a:pPr algn="l"/>
            <a:r>
              <a:rPr lang="en-US" sz="1200" b="0" i="0" u="none" strike="noStrike" baseline="0" dirty="0">
                <a:latin typeface="TimesNewRomanPSMT"/>
              </a:rPr>
              <a:t>5. Nathan confronts David - 2 Sam 12:1-14 (Left Bottom)</a:t>
            </a:r>
          </a:p>
          <a:p>
            <a:pPr algn="l"/>
            <a:r>
              <a:rPr lang="en-US" sz="1200" b="0" i="0" u="none" strike="noStrike" baseline="0" dirty="0">
                <a:latin typeface="TimesNewRomanPSMT"/>
              </a:rPr>
              <a:t>6. Solomon is born - 2 Sam 12:15-25 (Left Center)</a:t>
            </a:r>
            <a:endParaRPr lang="en-IN" dirty="0"/>
          </a:p>
          <a:p>
            <a:endParaRPr lang="en-IN" dirty="0"/>
          </a:p>
        </p:txBody>
      </p:sp>
      <p:sp>
        <p:nvSpPr>
          <p:cNvPr id="4" name="Slide Number Placeholder 3"/>
          <p:cNvSpPr>
            <a:spLocks noGrp="1"/>
          </p:cNvSpPr>
          <p:nvPr>
            <p:ph type="sldNum" sz="quarter" idx="5"/>
          </p:nvPr>
        </p:nvSpPr>
        <p:spPr/>
        <p:txBody>
          <a:bodyPr/>
          <a:lstStyle/>
          <a:p>
            <a:fld id="{01A9EA38-4D76-40A4-8BB2-065CF2B5E7C1}" type="slidenum">
              <a:rPr lang="en-ZA" smtClean="0"/>
              <a:t>1</a:t>
            </a:fld>
            <a:endParaRPr lang="en-ZA"/>
          </a:p>
        </p:txBody>
      </p:sp>
    </p:spTree>
    <p:extLst>
      <p:ext uri="{BB962C8B-B14F-4D97-AF65-F5344CB8AC3E}">
        <p14:creationId xmlns:p14="http://schemas.microsoft.com/office/powerpoint/2010/main" val="2035544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42B0-FF50-4A6E-A71C-BDFED7F106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38AD5AFF-8721-4F40-88BA-702D41B6F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964C033-4CED-469C-AEAF-6052C73486F8}"/>
              </a:ext>
            </a:extLst>
          </p:cNvPr>
          <p:cNvSpPr>
            <a:spLocks noGrp="1"/>
          </p:cNvSpPr>
          <p:nvPr>
            <p:ph type="dt" sz="half" idx="10"/>
          </p:nvPr>
        </p:nvSpPr>
        <p:spPr/>
        <p:txBody>
          <a:bodyPr/>
          <a:lstStyle/>
          <a:p>
            <a:fld id="{EE4EA987-61D7-477D-ABC6-2FD53F975CC1}" type="datetimeFigureOut">
              <a:rPr lang="en-ZA" smtClean="0"/>
              <a:t>2024/07/11</a:t>
            </a:fld>
            <a:endParaRPr lang="en-ZA"/>
          </a:p>
        </p:txBody>
      </p:sp>
      <p:sp>
        <p:nvSpPr>
          <p:cNvPr id="5" name="Footer Placeholder 4">
            <a:extLst>
              <a:ext uri="{FF2B5EF4-FFF2-40B4-BE49-F238E27FC236}">
                <a16:creationId xmlns:a16="http://schemas.microsoft.com/office/drawing/2014/main" id="{C403572F-9CFD-4672-AE80-2E1559E6D55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2C82F7B-F678-42FD-9967-721E119BF59A}"/>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71571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BB6C-58C5-4513-A5B0-AFFBE0D26B7A}"/>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A902623-6725-49C5-B460-14EE205DF4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4245A2F-108C-48F6-805D-CCCD3C334510}"/>
              </a:ext>
            </a:extLst>
          </p:cNvPr>
          <p:cNvSpPr>
            <a:spLocks noGrp="1"/>
          </p:cNvSpPr>
          <p:nvPr>
            <p:ph type="dt" sz="half" idx="10"/>
          </p:nvPr>
        </p:nvSpPr>
        <p:spPr/>
        <p:txBody>
          <a:bodyPr/>
          <a:lstStyle/>
          <a:p>
            <a:fld id="{EE4EA987-61D7-477D-ABC6-2FD53F975CC1}" type="datetimeFigureOut">
              <a:rPr lang="en-ZA" smtClean="0"/>
              <a:t>2024/07/11</a:t>
            </a:fld>
            <a:endParaRPr lang="en-ZA"/>
          </a:p>
        </p:txBody>
      </p:sp>
      <p:sp>
        <p:nvSpPr>
          <p:cNvPr id="5" name="Footer Placeholder 4">
            <a:extLst>
              <a:ext uri="{FF2B5EF4-FFF2-40B4-BE49-F238E27FC236}">
                <a16:creationId xmlns:a16="http://schemas.microsoft.com/office/drawing/2014/main" id="{6FC51189-CF74-4B65-B2A5-CC59A6527F0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F046B09-E74C-4541-8352-0ABD6F6E7572}"/>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87805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45ABB8-7659-4EC4-ACA7-70A558C994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D3732C2-60E1-40DD-B851-AEDAC4ABC8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27BD455-0EE1-4F07-AC30-246BE011684A}"/>
              </a:ext>
            </a:extLst>
          </p:cNvPr>
          <p:cNvSpPr>
            <a:spLocks noGrp="1"/>
          </p:cNvSpPr>
          <p:nvPr>
            <p:ph type="dt" sz="half" idx="10"/>
          </p:nvPr>
        </p:nvSpPr>
        <p:spPr/>
        <p:txBody>
          <a:bodyPr/>
          <a:lstStyle/>
          <a:p>
            <a:fld id="{EE4EA987-61D7-477D-ABC6-2FD53F975CC1}" type="datetimeFigureOut">
              <a:rPr lang="en-ZA" smtClean="0"/>
              <a:t>2024/07/11</a:t>
            </a:fld>
            <a:endParaRPr lang="en-ZA"/>
          </a:p>
        </p:txBody>
      </p:sp>
      <p:sp>
        <p:nvSpPr>
          <p:cNvPr id="5" name="Footer Placeholder 4">
            <a:extLst>
              <a:ext uri="{FF2B5EF4-FFF2-40B4-BE49-F238E27FC236}">
                <a16:creationId xmlns:a16="http://schemas.microsoft.com/office/drawing/2014/main" id="{A5B1D951-E211-4102-926F-6CCDD04932B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DDDD463-F506-4799-A652-0B6A2F08D920}"/>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10669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A818-136E-4E59-9DD4-D044187CED3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9C31CA4-335D-4460-8182-988731D70E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BE34757-9D4A-4072-A40C-9D62DF831620}"/>
              </a:ext>
            </a:extLst>
          </p:cNvPr>
          <p:cNvSpPr>
            <a:spLocks noGrp="1"/>
          </p:cNvSpPr>
          <p:nvPr>
            <p:ph type="dt" sz="half" idx="10"/>
          </p:nvPr>
        </p:nvSpPr>
        <p:spPr/>
        <p:txBody>
          <a:bodyPr/>
          <a:lstStyle/>
          <a:p>
            <a:fld id="{EE4EA987-61D7-477D-ABC6-2FD53F975CC1}" type="datetimeFigureOut">
              <a:rPr lang="en-ZA" smtClean="0"/>
              <a:t>2024/07/11</a:t>
            </a:fld>
            <a:endParaRPr lang="en-ZA"/>
          </a:p>
        </p:txBody>
      </p:sp>
      <p:sp>
        <p:nvSpPr>
          <p:cNvPr id="5" name="Footer Placeholder 4">
            <a:extLst>
              <a:ext uri="{FF2B5EF4-FFF2-40B4-BE49-F238E27FC236}">
                <a16:creationId xmlns:a16="http://schemas.microsoft.com/office/drawing/2014/main" id="{F517E666-CDF4-4A08-9695-A3A57F7FDBB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5804CF8-82FC-421C-9EB4-BD938B1B489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7742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124A-FC8A-4937-9D32-6CA2234F9C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6BAE621-9894-4189-A2AF-483D90FD61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705A37-4A04-45BC-922F-4A8359D0AB6E}"/>
              </a:ext>
            </a:extLst>
          </p:cNvPr>
          <p:cNvSpPr>
            <a:spLocks noGrp="1"/>
          </p:cNvSpPr>
          <p:nvPr>
            <p:ph type="dt" sz="half" idx="10"/>
          </p:nvPr>
        </p:nvSpPr>
        <p:spPr/>
        <p:txBody>
          <a:bodyPr/>
          <a:lstStyle/>
          <a:p>
            <a:fld id="{EE4EA987-61D7-477D-ABC6-2FD53F975CC1}" type="datetimeFigureOut">
              <a:rPr lang="en-ZA" smtClean="0"/>
              <a:t>2024/07/11</a:t>
            </a:fld>
            <a:endParaRPr lang="en-ZA"/>
          </a:p>
        </p:txBody>
      </p:sp>
      <p:sp>
        <p:nvSpPr>
          <p:cNvPr id="5" name="Footer Placeholder 4">
            <a:extLst>
              <a:ext uri="{FF2B5EF4-FFF2-40B4-BE49-F238E27FC236}">
                <a16:creationId xmlns:a16="http://schemas.microsoft.com/office/drawing/2014/main" id="{CF285E90-D6B6-48A6-A9C7-8F41E555B42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B24B942-B1EA-4235-B987-75468664067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24818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4529-F118-42EB-A76C-0A3A03994C7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3691E90-A160-4045-B970-0E29EC8359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90353BA-9101-4F63-B764-3FCABF6E41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FC65B395-9F8D-4A03-BEEF-E85F76DD5508}"/>
              </a:ext>
            </a:extLst>
          </p:cNvPr>
          <p:cNvSpPr>
            <a:spLocks noGrp="1"/>
          </p:cNvSpPr>
          <p:nvPr>
            <p:ph type="dt" sz="half" idx="10"/>
          </p:nvPr>
        </p:nvSpPr>
        <p:spPr/>
        <p:txBody>
          <a:bodyPr/>
          <a:lstStyle/>
          <a:p>
            <a:fld id="{EE4EA987-61D7-477D-ABC6-2FD53F975CC1}" type="datetimeFigureOut">
              <a:rPr lang="en-ZA" smtClean="0"/>
              <a:t>2024/07/11</a:t>
            </a:fld>
            <a:endParaRPr lang="en-ZA"/>
          </a:p>
        </p:txBody>
      </p:sp>
      <p:sp>
        <p:nvSpPr>
          <p:cNvPr id="6" name="Footer Placeholder 5">
            <a:extLst>
              <a:ext uri="{FF2B5EF4-FFF2-40B4-BE49-F238E27FC236}">
                <a16:creationId xmlns:a16="http://schemas.microsoft.com/office/drawing/2014/main" id="{4FB31666-4041-4F19-9CA6-154C916573A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938268F-986E-438F-A1C7-1818C6F1D34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04037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B77E-7AAA-4660-9540-B668C5F24BD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F986752-03CE-407C-B6EB-C189A8B33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49EC11-EA40-4CD7-B9A5-2830A19BCE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F0AD5B1-BA6A-4F66-AB7E-B1424C584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776F62-7564-4DF3-ACAE-BA452FA4C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C934D469-DF78-4F4A-B133-F4A812B00B63}"/>
              </a:ext>
            </a:extLst>
          </p:cNvPr>
          <p:cNvSpPr>
            <a:spLocks noGrp="1"/>
          </p:cNvSpPr>
          <p:nvPr>
            <p:ph type="dt" sz="half" idx="10"/>
          </p:nvPr>
        </p:nvSpPr>
        <p:spPr/>
        <p:txBody>
          <a:bodyPr/>
          <a:lstStyle/>
          <a:p>
            <a:fld id="{EE4EA987-61D7-477D-ABC6-2FD53F975CC1}" type="datetimeFigureOut">
              <a:rPr lang="en-ZA" smtClean="0"/>
              <a:t>2024/07/11</a:t>
            </a:fld>
            <a:endParaRPr lang="en-ZA"/>
          </a:p>
        </p:txBody>
      </p:sp>
      <p:sp>
        <p:nvSpPr>
          <p:cNvPr id="8" name="Footer Placeholder 7">
            <a:extLst>
              <a:ext uri="{FF2B5EF4-FFF2-40B4-BE49-F238E27FC236}">
                <a16:creationId xmlns:a16="http://schemas.microsoft.com/office/drawing/2014/main" id="{9EE3A667-3E49-424C-8839-40A50C278088}"/>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69F7DCEF-7640-475A-9D36-B2DFDA338D8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85355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1B33-521A-4495-8400-CDC2BDE0FDF4}"/>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668A531-7546-4FD0-B96A-68CFD0C2CD7A}"/>
              </a:ext>
            </a:extLst>
          </p:cNvPr>
          <p:cNvSpPr>
            <a:spLocks noGrp="1"/>
          </p:cNvSpPr>
          <p:nvPr>
            <p:ph type="dt" sz="half" idx="10"/>
          </p:nvPr>
        </p:nvSpPr>
        <p:spPr/>
        <p:txBody>
          <a:bodyPr/>
          <a:lstStyle/>
          <a:p>
            <a:fld id="{EE4EA987-61D7-477D-ABC6-2FD53F975CC1}" type="datetimeFigureOut">
              <a:rPr lang="en-ZA" smtClean="0"/>
              <a:t>2024/07/11</a:t>
            </a:fld>
            <a:endParaRPr lang="en-ZA"/>
          </a:p>
        </p:txBody>
      </p:sp>
      <p:sp>
        <p:nvSpPr>
          <p:cNvPr id="4" name="Footer Placeholder 3">
            <a:extLst>
              <a:ext uri="{FF2B5EF4-FFF2-40B4-BE49-F238E27FC236}">
                <a16:creationId xmlns:a16="http://schemas.microsoft.com/office/drawing/2014/main" id="{ED9FE2CE-98DB-4C1B-87F9-62ED31801626}"/>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CBF449F-AC33-4661-AA9C-A1E6D7CFD5A6}"/>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40443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DA49FB-1E64-4252-971F-DF4D0ED8ECD8}"/>
              </a:ext>
            </a:extLst>
          </p:cNvPr>
          <p:cNvSpPr>
            <a:spLocks noGrp="1"/>
          </p:cNvSpPr>
          <p:nvPr>
            <p:ph type="dt" sz="half" idx="10"/>
          </p:nvPr>
        </p:nvSpPr>
        <p:spPr/>
        <p:txBody>
          <a:bodyPr/>
          <a:lstStyle/>
          <a:p>
            <a:fld id="{EE4EA987-61D7-477D-ABC6-2FD53F975CC1}" type="datetimeFigureOut">
              <a:rPr lang="en-ZA" smtClean="0"/>
              <a:t>2024/07/11</a:t>
            </a:fld>
            <a:endParaRPr lang="en-ZA"/>
          </a:p>
        </p:txBody>
      </p:sp>
      <p:sp>
        <p:nvSpPr>
          <p:cNvPr id="3" name="Footer Placeholder 2">
            <a:extLst>
              <a:ext uri="{FF2B5EF4-FFF2-40B4-BE49-F238E27FC236}">
                <a16:creationId xmlns:a16="http://schemas.microsoft.com/office/drawing/2014/main" id="{1C70A964-3812-4E07-9ACE-1489452F9C8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E903D1B2-9743-406E-9C9E-E5B9C20E2CF5}"/>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37752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4E2F-9150-4B05-8B7C-BB4D2E7FA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51DA75E-A751-429C-BBFD-E72098803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F6E822CE-4FF8-4A3E-A39E-7AC52CC4A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1E75B9-7711-443D-9870-674B7CFEFBA8}"/>
              </a:ext>
            </a:extLst>
          </p:cNvPr>
          <p:cNvSpPr>
            <a:spLocks noGrp="1"/>
          </p:cNvSpPr>
          <p:nvPr>
            <p:ph type="dt" sz="half" idx="10"/>
          </p:nvPr>
        </p:nvSpPr>
        <p:spPr/>
        <p:txBody>
          <a:bodyPr/>
          <a:lstStyle/>
          <a:p>
            <a:fld id="{EE4EA987-61D7-477D-ABC6-2FD53F975CC1}" type="datetimeFigureOut">
              <a:rPr lang="en-ZA" smtClean="0"/>
              <a:t>2024/07/11</a:t>
            </a:fld>
            <a:endParaRPr lang="en-ZA"/>
          </a:p>
        </p:txBody>
      </p:sp>
      <p:sp>
        <p:nvSpPr>
          <p:cNvPr id="6" name="Footer Placeholder 5">
            <a:extLst>
              <a:ext uri="{FF2B5EF4-FFF2-40B4-BE49-F238E27FC236}">
                <a16:creationId xmlns:a16="http://schemas.microsoft.com/office/drawing/2014/main" id="{B48B54D7-61B7-41B9-AE3D-2E0357BD401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BF0C076-776D-4F1E-AF76-53579E8F256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69879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C7D6-C6B7-413E-9F39-F1207A571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9CD5700-1F3D-4AE5-BF5A-4E8DFDB240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1DA7E00-0330-49AC-87E2-D338BEF99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247840-4566-4A82-BF9D-14E1A5971CF3}"/>
              </a:ext>
            </a:extLst>
          </p:cNvPr>
          <p:cNvSpPr>
            <a:spLocks noGrp="1"/>
          </p:cNvSpPr>
          <p:nvPr>
            <p:ph type="dt" sz="half" idx="10"/>
          </p:nvPr>
        </p:nvSpPr>
        <p:spPr/>
        <p:txBody>
          <a:bodyPr/>
          <a:lstStyle/>
          <a:p>
            <a:fld id="{EE4EA987-61D7-477D-ABC6-2FD53F975CC1}" type="datetimeFigureOut">
              <a:rPr lang="en-ZA" smtClean="0"/>
              <a:t>2024/07/11</a:t>
            </a:fld>
            <a:endParaRPr lang="en-ZA"/>
          </a:p>
        </p:txBody>
      </p:sp>
      <p:sp>
        <p:nvSpPr>
          <p:cNvPr id="6" name="Footer Placeholder 5">
            <a:extLst>
              <a:ext uri="{FF2B5EF4-FFF2-40B4-BE49-F238E27FC236}">
                <a16:creationId xmlns:a16="http://schemas.microsoft.com/office/drawing/2014/main" id="{3810FB84-6388-4E92-9BD1-288F6096A92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DEC338F-AABD-437B-AE4C-34FAAFE5638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402540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48B6D-30AB-491A-9D94-607CC8A90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DEDAFEF-3258-4976-99FB-69489E8DBF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8EE8D0C-7010-42BE-9CB8-60CB8433C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EA987-61D7-477D-ABC6-2FD53F975CC1}" type="datetimeFigureOut">
              <a:rPr lang="en-ZA" smtClean="0"/>
              <a:t>2024/07/11</a:t>
            </a:fld>
            <a:endParaRPr lang="en-ZA"/>
          </a:p>
        </p:txBody>
      </p:sp>
      <p:sp>
        <p:nvSpPr>
          <p:cNvPr id="5" name="Footer Placeholder 4">
            <a:extLst>
              <a:ext uri="{FF2B5EF4-FFF2-40B4-BE49-F238E27FC236}">
                <a16:creationId xmlns:a16="http://schemas.microsoft.com/office/drawing/2014/main" id="{4EBFFA18-6C56-422B-93BC-DDBC96786D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915F860-4FBA-44AC-AE71-BF62D5015A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7C3DC-92BB-4BD0-86AA-FA3285AE52B4}" type="slidenum">
              <a:rPr lang="en-ZA" smtClean="0"/>
              <a:t>‹#›</a:t>
            </a:fld>
            <a:endParaRPr lang="en-ZA"/>
          </a:p>
        </p:txBody>
      </p:sp>
    </p:spTree>
    <p:extLst>
      <p:ext uri="{BB962C8B-B14F-4D97-AF65-F5344CB8AC3E}">
        <p14:creationId xmlns:p14="http://schemas.microsoft.com/office/powerpoint/2010/main" val="69036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3D1AE-C111-43F0-AD47-18572ADF5BCE}"/>
              </a:ext>
            </a:extLst>
          </p:cNvPr>
          <p:cNvSpPr>
            <a:spLocks noGrp="1"/>
          </p:cNvSpPr>
          <p:nvPr>
            <p:ph type="title"/>
          </p:nvPr>
        </p:nvSpPr>
        <p:spPr/>
        <p:txBody>
          <a:bodyPr/>
          <a:lstStyle/>
          <a:p>
            <a:r>
              <a:rPr lang="en-IN" dirty="0"/>
              <a:t>19-3</a:t>
            </a:r>
          </a:p>
        </p:txBody>
      </p:sp>
      <p:pic>
        <p:nvPicPr>
          <p:cNvPr id="8" name="Audio 7">
            <a:hlinkClick r:id="" action="ppaction://media"/>
            <a:extLst>
              <a:ext uri="{FF2B5EF4-FFF2-40B4-BE49-F238E27FC236}">
                <a16:creationId xmlns:a16="http://schemas.microsoft.com/office/drawing/2014/main" id="{18A8B1E9-B3D6-D737-566C-868A02CB84F7}"/>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99396" t="-90625" r="-199396" b="-90625"/>
          <a:stretch>
            <a:fillRect/>
          </a:stretch>
        </p:blipFill>
        <p:spPr>
          <a:xfrm>
            <a:off x="9147683" y="5143500"/>
            <a:ext cx="3040633" cy="1714500"/>
          </a:xfrm>
          <a:prstGeom prst="rect">
            <a:avLst/>
          </a:prstGeom>
        </p:spPr>
      </p:pic>
      <p:sp>
        <p:nvSpPr>
          <p:cNvPr id="4" name="Content Placeholder 2">
            <a:extLst>
              <a:ext uri="{FF2B5EF4-FFF2-40B4-BE49-F238E27FC236}">
                <a16:creationId xmlns:a16="http://schemas.microsoft.com/office/drawing/2014/main" id="{46C30AD3-C4A5-9F11-0F66-B98545660F0E}"/>
              </a:ext>
            </a:extLst>
          </p:cNvPr>
          <p:cNvSpPr>
            <a:spLocks noGrp="1"/>
          </p:cNvSpPr>
          <p:nvPr>
            <p:ph idx="1"/>
          </p:nvPr>
        </p:nvSpPr>
        <p:spPr>
          <a:xfrm>
            <a:off x="838200" y="1825625"/>
            <a:ext cx="10515600" cy="4351338"/>
          </a:xfrm>
        </p:spPr>
        <p:txBody>
          <a:bodyPr>
            <a:normAutofit fontScale="70000" lnSpcReduction="20000"/>
          </a:bodyPr>
          <a:lstStyle/>
          <a:p>
            <a:pPr marL="0" indent="0">
              <a:buNone/>
            </a:pPr>
            <a:r>
              <a:rPr lang="en-US" dirty="0"/>
              <a:t>These materials are by the Kongki Ka Project and are made available to you under the terms of the Creative Commons Attribution </a:t>
            </a:r>
            <a:r>
              <a:rPr lang="en-US" dirty="0" err="1"/>
              <a:t>ShareAlike</a:t>
            </a:r>
            <a:r>
              <a:rPr lang="en-US" dirty="0"/>
              <a:t> license 4.0.</a:t>
            </a:r>
          </a:p>
          <a:p>
            <a:pPr marL="0" indent="0">
              <a:buNone/>
            </a:pPr>
            <a:r>
              <a:rPr lang="en-US" dirty="0"/>
              <a:t>You have permission to share and redistribute these materials in any format and to make reasonable revisions and adaptations of this translation, provided that:</a:t>
            </a:r>
          </a:p>
          <a:p>
            <a:pPr marL="0" indent="0">
              <a:buNone/>
            </a:pPr>
            <a:r>
              <a:rPr lang="en-US" dirty="0"/>
              <a:t>•	You include the above </a:t>
            </a:r>
            <a:r>
              <a:rPr lang="en-US" dirty="0" err="1"/>
              <a:t>licence</a:t>
            </a:r>
            <a:r>
              <a:rPr lang="en-US" dirty="0"/>
              <a:t> and source information.</a:t>
            </a:r>
          </a:p>
          <a:p>
            <a:pPr marL="0" indent="0">
              <a:buNone/>
            </a:pPr>
            <a:r>
              <a:rPr lang="en-US" dirty="0"/>
              <a:t>•	If you redistribute these materials or create derivatives, you must distribute your contributions under the same license as the original.</a:t>
            </a:r>
          </a:p>
          <a:p>
            <a:pPr marL="0" indent="0">
              <a:buNone/>
            </a:pPr>
            <a:endParaRPr lang="en-US" dirty="0"/>
          </a:p>
          <a:p>
            <a:pPr marL="0" indent="0">
              <a:buNone/>
            </a:pPr>
            <a:r>
              <a:rPr lang="en-US" dirty="0"/>
              <a:t>The Holy Bible, Berean Standard Bible, BSB is produced in cooperation with Bible Hub, Discovery Bible, OpenBible.com, and the Berean Bible Translation Committee. This text of God's Word has been dedicated to the public domain.</a:t>
            </a:r>
          </a:p>
          <a:p>
            <a:pPr marL="0" indent="0">
              <a:buNone/>
            </a:pPr>
            <a:endParaRPr lang="en-US" dirty="0"/>
          </a:p>
          <a:p>
            <a:pPr marL="0" indent="0">
              <a:buNone/>
            </a:pPr>
            <a:r>
              <a:rPr lang="en-US" dirty="0"/>
              <a:t>Tibetan text is from the </a:t>
            </a:r>
            <a:r>
              <a:rPr lang="en-US" dirty="0" err="1"/>
              <a:t>The</a:t>
            </a:r>
            <a:r>
              <a:rPr lang="en-US" dirty="0"/>
              <a:t> Holy Bible in Modern Literary Tibetan, New Tibetan Bible translation.</a:t>
            </a:r>
          </a:p>
          <a:p>
            <a:pPr marL="0" indent="0">
              <a:buNone/>
            </a:pPr>
            <a:r>
              <a:rPr lang="en-US" dirty="0"/>
              <a:t>This translation is made available under the terms of the Creative Commons Attribution-</a:t>
            </a:r>
            <a:r>
              <a:rPr lang="en-US" dirty="0" err="1"/>
              <a:t>NonCommercial</a:t>
            </a:r>
            <a:r>
              <a:rPr lang="en-US" dirty="0"/>
              <a:t>-</a:t>
            </a:r>
            <a:r>
              <a:rPr lang="en-US" dirty="0" err="1"/>
              <a:t>NoDerivatives</a:t>
            </a:r>
            <a:r>
              <a:rPr lang="en-US" dirty="0"/>
              <a:t> 4.0 International license.</a:t>
            </a:r>
          </a:p>
          <a:p>
            <a:pPr marL="0" indent="0">
              <a:buNone/>
            </a:pPr>
            <a:endParaRPr lang="en-IN" dirty="0"/>
          </a:p>
        </p:txBody>
      </p:sp>
    </p:spTree>
    <p:extLst>
      <p:ext uri="{BB962C8B-B14F-4D97-AF65-F5344CB8AC3E}">
        <p14:creationId xmlns:p14="http://schemas.microsoft.com/office/powerpoint/2010/main" val="2869461528"/>
      </p:ext>
    </p:extLst>
  </p:cSld>
  <p:clrMapOvr>
    <a:masterClrMapping/>
  </p:clrMapOvr>
  <mc:AlternateContent xmlns:mc="http://schemas.openxmlformats.org/markup-compatibility/2006" xmlns:p14="http://schemas.microsoft.com/office/powerpoint/2010/main">
    <mc:Choice Requires="p14">
      <p:transition spd="slow" p14:dur="2000" advTm="3184"/>
    </mc:Choice>
    <mc:Fallback xmlns="">
      <p:transition spd="slow" advTm="31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46C84ABF-B494-4BAB-A5DF-592A337DA9C0}"/>
              </a:ext>
            </a:extLst>
          </p:cNvPr>
          <p:cNvPicPr>
            <a:picLocks noChangeAspect="1"/>
          </p:cNvPicPr>
          <p:nvPr/>
        </p:nvPicPr>
        <p:blipFill>
          <a:blip r:embed="rId2"/>
          <a:stretch>
            <a:fillRect/>
          </a:stretch>
        </p:blipFill>
        <p:spPr>
          <a:xfrm>
            <a:off x="-682790" y="1"/>
            <a:ext cx="12874790" cy="6858000"/>
          </a:xfrm>
          <a:prstGeom prst="rect">
            <a:avLst/>
          </a:prstGeom>
        </p:spPr>
      </p:pic>
      <p:sp>
        <p:nvSpPr>
          <p:cNvPr id="5" name="TextBox 4">
            <a:extLst>
              <a:ext uri="{FF2B5EF4-FFF2-40B4-BE49-F238E27FC236}">
                <a16:creationId xmlns:a16="http://schemas.microsoft.com/office/drawing/2014/main" id="{60BDA170-7F9A-429E-BC2E-F4494AC37BAA}"/>
              </a:ext>
            </a:extLst>
          </p:cNvPr>
          <p:cNvSpPr txBox="1"/>
          <p:nvPr/>
        </p:nvSpPr>
        <p:spPr>
          <a:xfrm>
            <a:off x="0" y="128789"/>
            <a:ext cx="3116424" cy="584775"/>
          </a:xfrm>
          <a:prstGeom prst="rect">
            <a:avLst/>
          </a:prstGeom>
          <a:noFill/>
        </p:spPr>
        <p:txBody>
          <a:bodyPr wrap="square" rtlCol="0">
            <a:spAutoFit/>
          </a:bodyPr>
          <a:lstStyle/>
          <a:p>
            <a:pPr algn="ctr"/>
            <a:r>
              <a:rPr lang="bo-CN" sz="3200" b="1" cap="all" dirty="0">
                <a:solidFill>
                  <a:schemeClr val="bg1"/>
                </a:solidFill>
                <a:latin typeface="ArialMT"/>
              </a:rPr>
              <a:t>ཤ་མུ་ཨེལ་གཉིས་པ།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9:4</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84949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dirty="0">
                <a:solidFill>
                  <a:srgbClr val="121212"/>
                </a:solidFill>
                <a:latin typeface="ArialMT"/>
              </a:rPr>
              <a:t>6And when Mephibosheth  son of Jonathan, the son of Saul, came to David, he fell facedown in reverence.</a:t>
            </a:r>
          </a:p>
          <a:p>
            <a:r>
              <a:rPr lang="en-US" sz="4000" dirty="0">
                <a:solidFill>
                  <a:srgbClr val="121212"/>
                </a:solidFill>
                <a:latin typeface="ArialMT"/>
              </a:rPr>
              <a:t>Then David said, “Mephibosheth!”</a:t>
            </a:r>
          </a:p>
          <a:p>
            <a:r>
              <a:rPr lang="en-US" sz="4000" dirty="0">
                <a:solidFill>
                  <a:srgbClr val="121212"/>
                </a:solidFill>
                <a:latin typeface="ArialMT"/>
              </a:rPr>
              <a:t>“I am your servant,” he replied.</a:t>
            </a:r>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r>
              <a:rPr lang="bo-CN" sz="6000" dirty="0">
                <a:solidFill>
                  <a:srgbClr val="121212"/>
                </a:solidFill>
                <a:latin typeface="ArialMT"/>
              </a:rPr>
              <a:t>6ཡང་སོ་ལོའི་ཚ་བོ་སྟེ་ཡོ་ནཱ་ཐན་གྱི་བུ་མེ་ཕི་པོ་ཤེད་བྱ་བ་དེ་དཱ་བིད་ཀྱི་དྲུང་དུ་འོངས་ནས་ཕྱག་བཙལ་ཏོ། །དེར་དཱ་བིད་ཀྱིས་ཀྱེ་མེ་ཕི་པོ་ཤེད་ཅེས་གསུངས་པ་དང་། དེས་ལན་དུ་ཁྱེད་ཀྱི་ཞབས་ཕྱི་འདི་རུ་ཡོད་ཅེས་ཞུས།</a:t>
            </a:r>
            <a:endParaRPr lang="en-ZA" dirty="0"/>
          </a:p>
        </p:txBody>
      </p:sp>
      <p:pic>
        <p:nvPicPr>
          <p:cNvPr id="11" name="Audio 10">
            <a:hlinkClick r:id="" action="ppaction://media"/>
            <a:extLst>
              <a:ext uri="{FF2B5EF4-FFF2-40B4-BE49-F238E27FC236}">
                <a16:creationId xmlns:a16="http://schemas.microsoft.com/office/drawing/2014/main" id="{D18CC13C-6404-0A76-9206-8A1AA54E3518}"/>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882125327"/>
      </p:ext>
    </p:extLst>
  </p:cSld>
  <p:clrMapOvr>
    <a:masterClrMapping/>
  </p:clrMapOvr>
  <mc:AlternateContent xmlns:mc="http://schemas.openxmlformats.org/markup-compatibility/2006" xmlns:p14="http://schemas.microsoft.com/office/powerpoint/2010/main">
    <mc:Choice Requires="p14">
      <p:transition spd="slow" p14:dur="2000" advTm="17009"/>
    </mc:Choice>
    <mc:Fallback xmlns="">
      <p:transition spd="slow" advTm="170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548929AB-2DAC-49A6-8CC2-8A3B4F2F2363}"/>
              </a:ext>
            </a:extLst>
          </p:cNvPr>
          <p:cNvPicPr>
            <a:picLocks noChangeAspect="1"/>
          </p:cNvPicPr>
          <p:nvPr/>
        </p:nvPicPr>
        <p:blipFill>
          <a:blip r:embed="rId2"/>
          <a:stretch>
            <a:fillRect/>
          </a:stretch>
        </p:blipFill>
        <p:spPr>
          <a:xfrm>
            <a:off x="-655321" y="0"/>
            <a:ext cx="12847320" cy="6858000"/>
          </a:xfrm>
          <a:prstGeom prst="rect">
            <a:avLst/>
          </a:prstGeom>
        </p:spPr>
      </p:pic>
      <p:sp>
        <p:nvSpPr>
          <p:cNvPr id="5" name="TextBox 4">
            <a:extLst>
              <a:ext uri="{FF2B5EF4-FFF2-40B4-BE49-F238E27FC236}">
                <a16:creationId xmlns:a16="http://schemas.microsoft.com/office/drawing/2014/main" id="{48CB141A-4EBA-153B-2D71-C7DAB0B61978}"/>
              </a:ext>
            </a:extLst>
          </p:cNvPr>
          <p:cNvSpPr txBox="1"/>
          <p:nvPr/>
        </p:nvSpPr>
        <p:spPr>
          <a:xfrm>
            <a:off x="0" y="128789"/>
            <a:ext cx="3116424" cy="584775"/>
          </a:xfrm>
          <a:prstGeom prst="rect">
            <a:avLst/>
          </a:prstGeom>
          <a:noFill/>
        </p:spPr>
        <p:txBody>
          <a:bodyPr wrap="square" rtlCol="0">
            <a:spAutoFit/>
          </a:bodyPr>
          <a:lstStyle/>
          <a:p>
            <a:pPr algn="ctr"/>
            <a:r>
              <a:rPr lang="bo-CN" sz="3200" b="1" cap="all" dirty="0">
                <a:solidFill>
                  <a:schemeClr val="bg1"/>
                </a:solidFill>
                <a:latin typeface="ArialMT"/>
              </a:rPr>
              <a:t>ཤ་མུ་ཨེལ་གཉིས་པ།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9:6 </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81388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dirty="0">
                <a:solidFill>
                  <a:srgbClr val="121212"/>
                </a:solidFill>
                <a:latin typeface="ArialMT"/>
              </a:rPr>
              <a:t>7“Don’t be afraid,” David told him. “You can be sure that I will be kind to you because of your father Jonathan. I’ll give back to you all the land that belonged to your grandfather Saul. And I’ll always provide what you need.”</a:t>
            </a:r>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r>
              <a:rPr lang="bo-CN" sz="5400" dirty="0">
                <a:solidFill>
                  <a:srgbClr val="121212"/>
                </a:solidFill>
                <a:latin typeface="ArialMT"/>
              </a:rPr>
              <a:t>7ཡང་དཱ་བིད་ཀྱིས་དེ་ལ། མ་འཇིགས་ཤིག ཁྱོད་ཀྱི་ཡབ་ཡོ་ནཱ་ཐན་གྱི་རྐྱེན་གྱིས་ངས་ཁྱོད་རང་བྱམས་བརྩེས་བསྐྱང་བར་བྱ་སྟེ། ཁྱོད་ཀྱི་ཕ་མེས་སོ་ལོའི་ས་ཞིང་ཐམས་ཅད་ཁྱོད་ལ་ཟློག་པར་བྱ། ཁྱོད་ཀྱིས་རྒྱུན་དུ་ང་དང་གསོལ་ལྕོག་གཅིག་ལས་ཁ་ཟས་ལོངས་སུ་སྤྱོད་པར་འགྱུར་རོ་ཞེས་གསུངས་པ་དང་།</a:t>
            </a:r>
            <a:endParaRPr lang="en-ZA" dirty="0"/>
          </a:p>
        </p:txBody>
      </p:sp>
      <p:pic>
        <p:nvPicPr>
          <p:cNvPr id="7" name="Audio 6">
            <a:hlinkClick r:id="" action="ppaction://media"/>
            <a:extLst>
              <a:ext uri="{FF2B5EF4-FFF2-40B4-BE49-F238E27FC236}">
                <a16:creationId xmlns:a16="http://schemas.microsoft.com/office/drawing/2014/main" id="{9A96F8C7-4A83-16CA-4910-E3D317C4FE39}"/>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3195935868"/>
      </p:ext>
    </p:extLst>
  </p:cSld>
  <p:clrMapOvr>
    <a:masterClrMapping/>
  </p:clrMapOvr>
  <mc:AlternateContent xmlns:mc="http://schemas.openxmlformats.org/markup-compatibility/2006" xmlns:p14="http://schemas.microsoft.com/office/powerpoint/2010/main">
    <mc:Choice Requires="p14">
      <p:transition spd="slow" p14:dur="2000" advTm="19046"/>
    </mc:Choice>
    <mc:Fallback xmlns="">
      <p:transition spd="slow" advTm="190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5BE03819-9AB1-46C1-A11D-21507ADE85C0}"/>
              </a:ext>
            </a:extLst>
          </p:cNvPr>
          <p:cNvPicPr>
            <a:picLocks noChangeAspect="1"/>
          </p:cNvPicPr>
          <p:nvPr/>
        </p:nvPicPr>
        <p:blipFill>
          <a:blip r:embed="rId2"/>
          <a:stretch>
            <a:fillRect/>
          </a:stretch>
        </p:blipFill>
        <p:spPr>
          <a:xfrm>
            <a:off x="0" y="-426785"/>
            <a:ext cx="12211050" cy="7284785"/>
          </a:xfrm>
          <a:prstGeom prst="rect">
            <a:avLst/>
          </a:prstGeom>
        </p:spPr>
      </p:pic>
      <p:sp>
        <p:nvSpPr>
          <p:cNvPr id="5" name="TextBox 4">
            <a:extLst>
              <a:ext uri="{FF2B5EF4-FFF2-40B4-BE49-F238E27FC236}">
                <a16:creationId xmlns:a16="http://schemas.microsoft.com/office/drawing/2014/main" id="{2AF5658E-316C-D45C-49D8-6CAECDB3F2A8}"/>
              </a:ext>
            </a:extLst>
          </p:cNvPr>
          <p:cNvSpPr txBox="1"/>
          <p:nvPr/>
        </p:nvSpPr>
        <p:spPr>
          <a:xfrm>
            <a:off x="0" y="128789"/>
            <a:ext cx="3116424" cy="584775"/>
          </a:xfrm>
          <a:prstGeom prst="rect">
            <a:avLst/>
          </a:prstGeom>
          <a:noFill/>
        </p:spPr>
        <p:txBody>
          <a:bodyPr wrap="square" rtlCol="0">
            <a:spAutoFit/>
          </a:bodyPr>
          <a:lstStyle/>
          <a:p>
            <a:pPr algn="ctr"/>
            <a:r>
              <a:rPr lang="bo-CN" sz="3200" b="1" cap="all" dirty="0">
                <a:solidFill>
                  <a:schemeClr val="bg1"/>
                </a:solidFill>
                <a:latin typeface="ArialMT"/>
              </a:rPr>
              <a:t>ཤ་མུ་ཨེལ་གཉིས་པ།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9:7 </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630368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dirty="0">
                <a:solidFill>
                  <a:srgbClr val="121212"/>
                </a:solidFill>
                <a:latin typeface="ArialMT"/>
              </a:rPr>
              <a:t>(David gave him everything Saul had owned, and servants. He treated him like one of his own sons.) 13So Mephibosheth lived in Jerusalem, because he always ate at the king’s table, and he was lame in both feet.</a:t>
            </a:r>
            <a:endParaRPr lang="en-ZA" sz="1600"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r>
              <a:rPr lang="bo-CN" sz="7200">
                <a:solidFill>
                  <a:srgbClr val="121212"/>
                </a:solidFill>
                <a:latin typeface="ArialMT"/>
              </a:rPr>
              <a:t>13དེ་ལྟར་མེ་ཕི་པོ་ཤེད་ནི་ཡེ་རུ་སཱ་ལེམ་དུ་གནས་ཏེ། རྒྱུན་དུ་རྒྱལ་པོ་དང་གསོལ་ལྕོག་གཅིག་ལས་ཁ་ཟས་ལ་རོལ་བ་དང་། ཁོའི་རྐང་པ་གཉིས་ཀ་ཞ་བོ་ཡིན་ནོ།</a:t>
            </a:r>
            <a:endParaRPr lang="en-ZA" dirty="0"/>
          </a:p>
        </p:txBody>
      </p:sp>
      <p:pic>
        <p:nvPicPr>
          <p:cNvPr id="7" name="Audio 6">
            <a:hlinkClick r:id="" action="ppaction://media"/>
            <a:extLst>
              <a:ext uri="{FF2B5EF4-FFF2-40B4-BE49-F238E27FC236}">
                <a16:creationId xmlns:a16="http://schemas.microsoft.com/office/drawing/2014/main" id="{A0C3D589-E53E-F00C-1DC7-E969C3C6775A}"/>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3261377596"/>
      </p:ext>
    </p:extLst>
  </p:cSld>
  <p:clrMapOvr>
    <a:masterClrMapping/>
  </p:clrMapOvr>
  <mc:AlternateContent xmlns:mc="http://schemas.openxmlformats.org/markup-compatibility/2006" xmlns:p14="http://schemas.microsoft.com/office/powerpoint/2010/main">
    <mc:Choice Requires="p14">
      <p:transition spd="slow" p14:dur="2000" advTm="11430"/>
    </mc:Choice>
    <mc:Fallback xmlns="">
      <p:transition spd="slow" advTm="114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5" name="Picture 4">
            <a:extLst>
              <a:ext uri="{FF2B5EF4-FFF2-40B4-BE49-F238E27FC236}">
                <a16:creationId xmlns:a16="http://schemas.microsoft.com/office/drawing/2014/main" id="{DDECFC41-D504-424C-8FA8-88F7FA646F22}"/>
              </a:ext>
            </a:extLst>
          </p:cNvPr>
          <p:cNvPicPr>
            <a:picLocks noChangeAspect="1"/>
          </p:cNvPicPr>
          <p:nvPr/>
        </p:nvPicPr>
        <p:blipFill>
          <a:blip r:embed="rId2"/>
          <a:stretch>
            <a:fillRect/>
          </a:stretch>
        </p:blipFill>
        <p:spPr>
          <a:xfrm>
            <a:off x="0" y="-467132"/>
            <a:ext cx="12192000" cy="7325132"/>
          </a:xfrm>
          <a:prstGeom prst="rect">
            <a:avLst/>
          </a:prstGeom>
        </p:spPr>
      </p:pic>
      <p:sp>
        <p:nvSpPr>
          <p:cNvPr id="7" name="TextBox 6">
            <a:extLst>
              <a:ext uri="{FF2B5EF4-FFF2-40B4-BE49-F238E27FC236}">
                <a16:creationId xmlns:a16="http://schemas.microsoft.com/office/drawing/2014/main" id="{A7E963E1-DD7A-8E01-CFF3-3ADF5A3CDF70}"/>
              </a:ext>
            </a:extLst>
          </p:cNvPr>
          <p:cNvSpPr txBox="1"/>
          <p:nvPr/>
        </p:nvSpPr>
        <p:spPr>
          <a:xfrm>
            <a:off x="0" y="128789"/>
            <a:ext cx="3116424" cy="584775"/>
          </a:xfrm>
          <a:prstGeom prst="rect">
            <a:avLst/>
          </a:prstGeom>
          <a:noFill/>
        </p:spPr>
        <p:txBody>
          <a:bodyPr wrap="square" rtlCol="0">
            <a:spAutoFit/>
          </a:bodyPr>
          <a:lstStyle/>
          <a:p>
            <a:pPr algn="ctr"/>
            <a:r>
              <a:rPr lang="bo-CN" sz="3200" b="1" cap="all" dirty="0">
                <a:solidFill>
                  <a:schemeClr val="bg1"/>
                </a:solidFill>
                <a:latin typeface="ArialMT"/>
              </a:rPr>
              <a:t>ཤ་མུ་ཨེལ་གཉིས་པ། </a:t>
            </a:r>
            <a:r>
              <a:rPr lang="en-IN" sz="3200" b="1" cap="all">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9:13 </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759221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57D455AB-B46F-4F63-9DEC-FA8E04F6FF03}"/>
              </a:ext>
            </a:extLst>
          </p:cNvPr>
          <p:cNvPicPr>
            <a:picLocks noChangeAspect="1"/>
          </p:cNvPicPr>
          <p:nvPr/>
        </p:nvPicPr>
        <p:blipFill>
          <a:blip r:embed="rId2"/>
          <a:stretch>
            <a:fillRect/>
          </a:stretch>
        </p:blipFill>
        <p:spPr>
          <a:xfrm>
            <a:off x="0" y="-467132"/>
            <a:ext cx="12192000" cy="7325132"/>
          </a:xfrm>
          <a:prstGeom prst="rect">
            <a:avLst/>
          </a:prstGeom>
        </p:spPr>
      </p:pic>
      <p:sp>
        <p:nvSpPr>
          <p:cNvPr id="8" name="TextBox 7">
            <a:extLst>
              <a:ext uri="{FF2B5EF4-FFF2-40B4-BE49-F238E27FC236}">
                <a16:creationId xmlns:a16="http://schemas.microsoft.com/office/drawing/2014/main" id="{BA24EC4C-1773-4A6B-6480-331D768C55AF}"/>
              </a:ext>
            </a:extLst>
          </p:cNvPr>
          <p:cNvSpPr txBox="1"/>
          <p:nvPr/>
        </p:nvSpPr>
        <p:spPr>
          <a:xfrm>
            <a:off x="241740" y="205153"/>
            <a:ext cx="5975129" cy="6858000"/>
          </a:xfrm>
          <a:prstGeom prst="rect">
            <a:avLst/>
          </a:prstGeom>
          <a:noFill/>
        </p:spPr>
        <p:txBody>
          <a:bodyPr wrap="square" rtlCol="0">
            <a:noAutofit/>
          </a:bodyPr>
          <a:lstStyle/>
          <a:p>
            <a:pPr algn="ctr"/>
            <a:r>
              <a:rPr lang="bo-CN" sz="8000" b="1" cap="all" dirty="0">
                <a:solidFill>
                  <a:schemeClr val="bg1"/>
                </a:solidFill>
                <a:latin typeface="ArialMT"/>
              </a:rPr>
              <a:t>ཤ་མུ་ཨེལ་གཉིས་པ། 9</a:t>
            </a:r>
          </a:p>
          <a:p>
            <a:r>
              <a:rPr lang="bo-CN" sz="8000" b="1" dirty="0">
                <a:solidFill>
                  <a:schemeClr val="bg1"/>
                </a:solidFill>
                <a:latin typeface="ArialMT"/>
              </a:rPr>
              <a:t>དཱ་བིད་དང་མེ་ཕི་བྷོ་ཤེད།</a:t>
            </a:r>
          </a:p>
          <a:p>
            <a:endParaRPr lang="en-ZA" dirty="0"/>
          </a:p>
        </p:txBody>
      </p:sp>
    </p:spTree>
    <p:extLst>
      <p:ext uri="{BB962C8B-B14F-4D97-AF65-F5344CB8AC3E}">
        <p14:creationId xmlns:p14="http://schemas.microsoft.com/office/powerpoint/2010/main" val="1237137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5400" b="0" i="0" u="none" strike="noStrike" baseline="0" dirty="0">
                <a:latin typeface="TimesNewRomanPSMT"/>
              </a:rPr>
              <a:t>3. David's reception of Mephibosheth - 2 Sam 9 (Right Bottom)</a:t>
            </a:r>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pPr algn="ctr"/>
            <a:r>
              <a:rPr lang="bo-CN" sz="8000" b="1" cap="all" dirty="0">
                <a:solidFill>
                  <a:srgbClr val="121212"/>
                </a:solidFill>
                <a:latin typeface="ArialMT"/>
              </a:rPr>
              <a:t>ཤ་མུ་ཨེལ་གཉིས་པ། 9</a:t>
            </a:r>
          </a:p>
          <a:p>
            <a:r>
              <a:rPr lang="bo-CN" sz="8000" b="1" dirty="0">
                <a:solidFill>
                  <a:srgbClr val="121212"/>
                </a:solidFill>
                <a:latin typeface="ArialMT"/>
              </a:rPr>
              <a:t>དཱ་བིད་དང་མེ་ཕི་བྷོ་ཤེད།</a:t>
            </a:r>
          </a:p>
          <a:p>
            <a:endParaRPr lang="en-ZA" dirty="0"/>
          </a:p>
        </p:txBody>
      </p:sp>
      <p:pic>
        <p:nvPicPr>
          <p:cNvPr id="11" name="Audio 10">
            <a:hlinkClick r:id="" action="ppaction://media"/>
            <a:extLst>
              <a:ext uri="{FF2B5EF4-FFF2-40B4-BE49-F238E27FC236}">
                <a16:creationId xmlns:a16="http://schemas.microsoft.com/office/drawing/2014/main" id="{F71FCDB8-37A1-1F8C-2F6D-8027641AC290}"/>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1003827451"/>
      </p:ext>
    </p:extLst>
  </p:cSld>
  <p:clrMapOvr>
    <a:masterClrMapping/>
  </p:clrMapOvr>
  <mc:AlternateContent xmlns:mc="http://schemas.openxmlformats.org/markup-compatibility/2006" xmlns:p14="http://schemas.microsoft.com/office/powerpoint/2010/main">
    <mc:Choice Requires="p14">
      <p:transition spd="slow" p14:dur="2000" advTm="3096"/>
    </mc:Choice>
    <mc:Fallback xmlns="">
      <p:transition spd="slow" advTm="30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5" name="Picture 4">
            <a:extLst>
              <a:ext uri="{FF2B5EF4-FFF2-40B4-BE49-F238E27FC236}">
                <a16:creationId xmlns:a16="http://schemas.microsoft.com/office/drawing/2014/main" id="{A969C348-1F25-4578-A90A-9041C0C80B54}"/>
              </a:ext>
            </a:extLst>
          </p:cNvPr>
          <p:cNvPicPr>
            <a:picLocks noChangeAspect="1"/>
          </p:cNvPicPr>
          <p:nvPr/>
        </p:nvPicPr>
        <p:blipFill>
          <a:blip r:embed="rId2"/>
          <a:stretch>
            <a:fillRect/>
          </a:stretch>
        </p:blipFill>
        <p:spPr>
          <a:xfrm>
            <a:off x="0" y="-467132"/>
            <a:ext cx="12192000" cy="7325132"/>
          </a:xfrm>
          <a:prstGeom prst="rect">
            <a:avLst/>
          </a:prstGeom>
        </p:spPr>
      </p:pic>
      <p:sp>
        <p:nvSpPr>
          <p:cNvPr id="7" name="TextBox 6">
            <a:extLst>
              <a:ext uri="{FF2B5EF4-FFF2-40B4-BE49-F238E27FC236}">
                <a16:creationId xmlns:a16="http://schemas.microsoft.com/office/drawing/2014/main" id="{1F22C4E9-FDEA-EA2B-CC80-67D84B1D7D00}"/>
              </a:ext>
            </a:extLst>
          </p:cNvPr>
          <p:cNvSpPr txBox="1"/>
          <p:nvPr/>
        </p:nvSpPr>
        <p:spPr>
          <a:xfrm>
            <a:off x="241740" y="205153"/>
            <a:ext cx="5975129" cy="6858000"/>
          </a:xfrm>
          <a:prstGeom prst="rect">
            <a:avLst/>
          </a:prstGeom>
          <a:noFill/>
        </p:spPr>
        <p:txBody>
          <a:bodyPr wrap="square" rtlCol="0">
            <a:noAutofit/>
          </a:bodyPr>
          <a:lstStyle/>
          <a:p>
            <a:pPr algn="ctr"/>
            <a:r>
              <a:rPr lang="bo-CN" sz="8000" b="1" cap="all" dirty="0">
                <a:solidFill>
                  <a:schemeClr val="bg1"/>
                </a:solidFill>
                <a:latin typeface="ArialMT"/>
              </a:rPr>
              <a:t>ཤ་མུ་ཨེལ་གཉིས་པ། 9</a:t>
            </a:r>
          </a:p>
          <a:p>
            <a:r>
              <a:rPr lang="bo-CN" sz="8000" b="1" dirty="0">
                <a:solidFill>
                  <a:schemeClr val="bg1"/>
                </a:solidFill>
                <a:latin typeface="ArialMT"/>
              </a:rPr>
              <a:t>དཱ་བིད་དང་མེ་ཕི་བྷོ་ཤེད།</a:t>
            </a:r>
          </a:p>
          <a:p>
            <a:endParaRPr lang="en-ZA" dirty="0"/>
          </a:p>
        </p:txBody>
      </p:sp>
      <p:sp>
        <p:nvSpPr>
          <p:cNvPr id="2" name="TextBox 2">
            <a:extLst>
              <a:ext uri="{FF2B5EF4-FFF2-40B4-BE49-F238E27FC236}">
                <a16:creationId xmlns:a16="http://schemas.microsoft.com/office/drawing/2014/main" id="{565777A3-2B64-1A80-B0EA-2B5F721DCC21}"/>
              </a:ext>
            </a:extLst>
          </p:cNvPr>
          <p:cNvSpPr txBox="1"/>
          <p:nvPr/>
        </p:nvSpPr>
        <p:spPr>
          <a:xfrm>
            <a:off x="610639" y="6426287"/>
            <a:ext cx="5946140" cy="360045"/>
          </a:xfrm>
          <a:prstGeom prst="rect">
            <a:avLst/>
          </a:prstGeom>
          <a:noFill/>
        </p:spPr>
        <p:txBody>
          <a:bodyPr wrap="square" rtlCol="0">
            <a:spAutoFit/>
          </a:bodyPr>
          <a:lstStyle/>
          <a:p>
            <a:pPr>
              <a:lnSpc>
                <a:spcPct val="107000"/>
              </a:lnSpc>
              <a:spcAft>
                <a:spcPts val="800"/>
              </a:spcAft>
            </a:pPr>
            <a:r>
              <a:rPr lang="en-US" sz="1000" kern="1200">
                <a:solidFill>
                  <a:srgbClr val="FFFFFF"/>
                </a:solidFill>
                <a:effectLst/>
                <a:latin typeface="Aptos" panose="020B0004020202020204" pitchFamily="34" charset="0"/>
                <a:ea typeface="Aptos" panose="020B0004020202020204" pitchFamily="34" charset="0"/>
                <a:cs typeface="Times New Roman" panose="02020603050405020304" pitchFamily="18" charset="0"/>
              </a:rPr>
              <a:t>This work is licensed under a Creative Commons Attribution-ShareAlike 4.0 International License</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27650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dirty="0">
                <a:solidFill>
                  <a:srgbClr val="121212"/>
                </a:solidFill>
                <a:latin typeface="ArialMT"/>
              </a:rPr>
              <a:t>3So the king asked, “Is there anyone left of Saul’s family to whom I can show the kindness of God?”…</a:t>
            </a:r>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r>
              <a:rPr lang="bo-CN" sz="4800" b="0" i="0" dirty="0">
                <a:solidFill>
                  <a:srgbClr val="121212"/>
                </a:solidFill>
                <a:effectLst/>
                <a:latin typeface="ArialMT"/>
              </a:rPr>
              <a:t>3ཡང་རྒྱལ་པོས་ཁོ་ལ། སོ་ལོའི་ཁྱིམ་དུ་ད་དུང་མི་ཡོད་དམ། ངས་དཀོན་མཆོག་གི་བྱམས་བརྩེས་དེ་ནི་སྐྱོང་བར་བྱ་ཞེས་གསུངས་པས།</a:t>
            </a:r>
            <a:endParaRPr lang="en-ZA" dirty="0"/>
          </a:p>
        </p:txBody>
      </p:sp>
      <p:pic>
        <p:nvPicPr>
          <p:cNvPr id="7" name="Audio 6">
            <a:hlinkClick r:id="" action="ppaction://media"/>
            <a:extLst>
              <a:ext uri="{FF2B5EF4-FFF2-40B4-BE49-F238E27FC236}">
                <a16:creationId xmlns:a16="http://schemas.microsoft.com/office/drawing/2014/main" id="{A80F4882-4D9A-39B7-4C40-008377E94822}"/>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2174129452"/>
      </p:ext>
    </p:extLst>
  </p:cSld>
  <p:clrMapOvr>
    <a:masterClrMapping/>
  </p:clrMapOvr>
  <mc:AlternateContent xmlns:mc="http://schemas.openxmlformats.org/markup-compatibility/2006" xmlns:p14="http://schemas.microsoft.com/office/powerpoint/2010/main">
    <mc:Choice Requires="p14">
      <p:transition spd="slow" p14:dur="2000" advTm="13531"/>
    </mc:Choice>
    <mc:Fallback xmlns="">
      <p:transition spd="slow" advTm="135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35FC9285-E895-4F32-AD33-015D14BA283B}"/>
              </a:ext>
            </a:extLst>
          </p:cNvPr>
          <p:cNvPicPr>
            <a:picLocks noChangeAspect="1"/>
          </p:cNvPicPr>
          <p:nvPr/>
        </p:nvPicPr>
        <p:blipFill>
          <a:blip r:embed="rId2"/>
          <a:stretch>
            <a:fillRect/>
          </a:stretch>
        </p:blipFill>
        <p:spPr>
          <a:xfrm>
            <a:off x="0" y="-19538"/>
            <a:ext cx="12192000" cy="6877538"/>
          </a:xfrm>
          <a:prstGeom prst="rect">
            <a:avLst/>
          </a:prstGeom>
        </p:spPr>
      </p:pic>
      <p:sp>
        <p:nvSpPr>
          <p:cNvPr id="5" name="TextBox 4">
            <a:extLst>
              <a:ext uri="{FF2B5EF4-FFF2-40B4-BE49-F238E27FC236}">
                <a16:creationId xmlns:a16="http://schemas.microsoft.com/office/drawing/2014/main" id="{ADF2BB07-34CB-FECF-91F5-0BDB070FCB64}"/>
              </a:ext>
            </a:extLst>
          </p:cNvPr>
          <p:cNvSpPr txBox="1"/>
          <p:nvPr/>
        </p:nvSpPr>
        <p:spPr>
          <a:xfrm>
            <a:off x="0" y="128789"/>
            <a:ext cx="3116424" cy="584775"/>
          </a:xfrm>
          <a:prstGeom prst="rect">
            <a:avLst/>
          </a:prstGeom>
          <a:noFill/>
        </p:spPr>
        <p:txBody>
          <a:bodyPr wrap="square" rtlCol="0">
            <a:spAutoFit/>
          </a:bodyPr>
          <a:lstStyle/>
          <a:p>
            <a:pPr algn="ctr"/>
            <a:r>
              <a:rPr lang="bo-CN" sz="3200" b="1" cap="all" dirty="0">
                <a:solidFill>
                  <a:schemeClr val="bg1"/>
                </a:solidFill>
                <a:latin typeface="ArialMT"/>
              </a:rPr>
              <a:t>ཤ་མུ་ཨེལ་གཉིས་པ།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9:3</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703207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dirty="0" err="1">
                <a:solidFill>
                  <a:srgbClr val="121212"/>
                </a:solidFill>
                <a:latin typeface="ArialMT"/>
              </a:rPr>
              <a:t>Ziba</a:t>
            </a:r>
            <a:r>
              <a:rPr lang="en-US" sz="4400" dirty="0">
                <a:solidFill>
                  <a:srgbClr val="121212"/>
                </a:solidFill>
                <a:latin typeface="ArialMT"/>
              </a:rPr>
              <a:t> answered, “There is still Jonathan’s son, who is lame in both feet.”</a:t>
            </a:r>
          </a:p>
        </p:txBody>
      </p:sp>
      <p:sp>
        <p:nvSpPr>
          <p:cNvPr id="6" name="TextBox 5">
            <a:extLst>
              <a:ext uri="{FF2B5EF4-FFF2-40B4-BE49-F238E27FC236}">
                <a16:creationId xmlns:a16="http://schemas.microsoft.com/office/drawing/2014/main" id="{416C064E-628E-47C0-A712-DB178FE9901E}"/>
              </a:ext>
            </a:extLst>
          </p:cNvPr>
          <p:cNvSpPr txBox="1"/>
          <p:nvPr/>
        </p:nvSpPr>
        <p:spPr>
          <a:xfrm>
            <a:off x="6240933" y="0"/>
            <a:ext cx="5975129" cy="6858000"/>
          </a:xfrm>
          <a:prstGeom prst="rect">
            <a:avLst/>
          </a:prstGeom>
          <a:noFill/>
        </p:spPr>
        <p:txBody>
          <a:bodyPr wrap="square" rtlCol="0">
            <a:noAutofit/>
          </a:bodyPr>
          <a:lstStyle/>
          <a:p>
            <a:r>
              <a:rPr lang="bo-CN" sz="8000" b="0" i="0" dirty="0">
                <a:solidFill>
                  <a:srgbClr val="121212"/>
                </a:solidFill>
                <a:effectLst/>
                <a:latin typeface="ArialMT"/>
              </a:rPr>
              <a:t>ཙི་བཱ་ཡིས་རྒྱལ་པོ་ལ། ད་དུང་ཡོ་ནཱ་ཐན་གྱི་བུ་ཞིག་ཡོད་དེ། རྐང་པ་གཉིས་ཀ་ཞ་བོ་ཡིན་ཞེས་ཞུས།</a:t>
            </a:r>
            <a:endParaRPr lang="bo-CN" sz="1800" dirty="0">
              <a:solidFill>
                <a:srgbClr val="121212"/>
              </a:solidFill>
              <a:latin typeface="ArialMT"/>
            </a:endParaRPr>
          </a:p>
        </p:txBody>
      </p:sp>
      <p:pic>
        <p:nvPicPr>
          <p:cNvPr id="13" name="Audio 12">
            <a:hlinkClick r:id="" action="ppaction://media"/>
            <a:extLst>
              <a:ext uri="{FF2B5EF4-FFF2-40B4-BE49-F238E27FC236}">
                <a16:creationId xmlns:a16="http://schemas.microsoft.com/office/drawing/2014/main" id="{8196BAB2-47F7-87A7-D1CB-FCD9E676841A}"/>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942615762"/>
      </p:ext>
    </p:extLst>
  </p:cSld>
  <p:clrMapOvr>
    <a:masterClrMapping/>
  </p:clrMapOvr>
  <mc:AlternateContent xmlns:mc="http://schemas.openxmlformats.org/markup-compatibility/2006" xmlns:p14="http://schemas.microsoft.com/office/powerpoint/2010/main">
    <mc:Choice Requires="p14">
      <p:transition spd="slow" p14:dur="2000" advTm="7049"/>
    </mc:Choice>
    <mc:Fallback xmlns="">
      <p:transition spd="slow" advTm="70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7F899BE8-696E-4C43-AD5C-7938AD099CD5}"/>
              </a:ext>
            </a:extLst>
          </p:cNvPr>
          <p:cNvPicPr>
            <a:picLocks noChangeAspect="1"/>
          </p:cNvPicPr>
          <p:nvPr/>
        </p:nvPicPr>
        <p:blipFill>
          <a:blip r:embed="rId2"/>
          <a:stretch>
            <a:fillRect/>
          </a:stretch>
        </p:blipFill>
        <p:spPr>
          <a:xfrm>
            <a:off x="-1179286" y="0"/>
            <a:ext cx="13371286" cy="6858000"/>
          </a:xfrm>
          <a:prstGeom prst="rect">
            <a:avLst/>
          </a:prstGeom>
        </p:spPr>
      </p:pic>
      <p:sp>
        <p:nvSpPr>
          <p:cNvPr id="5" name="TextBox 4">
            <a:extLst>
              <a:ext uri="{FF2B5EF4-FFF2-40B4-BE49-F238E27FC236}">
                <a16:creationId xmlns:a16="http://schemas.microsoft.com/office/drawing/2014/main" id="{E7FA9390-46D7-557D-6045-D9E65D3201D5}"/>
              </a:ext>
            </a:extLst>
          </p:cNvPr>
          <p:cNvSpPr txBox="1"/>
          <p:nvPr/>
        </p:nvSpPr>
        <p:spPr>
          <a:xfrm>
            <a:off x="0" y="128789"/>
            <a:ext cx="3116424" cy="584775"/>
          </a:xfrm>
          <a:prstGeom prst="rect">
            <a:avLst/>
          </a:prstGeom>
          <a:noFill/>
        </p:spPr>
        <p:txBody>
          <a:bodyPr wrap="square" rtlCol="0">
            <a:spAutoFit/>
          </a:bodyPr>
          <a:lstStyle/>
          <a:p>
            <a:pPr algn="ctr"/>
            <a:r>
              <a:rPr lang="bo-CN" sz="3200" b="1" cap="all" dirty="0">
                <a:solidFill>
                  <a:schemeClr val="bg1"/>
                </a:solidFill>
                <a:latin typeface="ArialMT"/>
              </a:rPr>
              <a:t>ཤ་མུ་ཨེལ་གཉིས་པ།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9:3 </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579800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dirty="0">
                <a:solidFill>
                  <a:srgbClr val="121212"/>
                </a:solidFill>
                <a:latin typeface="ArialMT"/>
              </a:rPr>
              <a:t>4“Where is he?” replied the king.</a:t>
            </a:r>
          </a:p>
          <a:p>
            <a:r>
              <a:rPr lang="en-US" sz="4000" dirty="0">
                <a:solidFill>
                  <a:srgbClr val="121212"/>
                </a:solidFill>
                <a:latin typeface="ArialMT"/>
              </a:rPr>
              <a:t>And </a:t>
            </a:r>
            <a:r>
              <a:rPr lang="en-US" sz="4000" dirty="0" err="1">
                <a:solidFill>
                  <a:srgbClr val="121212"/>
                </a:solidFill>
                <a:latin typeface="ArialMT"/>
              </a:rPr>
              <a:t>Ziba</a:t>
            </a:r>
            <a:r>
              <a:rPr lang="en-US" sz="4000" dirty="0">
                <a:solidFill>
                  <a:srgbClr val="121212"/>
                </a:solidFill>
                <a:latin typeface="ArialMT"/>
              </a:rPr>
              <a:t> said, “Indeed, he is in Lo-debar at the house of Machir son of </a:t>
            </a:r>
            <a:r>
              <a:rPr lang="en-US" sz="4000" dirty="0" err="1">
                <a:solidFill>
                  <a:srgbClr val="121212"/>
                </a:solidFill>
                <a:latin typeface="ArialMT"/>
              </a:rPr>
              <a:t>Ammiel</a:t>
            </a:r>
            <a:r>
              <a:rPr lang="en-US" sz="4000" dirty="0">
                <a:solidFill>
                  <a:srgbClr val="121212"/>
                </a:solidFill>
                <a:latin typeface="ArialMT"/>
              </a:rPr>
              <a:t>.”</a:t>
            </a:r>
          </a:p>
          <a:p>
            <a:r>
              <a:rPr lang="en-US" sz="4000" dirty="0">
                <a:solidFill>
                  <a:srgbClr val="121212"/>
                </a:solidFill>
                <a:latin typeface="ArialMT"/>
              </a:rPr>
              <a:t>5So King David had him brought from the house of Machir son of </a:t>
            </a:r>
            <a:r>
              <a:rPr lang="en-US" sz="4000" dirty="0" err="1">
                <a:solidFill>
                  <a:srgbClr val="121212"/>
                </a:solidFill>
                <a:latin typeface="ArialMT"/>
              </a:rPr>
              <a:t>Ammiel</a:t>
            </a:r>
            <a:r>
              <a:rPr lang="en-US" sz="4000" dirty="0">
                <a:solidFill>
                  <a:srgbClr val="121212"/>
                </a:solidFill>
                <a:latin typeface="ArialMT"/>
              </a:rPr>
              <a:t> in Lo-debar.</a:t>
            </a:r>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r>
              <a:rPr lang="bo-CN" sz="6000" dirty="0">
                <a:solidFill>
                  <a:srgbClr val="121212"/>
                </a:solidFill>
                <a:latin typeface="ArialMT"/>
              </a:rPr>
              <a:t>4ཡང་རྒྱལ་པོས་ཁོ་ལ། དེ་གང་དུ་ཡོད་དམ་ཞེས་དྲིས་པར་ཙི་བཱ་ཡིས་རྒྱལ་པོ་ལ། ཁོ་ནི་ལོ་རྡེ་བཱར་ཡུལ་དུ་ཨམ་མེ་ཨེལ་གྱི་བུ་མཱ་ཀིར་ཞེས་པའི་ཁྱིམ་དུ་ཡོད་ཅེས་ཞུས།</a:t>
            </a:r>
            <a:endParaRPr lang="en-ZA" dirty="0"/>
          </a:p>
        </p:txBody>
      </p:sp>
      <p:pic>
        <p:nvPicPr>
          <p:cNvPr id="15" name="Audio 14">
            <a:hlinkClick r:id="" action="ppaction://media"/>
            <a:extLst>
              <a:ext uri="{FF2B5EF4-FFF2-40B4-BE49-F238E27FC236}">
                <a16:creationId xmlns:a16="http://schemas.microsoft.com/office/drawing/2014/main" id="{ADB65DAA-B545-063E-A22A-D53D53AE5724}"/>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Tree>
    <p:extLst>
      <p:ext uri="{BB962C8B-B14F-4D97-AF65-F5344CB8AC3E}">
        <p14:creationId xmlns:p14="http://schemas.microsoft.com/office/powerpoint/2010/main" val="1886351016"/>
      </p:ext>
    </p:extLst>
  </p:cSld>
  <p:clrMapOvr>
    <a:masterClrMapping/>
  </p:clrMapOvr>
  <mc:AlternateContent xmlns:mc="http://schemas.openxmlformats.org/markup-compatibility/2006" xmlns:p14="http://schemas.microsoft.com/office/powerpoint/2010/main">
    <mc:Choice Requires="p14">
      <p:transition spd="slow" p14:dur="2000" advTm="15089"/>
    </mc:Choice>
    <mc:Fallback xmlns="">
      <p:transition spd="slow" advTm="150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360</TotalTime>
  <Words>867</Words>
  <Application>Microsoft Office PowerPoint</Application>
  <PresentationFormat>Widescreen</PresentationFormat>
  <Paragraphs>49</Paragraphs>
  <Slides>16</Slides>
  <Notes>1</Notes>
  <HiddenSlides>0</HiddenSlides>
  <MMClips>8</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Aptos</vt:lpstr>
      <vt:lpstr>Arial</vt:lpstr>
      <vt:lpstr>ArialMT</vt:lpstr>
      <vt:lpstr>Calibri</vt:lpstr>
      <vt:lpstr>Calibri Light</vt:lpstr>
      <vt:lpstr>Microsoft Himalaya</vt:lpstr>
      <vt:lpstr>TimesNewRomanPS-BoldMT</vt:lpstr>
      <vt:lpstr>TimesNewRomanPSMT</vt:lpstr>
      <vt:lpstr>Office Theme</vt:lpstr>
      <vt:lpstr>19-3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Alfred Smith</cp:lastModifiedBy>
  <cp:revision>13</cp:revision>
  <dcterms:created xsi:type="dcterms:W3CDTF">2021-07-20T09:23:46Z</dcterms:created>
  <dcterms:modified xsi:type="dcterms:W3CDTF">2024-07-11T10:38:33Z</dcterms:modified>
</cp:coreProperties>
</file>